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9" r:id="rId1"/>
    <p:sldMasterId id="2147483803" r:id="rId2"/>
  </p:sldMasterIdLst>
  <p:notesMasterIdLst>
    <p:notesMasterId r:id="rId43"/>
  </p:notesMasterIdLst>
  <p:handoutMasterIdLst>
    <p:handoutMasterId r:id="rId44"/>
  </p:handoutMasterIdLst>
  <p:sldIdLst>
    <p:sldId id="2764" r:id="rId3"/>
    <p:sldId id="2765" r:id="rId4"/>
    <p:sldId id="2766" r:id="rId5"/>
    <p:sldId id="2767" r:id="rId6"/>
    <p:sldId id="2768" r:id="rId7"/>
    <p:sldId id="2743" r:id="rId8"/>
    <p:sldId id="2744" r:id="rId9"/>
    <p:sldId id="2737" r:id="rId10"/>
    <p:sldId id="2732" r:id="rId11"/>
    <p:sldId id="2719" r:id="rId12"/>
    <p:sldId id="2721" r:id="rId13"/>
    <p:sldId id="2756" r:id="rId14"/>
    <p:sldId id="2754" r:id="rId15"/>
    <p:sldId id="2635" r:id="rId16"/>
    <p:sldId id="2657" r:id="rId17"/>
    <p:sldId id="2689" r:id="rId18"/>
    <p:sldId id="2681" r:id="rId19"/>
    <p:sldId id="2760" r:id="rId20"/>
    <p:sldId id="2684" r:id="rId21"/>
    <p:sldId id="2761" r:id="rId22"/>
    <p:sldId id="2660" r:id="rId23"/>
    <p:sldId id="2690" r:id="rId24"/>
    <p:sldId id="2653" r:id="rId25"/>
    <p:sldId id="2628" r:id="rId26"/>
    <p:sldId id="2747" r:id="rId27"/>
    <p:sldId id="2669" r:id="rId28"/>
    <p:sldId id="2691" r:id="rId29"/>
    <p:sldId id="2675" r:id="rId30"/>
    <p:sldId id="2670" r:id="rId31"/>
    <p:sldId id="2703" r:id="rId32"/>
    <p:sldId id="2686" r:id="rId33"/>
    <p:sldId id="2759" r:id="rId34"/>
    <p:sldId id="2763" r:id="rId35"/>
    <p:sldId id="2677" r:id="rId36"/>
    <p:sldId id="2770" r:id="rId37"/>
    <p:sldId id="2751" r:id="rId38"/>
    <p:sldId id="2740" r:id="rId39"/>
    <p:sldId id="2771" r:id="rId40"/>
    <p:sldId id="2772" r:id="rId41"/>
    <p:sldId id="2729" r:id="rId42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1F26"/>
    <a:srgbClr val="F159C6"/>
    <a:srgbClr val="ECF8F6"/>
    <a:srgbClr val="5DAAB0"/>
    <a:srgbClr val="3B7579"/>
    <a:srgbClr val="AAD3D6"/>
    <a:srgbClr val="418287"/>
    <a:srgbClr val="DFE3E9"/>
    <a:srgbClr val="D6DBE2"/>
    <a:srgbClr val="CCD2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05" autoAdjust="0"/>
    <p:restoredTop sz="94470" autoAdjust="0"/>
  </p:normalViewPr>
  <p:slideViewPr>
    <p:cSldViewPr snapToGrid="0" snapToObjects="1" showGuides="1">
      <p:cViewPr varScale="1">
        <p:scale>
          <a:sx n="95" d="100"/>
          <a:sy n="95" d="100"/>
        </p:scale>
        <p:origin x="84" y="354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-4414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5136"/>
    </p:cViewPr>
  </p:sorterViewPr>
  <p:notesViewPr>
    <p:cSldViewPr snapToGrid="0" snapToObjects="1">
      <p:cViewPr varScale="1">
        <p:scale>
          <a:sx n="60" d="100"/>
          <a:sy n="60" d="100"/>
        </p:scale>
        <p:origin x="3187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2018837-64B5-4E20-83A5-89B993CB3C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C2A4FB-A56B-4413-A08B-0E9894B98B4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2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48B25D-8766-427E-8C9E-4845048D8DFC}" type="datetimeFigureOut">
              <a:rPr lang="en-US" smtClean="0"/>
              <a:t>12/13/2022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977F36-950D-4655-BC4A-F80BE1DBF7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5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C246FD-229D-4B04-9855-212AD8D784A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5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A8A28B-0568-4092-BB1A-13C9B073E3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52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2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6F439B-391B-4B41-826A-951FCF412C34}" type="datetimeFigureOut">
              <a:rPr lang="en-US" smtClean="0"/>
              <a:t>12/13/2022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39838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5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5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FA0038-7055-434C-B6C4-B8C69565C6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864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C52BACF-0ACC-1B47-1FB8-0F5434F96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1C3F69-7039-4479-8846-0DEEAAB7B27C}" type="datetime1">
              <a:rPr lang="zh-TW" altLang="en-US" smtClean="0"/>
              <a:pPr>
                <a:defRPr/>
              </a:pPr>
              <a:t>2022/12/13</a:t>
            </a:fld>
            <a:endParaRPr lang="en-US" altLang="zh-TW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7A7ECBC0-6E0A-0F07-D47D-403AA6872C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419C45CD-5914-2125-7756-BBD984126C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72E3EE-BC90-4D4D-B6B4-C75B13B34949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2699339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85C6680-65D4-23F1-1D8A-F1914E98CF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55213B-9FDA-42CB-B410-66D9BF5A402E}" type="datetime1">
              <a:rPr lang="zh-TW" altLang="en-US"/>
              <a:pPr>
                <a:defRPr/>
              </a:pPr>
              <a:t>2022/12/13</a:t>
            </a:fld>
            <a:endParaRPr lang="en-US" altLang="zh-TW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153697E6-AEBD-C5D9-ADAE-4E9CFC5C08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658A77F8-2F6E-208D-888C-80667152EB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797B70-93C9-4CB5-9BDD-061DABDD4EF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41788287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1E5DCEB-1CC8-4AEE-9DEC-6C62AD4FB42C}"/>
              </a:ext>
            </a:extLst>
          </p:cNvPr>
          <p:cNvSpPr/>
          <p:nvPr/>
        </p:nvSpPr>
        <p:spPr>
          <a:xfrm>
            <a:off x="0" y="3429000"/>
            <a:ext cx="6096001" cy="3429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096000" cy="3429000"/>
          </a:xfrm>
        </p:spPr>
        <p:txBody>
          <a:bodyPr/>
          <a:lstStyle/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7825" y="1190909"/>
            <a:ext cx="4554008" cy="1325563"/>
          </a:xfrm>
        </p:spPr>
        <p:txBody>
          <a:bodyPr lIns="0" anchor="b">
            <a:normAutofit/>
          </a:bodyPr>
          <a:lstStyle>
            <a:lvl1pPr algn="l">
              <a:defRPr sz="4000">
                <a:latin typeface="+mj-lt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97253" y="2516138"/>
            <a:ext cx="4544580" cy="382749"/>
          </a:xfrm>
        </p:spPr>
        <p:txBody>
          <a:bodyPr vert="horz" lIns="0" tIns="45720" rIns="91440" bIns="45720" rtlCol="0" anchor="b">
            <a:normAutofit/>
          </a:bodyPr>
          <a:lstStyle>
            <a:lvl1pPr>
              <a:defRPr lang="en-US" sz="1600" b="1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 dirty="0"/>
              <a:t>Click to add title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97253" y="2920422"/>
            <a:ext cx="4544580" cy="3226378"/>
          </a:xfrm>
        </p:spPr>
        <p:txBody>
          <a:bodyPr lIns="0" tIns="72000"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199" y="3606800"/>
            <a:ext cx="4927601" cy="2540000"/>
          </a:xfrm>
        </p:spPr>
        <p:txBody>
          <a:bodyPr lIns="0" tIns="72000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942C81E8-D2CC-FE6F-897E-FD1C4736175B}"/>
              </a:ext>
            </a:extLst>
          </p:cNvPr>
          <p:cNvSpPr/>
          <p:nvPr userDrawn="1"/>
        </p:nvSpPr>
        <p:spPr>
          <a:xfrm>
            <a:off x="0" y="3429000"/>
            <a:ext cx="6096001" cy="3429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84595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3708400" cy="68537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11" name="Rectangle 10" title="Decorative"/>
          <p:cNvSpPr/>
          <p:nvPr/>
        </p:nvSpPr>
        <p:spPr>
          <a:xfrm>
            <a:off x="3708400" y="0"/>
            <a:ext cx="4775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2921" y="936980"/>
            <a:ext cx="3686159" cy="1466055"/>
          </a:xfrm>
        </p:spPr>
        <p:txBody>
          <a:bodyPr lIns="0" anchor="t">
            <a:normAutofit/>
          </a:bodyPr>
          <a:lstStyle>
            <a:lvl1pPr algn="l"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52988" y="2407322"/>
            <a:ext cx="3686025" cy="382749"/>
          </a:xfrm>
        </p:spPr>
        <p:txBody>
          <a:bodyPr lIns="0" anchor="b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title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52921" y="2811606"/>
            <a:ext cx="3686159" cy="3044825"/>
          </a:xfrm>
        </p:spPr>
        <p:txBody>
          <a:bodyPr lIns="0" tIns="7200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12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483600" y="0"/>
            <a:ext cx="3708400" cy="68537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9" name="Rectangle 10" title="Decorative">
            <a:extLst>
              <a:ext uri="{FF2B5EF4-FFF2-40B4-BE49-F238E27FC236}">
                <a16:creationId xmlns:a16="http://schemas.microsoft.com/office/drawing/2014/main" id="{79305C45-F89A-91C8-6170-BA91556DB487}"/>
              </a:ext>
            </a:extLst>
          </p:cNvPr>
          <p:cNvSpPr/>
          <p:nvPr userDrawn="1"/>
        </p:nvSpPr>
        <p:spPr>
          <a:xfrm>
            <a:off x="3708400" y="0"/>
            <a:ext cx="4775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09060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 title="Decorative">
            <a:extLst>
              <a:ext uri="{FF2B5EF4-FFF2-40B4-BE49-F238E27FC236}">
                <a16:creationId xmlns:a16="http://schemas.microsoft.com/office/drawing/2014/main" id="{60EEF041-4EFF-410A-AFB4-25A65B462B2D}"/>
              </a:ext>
            </a:extLst>
          </p:cNvPr>
          <p:cNvSpPr/>
          <p:nvPr/>
        </p:nvSpPr>
        <p:spPr>
          <a:xfrm>
            <a:off x="8181847" y="0"/>
            <a:ext cx="401015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 title="Decorative">
            <a:extLst>
              <a:ext uri="{FF2B5EF4-FFF2-40B4-BE49-F238E27FC236}">
                <a16:creationId xmlns:a16="http://schemas.microsoft.com/office/drawing/2014/main" id="{60EEF041-4EFF-410A-AFB4-25A65B462B2D}"/>
              </a:ext>
            </a:extLst>
          </p:cNvPr>
          <p:cNvSpPr/>
          <p:nvPr/>
        </p:nvSpPr>
        <p:spPr>
          <a:xfrm>
            <a:off x="4171694" y="0"/>
            <a:ext cx="401015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33757" y="1680547"/>
            <a:ext cx="3686025" cy="382749"/>
          </a:xfrm>
        </p:spPr>
        <p:txBody>
          <a:bodyPr lIns="0" anchor="b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title here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75228" y="1680547"/>
            <a:ext cx="3658010" cy="382749"/>
          </a:xfrm>
        </p:spPr>
        <p:txBody>
          <a:bodyPr vert="horz" lIns="0" tIns="45720" rIns="91440" bIns="45720" rtlCol="0" anchor="b">
            <a:normAutofit/>
          </a:bodyPr>
          <a:lstStyle>
            <a:lvl1pPr marL="0" indent="0">
              <a:buNone/>
              <a:defRPr lang="en-US" sz="16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228600" lvl="0" indent="-228600"/>
            <a:r>
              <a:rPr lang="en-US" dirty="0"/>
              <a:t>Click to add title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33454" y="2084831"/>
            <a:ext cx="3686159" cy="3044825"/>
          </a:xfrm>
        </p:spPr>
        <p:txBody>
          <a:bodyPr lIns="0" tIns="7200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75228" y="2084831"/>
            <a:ext cx="3658010" cy="3044825"/>
          </a:xfrm>
        </p:spPr>
        <p:txBody>
          <a:bodyPr lIns="0" tIns="7200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410" y="1670007"/>
            <a:ext cx="3686159" cy="1466055"/>
          </a:xfrm>
        </p:spPr>
        <p:txBody>
          <a:bodyPr lIns="0" anchor="t">
            <a:normAutofit/>
          </a:bodyPr>
          <a:lstStyle>
            <a:lvl1pPr algn="l">
              <a:defRPr sz="4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3" name="Rectangle 11" title="Decorative">
            <a:extLst>
              <a:ext uri="{FF2B5EF4-FFF2-40B4-BE49-F238E27FC236}">
                <a16:creationId xmlns:a16="http://schemas.microsoft.com/office/drawing/2014/main" id="{5346F1DA-1210-484D-2E44-6A0E495D5204}"/>
              </a:ext>
            </a:extLst>
          </p:cNvPr>
          <p:cNvSpPr/>
          <p:nvPr userDrawn="1"/>
        </p:nvSpPr>
        <p:spPr>
          <a:xfrm>
            <a:off x="8181847" y="0"/>
            <a:ext cx="401015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2" title="Decorative">
            <a:extLst>
              <a:ext uri="{FF2B5EF4-FFF2-40B4-BE49-F238E27FC236}">
                <a16:creationId xmlns:a16="http://schemas.microsoft.com/office/drawing/2014/main" id="{98A97EBD-80BB-A195-7E0C-6DA6F42F3DBD}"/>
              </a:ext>
            </a:extLst>
          </p:cNvPr>
          <p:cNvSpPr/>
          <p:nvPr userDrawn="1"/>
        </p:nvSpPr>
        <p:spPr>
          <a:xfrm>
            <a:off x="4171694" y="0"/>
            <a:ext cx="401015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20027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 title="Decorative">
            <a:extLst>
              <a:ext uri="{FF2B5EF4-FFF2-40B4-BE49-F238E27FC236}">
                <a16:creationId xmlns:a16="http://schemas.microsoft.com/office/drawing/2014/main" id="{09156155-C47D-47A0-A08D-DCAC4D742D3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3408892"/>
          </a:xfrm>
        </p:spPr>
        <p:txBody>
          <a:bodyPr/>
          <a:lstStyle/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11" name="Title 1" title="Decorative">
            <a:extLst>
              <a:ext uri="{FF2B5EF4-FFF2-40B4-BE49-F238E27FC236}">
                <a16:creationId xmlns:a16="http://schemas.microsoft.com/office/drawing/2014/main" id="{FC8F08DC-8736-4BFE-8B72-8DD4184DEBE1}"/>
              </a:ext>
            </a:extLst>
          </p:cNvPr>
          <p:cNvSpPr txBox="1">
            <a:spLocks/>
          </p:cNvSpPr>
          <p:nvPr/>
        </p:nvSpPr>
        <p:spPr>
          <a:xfrm>
            <a:off x="-1" y="3408891"/>
            <a:ext cx="12203575" cy="3449109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45720" rIns="324000" bIns="45720" rtlCol="0" anchor="ctr">
            <a:normAutofit/>
          </a:bodyPr>
          <a:lstStyle>
            <a:lvl1pPr algn="r">
              <a:lnSpc>
                <a:spcPct val="90000"/>
              </a:lnSpc>
              <a:spcBef>
                <a:spcPct val="0"/>
              </a:spcBef>
              <a:buNone/>
              <a:defRPr sz="4000" b="1" i="0" spc="-150">
                <a:solidFill>
                  <a:schemeClr val="tx2"/>
                </a:solidFill>
                <a:latin typeface="Constantia" panose="02030602050306030303" pitchFamily="18" charset="0"/>
                <a:ea typeface="+mj-ea"/>
                <a:cs typeface="Gill Sans" panose="020B0502020104020203" pitchFamily="34" charset="-79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68750" y="3666354"/>
            <a:ext cx="3448800" cy="382749"/>
          </a:xfrm>
        </p:spPr>
        <p:txBody>
          <a:bodyPr lIns="0" anchor="b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title here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54055" y="3666354"/>
            <a:ext cx="3450265" cy="382749"/>
          </a:xfrm>
        </p:spPr>
        <p:txBody>
          <a:bodyPr vert="horz" lIns="0" tIns="45720" rIns="91440" bIns="45720" rtlCol="0" anchor="b">
            <a:normAutofit/>
          </a:bodyPr>
          <a:lstStyle>
            <a:lvl1pPr marL="0" indent="0">
              <a:buNone/>
              <a:defRPr lang="en-US" sz="16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228600" lvl="0" indent="-228600"/>
            <a:r>
              <a:rPr lang="en-US" dirty="0"/>
              <a:t>Click to add title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68447" y="4070639"/>
            <a:ext cx="3448800" cy="2253961"/>
          </a:xfrm>
        </p:spPr>
        <p:txBody>
          <a:bodyPr lIns="0" tIns="7200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54055" y="4070639"/>
            <a:ext cx="3450265" cy="2253961"/>
          </a:xfrm>
        </p:spPr>
        <p:txBody>
          <a:bodyPr lIns="0" tIns="7200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49104"/>
            <a:ext cx="3136900" cy="2168682"/>
          </a:xfrm>
        </p:spPr>
        <p:txBody>
          <a:bodyPr lIns="0" anchor="ctr">
            <a:normAutofit/>
          </a:bodyPr>
          <a:lstStyle>
            <a:lvl1pPr algn="l"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Title 1" title="Decorative">
            <a:extLst>
              <a:ext uri="{FF2B5EF4-FFF2-40B4-BE49-F238E27FC236}">
                <a16:creationId xmlns:a16="http://schemas.microsoft.com/office/drawing/2014/main" id="{2E45F846-3572-BB1D-AFA2-F4BE93A0425D}"/>
              </a:ext>
            </a:extLst>
          </p:cNvPr>
          <p:cNvSpPr txBox="1">
            <a:spLocks/>
          </p:cNvSpPr>
          <p:nvPr userDrawn="1"/>
        </p:nvSpPr>
        <p:spPr>
          <a:xfrm>
            <a:off x="-1" y="3408891"/>
            <a:ext cx="12203575" cy="3449109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45720" rIns="324000" bIns="45720" rtlCol="0" anchor="ctr">
            <a:normAutofit/>
          </a:bodyPr>
          <a:lstStyle>
            <a:lvl1pPr algn="r">
              <a:lnSpc>
                <a:spcPct val="90000"/>
              </a:lnSpc>
              <a:spcBef>
                <a:spcPct val="0"/>
              </a:spcBef>
              <a:buNone/>
              <a:defRPr sz="4000" b="1" i="0" spc="-150">
                <a:solidFill>
                  <a:schemeClr val="tx2"/>
                </a:solidFill>
                <a:latin typeface="Constantia" panose="02030602050306030303" pitchFamily="18" charset="0"/>
                <a:ea typeface="+mj-ea"/>
                <a:cs typeface="Gill Sans" panose="020B0502020104020203" pitchFamily="34" charset="-79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41562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 title="Decorative">
            <a:extLst>
              <a:ext uri="{FF2B5EF4-FFF2-40B4-BE49-F238E27FC236}">
                <a16:creationId xmlns:a16="http://schemas.microsoft.com/office/drawing/2014/main" id="{FC8F08DC-8736-4BFE-8B72-8DD4184DEBE1}"/>
              </a:ext>
            </a:extLst>
          </p:cNvPr>
          <p:cNvSpPr txBox="1">
            <a:spLocks/>
          </p:cNvSpPr>
          <p:nvPr/>
        </p:nvSpPr>
        <p:spPr>
          <a:xfrm>
            <a:off x="-1" y="2360141"/>
            <a:ext cx="6096001" cy="4497859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45720" rIns="324000" bIns="45720" rtlCol="0" anchor="ctr">
            <a:normAutofit/>
          </a:bodyPr>
          <a:lstStyle>
            <a:lvl1pPr algn="r">
              <a:lnSpc>
                <a:spcPct val="90000"/>
              </a:lnSpc>
              <a:spcBef>
                <a:spcPct val="0"/>
              </a:spcBef>
              <a:buNone/>
              <a:defRPr sz="4000" b="1" i="0" spc="-150">
                <a:solidFill>
                  <a:schemeClr val="tx2"/>
                </a:solidFill>
                <a:latin typeface="Constantia" panose="02030602050306030303" pitchFamily="18" charset="0"/>
                <a:ea typeface="+mj-ea"/>
                <a:cs typeface="Gill Sans" panose="020B0502020104020203" pitchFamily="34" charset="-79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2" name="Title 1" title="Decorative">
            <a:extLst>
              <a:ext uri="{FF2B5EF4-FFF2-40B4-BE49-F238E27FC236}">
                <a16:creationId xmlns:a16="http://schemas.microsoft.com/office/drawing/2014/main" id="{FC8F08DC-8736-4BFE-8B72-8DD4184DEBE1}"/>
              </a:ext>
            </a:extLst>
          </p:cNvPr>
          <p:cNvSpPr txBox="1">
            <a:spLocks/>
          </p:cNvSpPr>
          <p:nvPr/>
        </p:nvSpPr>
        <p:spPr>
          <a:xfrm>
            <a:off x="6095999" y="2360141"/>
            <a:ext cx="6096001" cy="449785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0" tIns="45720" rIns="324000" bIns="45720" rtlCol="0" anchor="ctr">
            <a:normAutofit/>
          </a:bodyPr>
          <a:lstStyle>
            <a:lvl1pPr algn="r">
              <a:lnSpc>
                <a:spcPct val="90000"/>
              </a:lnSpc>
              <a:spcBef>
                <a:spcPct val="0"/>
              </a:spcBef>
              <a:buNone/>
              <a:defRPr sz="4000" b="1" i="0" spc="-150">
                <a:solidFill>
                  <a:schemeClr val="tx2"/>
                </a:solidFill>
                <a:latin typeface="Constantia" panose="02030602050306030303" pitchFamily="18" charset="0"/>
                <a:ea typeface="+mj-ea"/>
                <a:cs typeface="Gill Sans" panose="020B0502020104020203" pitchFamily="34" charset="-79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7607" y="2962016"/>
            <a:ext cx="4340785" cy="382749"/>
          </a:xfrm>
        </p:spPr>
        <p:txBody>
          <a:bodyPr lIns="0" anchor="b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title here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72685" y="2962016"/>
            <a:ext cx="4342629" cy="382749"/>
          </a:xfrm>
        </p:spPr>
        <p:txBody>
          <a:bodyPr vert="horz" lIns="0" tIns="45720" rIns="91440" bIns="45720" rtlCol="0" anchor="b">
            <a:normAutofit/>
          </a:bodyPr>
          <a:lstStyle>
            <a:lvl1pPr marL="0" indent="0">
              <a:buNone/>
              <a:defRPr lang="en-US" sz="16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228600" lvl="0" indent="-228600"/>
            <a:r>
              <a:rPr lang="en-US" dirty="0"/>
              <a:t>Click to add title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77607" y="3366301"/>
            <a:ext cx="4340785" cy="2253961"/>
          </a:xfrm>
        </p:spPr>
        <p:txBody>
          <a:bodyPr lIns="0" tIns="7200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72685" y="3366301"/>
            <a:ext cx="4342629" cy="2253961"/>
          </a:xfrm>
        </p:spPr>
        <p:txBody>
          <a:bodyPr lIns="0" tIns="7200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8215" y="358610"/>
            <a:ext cx="7135570" cy="822240"/>
          </a:xfrm>
        </p:spPr>
        <p:txBody>
          <a:bodyPr lIns="0" anchor="t">
            <a:normAutofit/>
          </a:bodyPr>
          <a:lstStyle>
            <a:lvl1pPr algn="ctr">
              <a:defRPr sz="4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/>
        </p:nvSpPr>
        <p:spPr>
          <a:xfrm rot="16200000" flipV="1">
            <a:off x="6096000" y="222583"/>
            <a:ext cx="0" cy="2188805"/>
          </a:xfrm>
          <a:prstGeom prst="line">
            <a:avLst/>
          </a:prstGeom>
          <a:ln w="76200">
            <a:solidFill>
              <a:schemeClr val="accent1">
                <a:lumMod val="40000"/>
                <a:lumOff val="6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  <p:sp>
        <p:nvSpPr>
          <p:cNvPr id="13" name="Title 1" title="Decorative">
            <a:extLst>
              <a:ext uri="{FF2B5EF4-FFF2-40B4-BE49-F238E27FC236}">
                <a16:creationId xmlns:a16="http://schemas.microsoft.com/office/drawing/2014/main" id="{CDE7F916-5F40-0339-1B93-6DA7540210BE}"/>
              </a:ext>
            </a:extLst>
          </p:cNvPr>
          <p:cNvSpPr txBox="1">
            <a:spLocks/>
          </p:cNvSpPr>
          <p:nvPr userDrawn="1"/>
        </p:nvSpPr>
        <p:spPr>
          <a:xfrm>
            <a:off x="-1" y="2360141"/>
            <a:ext cx="6096001" cy="4497859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45720" rIns="324000" bIns="45720" rtlCol="0" anchor="ctr">
            <a:normAutofit/>
          </a:bodyPr>
          <a:lstStyle>
            <a:lvl1pPr algn="r">
              <a:lnSpc>
                <a:spcPct val="90000"/>
              </a:lnSpc>
              <a:spcBef>
                <a:spcPct val="0"/>
              </a:spcBef>
              <a:buNone/>
              <a:defRPr sz="4000" b="1" i="0" spc="-150">
                <a:solidFill>
                  <a:schemeClr val="tx2"/>
                </a:solidFill>
                <a:latin typeface="Constantia" panose="02030602050306030303" pitchFamily="18" charset="0"/>
                <a:ea typeface="+mj-ea"/>
                <a:cs typeface="Gill Sans" panose="020B0502020104020203" pitchFamily="34" charset="-79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6" name="Title 1" title="Decorative">
            <a:extLst>
              <a:ext uri="{FF2B5EF4-FFF2-40B4-BE49-F238E27FC236}">
                <a16:creationId xmlns:a16="http://schemas.microsoft.com/office/drawing/2014/main" id="{370FE700-C8B7-DA8F-D144-6864C5AAB69C}"/>
              </a:ext>
            </a:extLst>
          </p:cNvPr>
          <p:cNvSpPr txBox="1">
            <a:spLocks/>
          </p:cNvSpPr>
          <p:nvPr userDrawn="1"/>
        </p:nvSpPr>
        <p:spPr>
          <a:xfrm>
            <a:off x="6095999" y="2360141"/>
            <a:ext cx="6096001" cy="449785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0" tIns="45720" rIns="324000" bIns="45720" rtlCol="0" anchor="ctr">
            <a:normAutofit/>
          </a:bodyPr>
          <a:lstStyle>
            <a:lvl1pPr algn="r">
              <a:lnSpc>
                <a:spcPct val="90000"/>
              </a:lnSpc>
              <a:spcBef>
                <a:spcPct val="0"/>
              </a:spcBef>
              <a:buNone/>
              <a:defRPr sz="4000" b="1" i="0" spc="-150">
                <a:solidFill>
                  <a:schemeClr val="tx2"/>
                </a:solidFill>
                <a:latin typeface="Constantia" panose="02030602050306030303" pitchFamily="18" charset="0"/>
                <a:ea typeface="+mj-ea"/>
                <a:cs typeface="Gill Sans" panose="020B0502020104020203" pitchFamily="34" charset="-79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7" name="Shape 62" title="Decorative">
            <a:extLst>
              <a:ext uri="{FF2B5EF4-FFF2-40B4-BE49-F238E27FC236}">
                <a16:creationId xmlns:a16="http://schemas.microsoft.com/office/drawing/2014/main" id="{03545459-21F3-1D31-C53C-3D6705745895}"/>
              </a:ext>
            </a:extLst>
          </p:cNvPr>
          <p:cNvSpPr/>
          <p:nvPr userDrawn="1"/>
        </p:nvSpPr>
        <p:spPr>
          <a:xfrm rot="16200000" flipV="1">
            <a:off x="6096000" y="222583"/>
            <a:ext cx="0" cy="2188805"/>
          </a:xfrm>
          <a:prstGeom prst="line">
            <a:avLst/>
          </a:prstGeom>
          <a:ln w="76200">
            <a:solidFill>
              <a:schemeClr val="accent1">
                <a:lumMod val="40000"/>
                <a:lumOff val="6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410546776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 title="Decorative">
            <a:extLst>
              <a:ext uri="{FF2B5EF4-FFF2-40B4-BE49-F238E27FC236}">
                <a16:creationId xmlns:a16="http://schemas.microsoft.com/office/drawing/2014/main" id="{FC8F08DC-8736-4BFE-8B72-8DD4184DEBE1}"/>
              </a:ext>
            </a:extLst>
          </p:cNvPr>
          <p:cNvSpPr txBox="1">
            <a:spLocks/>
          </p:cNvSpPr>
          <p:nvPr/>
        </p:nvSpPr>
        <p:spPr>
          <a:xfrm>
            <a:off x="-1" y="2360141"/>
            <a:ext cx="6096001" cy="4497859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324000" bIns="45720" rtlCol="0" anchor="ctr">
            <a:normAutofit/>
          </a:bodyPr>
          <a:lstStyle>
            <a:lvl1pPr algn="r">
              <a:lnSpc>
                <a:spcPct val="90000"/>
              </a:lnSpc>
              <a:spcBef>
                <a:spcPct val="0"/>
              </a:spcBef>
              <a:buNone/>
              <a:defRPr sz="4000" b="1" i="0" spc="-150">
                <a:solidFill>
                  <a:schemeClr val="tx2"/>
                </a:solidFill>
                <a:latin typeface="Constantia" panose="02030602050306030303" pitchFamily="18" charset="0"/>
                <a:ea typeface="+mj-ea"/>
                <a:cs typeface="Gill Sans" panose="020B0502020104020203" pitchFamily="34" charset="-79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2" name="Title 1" title="Decorative">
            <a:extLst>
              <a:ext uri="{FF2B5EF4-FFF2-40B4-BE49-F238E27FC236}">
                <a16:creationId xmlns:a16="http://schemas.microsoft.com/office/drawing/2014/main" id="{FC8F08DC-8736-4BFE-8B72-8DD4184DEBE1}"/>
              </a:ext>
            </a:extLst>
          </p:cNvPr>
          <p:cNvSpPr txBox="1">
            <a:spLocks/>
          </p:cNvSpPr>
          <p:nvPr/>
        </p:nvSpPr>
        <p:spPr>
          <a:xfrm>
            <a:off x="6095999" y="2360141"/>
            <a:ext cx="6096001" cy="4497859"/>
          </a:xfrm>
          <a:prstGeom prst="rect">
            <a:avLst/>
          </a:prstGeom>
          <a:solidFill>
            <a:schemeClr val="accent2">
              <a:lumMod val="75000"/>
              <a:lumOff val="25000"/>
            </a:schemeClr>
          </a:solidFill>
        </p:spPr>
        <p:txBody>
          <a:bodyPr vert="horz" lIns="0" tIns="45720" rIns="324000" bIns="45720" rtlCol="0" anchor="ctr">
            <a:normAutofit/>
          </a:bodyPr>
          <a:lstStyle>
            <a:lvl1pPr algn="r">
              <a:lnSpc>
                <a:spcPct val="90000"/>
              </a:lnSpc>
              <a:spcBef>
                <a:spcPct val="0"/>
              </a:spcBef>
              <a:buNone/>
              <a:defRPr sz="4000" b="1" i="0" spc="-150">
                <a:solidFill>
                  <a:schemeClr val="tx2"/>
                </a:solidFill>
                <a:latin typeface="Constantia" panose="02030602050306030303" pitchFamily="18" charset="0"/>
                <a:ea typeface="+mj-ea"/>
                <a:cs typeface="Gill Sans" panose="020B0502020104020203" pitchFamily="34" charset="-79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7607" y="2962016"/>
            <a:ext cx="4340785" cy="382749"/>
          </a:xfrm>
        </p:spPr>
        <p:txBody>
          <a:bodyPr lIns="0" anchor="b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title here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72685" y="2962016"/>
            <a:ext cx="4342629" cy="382749"/>
          </a:xfrm>
        </p:spPr>
        <p:txBody>
          <a:bodyPr vert="horz" lIns="0" tIns="45720" rIns="91440" bIns="45720" rtlCol="0" anchor="b">
            <a:normAutofit/>
          </a:bodyPr>
          <a:lstStyle>
            <a:lvl1pPr marL="0" indent="0">
              <a:buNone/>
              <a:defRPr lang="en-US" sz="16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228600" lvl="0" indent="-228600"/>
            <a:r>
              <a:rPr lang="en-US" dirty="0"/>
              <a:t>Click to add title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77607" y="3366301"/>
            <a:ext cx="4340785" cy="2253961"/>
          </a:xfrm>
        </p:spPr>
        <p:txBody>
          <a:bodyPr lIns="0" tIns="7200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72685" y="3366301"/>
            <a:ext cx="4342629" cy="2253961"/>
          </a:xfrm>
        </p:spPr>
        <p:txBody>
          <a:bodyPr lIns="0" tIns="7200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8215" y="358610"/>
            <a:ext cx="7135570" cy="822240"/>
          </a:xfrm>
        </p:spPr>
        <p:txBody>
          <a:bodyPr lIns="0" anchor="t">
            <a:normAutofit/>
          </a:bodyPr>
          <a:lstStyle>
            <a:lvl1pPr algn="ctr">
              <a:defRPr sz="4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/>
        </p:nvSpPr>
        <p:spPr>
          <a:xfrm rot="16200000" flipV="1">
            <a:off x="6096000" y="222583"/>
            <a:ext cx="0" cy="2188805"/>
          </a:xfrm>
          <a:prstGeom prst="line">
            <a:avLst/>
          </a:prstGeom>
          <a:ln w="76200">
            <a:solidFill>
              <a:schemeClr val="accent2">
                <a:lumMod val="50000"/>
                <a:lumOff val="5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  <p:sp>
        <p:nvSpPr>
          <p:cNvPr id="13" name="Title 1" title="Decorative">
            <a:extLst>
              <a:ext uri="{FF2B5EF4-FFF2-40B4-BE49-F238E27FC236}">
                <a16:creationId xmlns:a16="http://schemas.microsoft.com/office/drawing/2014/main" id="{6B585D53-D7BA-ADE8-7080-E652BF2879AC}"/>
              </a:ext>
            </a:extLst>
          </p:cNvPr>
          <p:cNvSpPr txBox="1">
            <a:spLocks/>
          </p:cNvSpPr>
          <p:nvPr userDrawn="1"/>
        </p:nvSpPr>
        <p:spPr>
          <a:xfrm>
            <a:off x="-1" y="2360141"/>
            <a:ext cx="6096001" cy="4497859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324000" bIns="45720" rtlCol="0" anchor="ctr">
            <a:normAutofit/>
          </a:bodyPr>
          <a:lstStyle>
            <a:lvl1pPr algn="r">
              <a:lnSpc>
                <a:spcPct val="90000"/>
              </a:lnSpc>
              <a:spcBef>
                <a:spcPct val="0"/>
              </a:spcBef>
              <a:buNone/>
              <a:defRPr sz="4000" b="1" i="0" spc="-150">
                <a:solidFill>
                  <a:schemeClr val="tx2"/>
                </a:solidFill>
                <a:latin typeface="Constantia" panose="02030602050306030303" pitchFamily="18" charset="0"/>
                <a:ea typeface="+mj-ea"/>
                <a:cs typeface="Gill Sans" panose="020B0502020104020203" pitchFamily="34" charset="-79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6" name="Title 1" title="Decorative">
            <a:extLst>
              <a:ext uri="{FF2B5EF4-FFF2-40B4-BE49-F238E27FC236}">
                <a16:creationId xmlns:a16="http://schemas.microsoft.com/office/drawing/2014/main" id="{16268ABC-A462-2685-9FF8-12A7D5EE82DF}"/>
              </a:ext>
            </a:extLst>
          </p:cNvPr>
          <p:cNvSpPr txBox="1">
            <a:spLocks/>
          </p:cNvSpPr>
          <p:nvPr userDrawn="1"/>
        </p:nvSpPr>
        <p:spPr>
          <a:xfrm>
            <a:off x="6095999" y="2360141"/>
            <a:ext cx="6096001" cy="4497859"/>
          </a:xfrm>
          <a:prstGeom prst="rect">
            <a:avLst/>
          </a:prstGeom>
          <a:solidFill>
            <a:schemeClr val="accent2">
              <a:lumMod val="75000"/>
              <a:lumOff val="25000"/>
            </a:schemeClr>
          </a:solidFill>
        </p:spPr>
        <p:txBody>
          <a:bodyPr vert="horz" lIns="0" tIns="45720" rIns="324000" bIns="45720" rtlCol="0" anchor="ctr">
            <a:normAutofit/>
          </a:bodyPr>
          <a:lstStyle>
            <a:lvl1pPr algn="r">
              <a:lnSpc>
                <a:spcPct val="90000"/>
              </a:lnSpc>
              <a:spcBef>
                <a:spcPct val="0"/>
              </a:spcBef>
              <a:buNone/>
              <a:defRPr sz="4000" b="1" i="0" spc="-150">
                <a:solidFill>
                  <a:schemeClr val="tx2"/>
                </a:solidFill>
                <a:latin typeface="Constantia" panose="02030602050306030303" pitchFamily="18" charset="0"/>
                <a:ea typeface="+mj-ea"/>
                <a:cs typeface="Gill Sans" panose="020B0502020104020203" pitchFamily="34" charset="-79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7" name="Shape 62" title="Decorative">
            <a:extLst>
              <a:ext uri="{FF2B5EF4-FFF2-40B4-BE49-F238E27FC236}">
                <a16:creationId xmlns:a16="http://schemas.microsoft.com/office/drawing/2014/main" id="{F67CFE3A-0C61-A9A6-CE0E-5E03B7FDB869}"/>
              </a:ext>
            </a:extLst>
          </p:cNvPr>
          <p:cNvSpPr/>
          <p:nvPr userDrawn="1"/>
        </p:nvSpPr>
        <p:spPr>
          <a:xfrm rot="16200000" flipV="1">
            <a:off x="6096000" y="222583"/>
            <a:ext cx="0" cy="2188805"/>
          </a:xfrm>
          <a:prstGeom prst="line">
            <a:avLst/>
          </a:prstGeom>
          <a:ln w="76200">
            <a:solidFill>
              <a:schemeClr val="accent2">
                <a:lumMod val="50000"/>
                <a:lumOff val="5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60541645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948" y="1193765"/>
            <a:ext cx="4385841" cy="1325563"/>
          </a:xfrm>
        </p:spPr>
        <p:txBody>
          <a:bodyPr anchor="b">
            <a:normAutofit/>
          </a:bodyPr>
          <a:lstStyle>
            <a:lvl1pPr algn="r">
              <a:defRPr sz="4000">
                <a:latin typeface="+mj-lt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78814" y="2632337"/>
            <a:ext cx="4385841" cy="3357563"/>
          </a:xfrm>
        </p:spPr>
        <p:txBody>
          <a:bodyPr/>
          <a:lstStyle/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33D39E2-2188-4621-B115-A912A057E8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82016" y="1598619"/>
            <a:ext cx="4869806" cy="1896435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82016" y="1194294"/>
            <a:ext cx="4869806" cy="382749"/>
          </a:xfrm>
        </p:spPr>
        <p:txBody>
          <a:bodyPr lIns="0" anchor="b">
            <a:noAutofit/>
          </a:bodyPr>
          <a:lstStyle>
            <a:lvl1pPr marL="0" indent="0">
              <a:buNone/>
              <a:defRPr sz="1600" b="1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title here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B2C5FA2F-DD81-4A72-AB26-A4C663724F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82018" y="4093464"/>
            <a:ext cx="4869806" cy="1896435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82017" y="3689139"/>
            <a:ext cx="4832794" cy="382749"/>
          </a:xfrm>
        </p:spPr>
        <p:txBody>
          <a:bodyPr lIns="0" anchor="b">
            <a:noAutofit/>
          </a:bodyPr>
          <a:lstStyle>
            <a:lvl1pPr marL="0" indent="0">
              <a:buNone/>
              <a:defRPr sz="1600" b="1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title here</a:t>
            </a:r>
          </a:p>
        </p:txBody>
      </p:sp>
      <p:sp>
        <p:nvSpPr>
          <p:cNvPr id="10" name="Shape 62" title="Decorative">
            <a:extLst>
              <a:ext uri="{FF2B5EF4-FFF2-40B4-BE49-F238E27FC236}">
                <a16:creationId xmlns:a16="http://schemas.microsoft.com/office/drawing/2014/main" id="{2683CBB0-468F-4DD2-853B-FBFFA91B662E}"/>
              </a:ext>
            </a:extLst>
          </p:cNvPr>
          <p:cNvSpPr/>
          <p:nvPr/>
        </p:nvSpPr>
        <p:spPr>
          <a:xfrm flipV="1">
            <a:off x="830507" y="1194294"/>
            <a:ext cx="0" cy="4795606"/>
          </a:xfrm>
          <a:prstGeom prst="line">
            <a:avLst/>
          </a:prstGeom>
          <a:ln w="76200">
            <a:solidFill>
              <a:schemeClr val="accent1">
                <a:alpha val="97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  <p:sp>
        <p:nvSpPr>
          <p:cNvPr id="11" name="Shape 62" title="Decorative">
            <a:extLst>
              <a:ext uri="{FF2B5EF4-FFF2-40B4-BE49-F238E27FC236}">
                <a16:creationId xmlns:a16="http://schemas.microsoft.com/office/drawing/2014/main" id="{AF86424B-BB77-97F5-CB76-BE8486D1DFD4}"/>
              </a:ext>
            </a:extLst>
          </p:cNvPr>
          <p:cNvSpPr/>
          <p:nvPr userDrawn="1"/>
        </p:nvSpPr>
        <p:spPr>
          <a:xfrm flipV="1">
            <a:off x="830507" y="1194294"/>
            <a:ext cx="0" cy="4795606"/>
          </a:xfrm>
          <a:prstGeom prst="line">
            <a:avLst/>
          </a:prstGeom>
          <a:ln w="76200">
            <a:solidFill>
              <a:schemeClr val="accent1">
                <a:alpha val="97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312971775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8658" y="836271"/>
            <a:ext cx="4263342" cy="5185458"/>
          </a:xfrm>
        </p:spPr>
        <p:txBody>
          <a:bodyPr/>
          <a:lstStyle/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7" name="Text Placeholder 6" title="Decorative">
            <a:extLst>
              <a:ext uri="{FF2B5EF4-FFF2-40B4-BE49-F238E27FC236}">
                <a16:creationId xmlns:a16="http://schemas.microsoft.com/office/drawing/2014/main" id="{233D39E2-2188-4621-B115-A912A057E8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57597" y="836271"/>
            <a:ext cx="4262400" cy="5185458"/>
          </a:xfrm>
          <a:solidFill>
            <a:schemeClr val="accent1"/>
          </a:solidFill>
        </p:spPr>
        <p:txBody>
          <a:bodyPr lIns="252000" tIns="144000" rIns="14400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5033" y="1659770"/>
            <a:ext cx="2558005" cy="1325563"/>
          </a:xfrm>
        </p:spPr>
        <p:txBody>
          <a:bodyPr anchor="t"/>
          <a:lstStyle>
            <a:lvl1pPr algn="l">
              <a:defRPr>
                <a:latin typeface="+mj-lt"/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Add Title</a:t>
            </a:r>
          </a:p>
        </p:txBody>
      </p:sp>
      <p:sp>
        <p:nvSpPr>
          <p:cNvPr id="9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/>
        </p:nvSpPr>
        <p:spPr>
          <a:xfrm rot="16200000" flipV="1">
            <a:off x="1756506" y="1915220"/>
            <a:ext cx="0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  <p:sp>
        <p:nvSpPr>
          <p:cNvPr id="6" name="Shape 62" title="Decorative">
            <a:extLst>
              <a:ext uri="{FF2B5EF4-FFF2-40B4-BE49-F238E27FC236}">
                <a16:creationId xmlns:a16="http://schemas.microsoft.com/office/drawing/2014/main" id="{5CC580B1-BFCA-A99B-43B9-947127D63E8C}"/>
              </a:ext>
            </a:extLst>
          </p:cNvPr>
          <p:cNvSpPr/>
          <p:nvPr userDrawn="1"/>
        </p:nvSpPr>
        <p:spPr>
          <a:xfrm rot="16200000" flipV="1">
            <a:off x="1756506" y="1915220"/>
            <a:ext cx="0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99174423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 title="Decorative">
            <a:extLst>
              <a:ext uri="{FF2B5EF4-FFF2-40B4-BE49-F238E27FC236}">
                <a16:creationId xmlns:a16="http://schemas.microsoft.com/office/drawing/2014/main" id="{233D39E2-2188-4621-B115-A912A057E8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3206186"/>
            <a:ext cx="12192000" cy="3651813"/>
          </a:xfrm>
          <a:solidFill>
            <a:schemeClr val="accent2"/>
          </a:solidFill>
        </p:spPr>
        <p:txBody>
          <a:bodyPr lIns="5400000" tIns="216000" rIns="180000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78053" y="1775520"/>
            <a:ext cx="6435524" cy="1325563"/>
          </a:xfrm>
        </p:spPr>
        <p:txBody>
          <a:bodyPr anchor="b"/>
          <a:lstStyle>
            <a:lvl1pPr algn="l">
              <a:defRPr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71836" y="1"/>
            <a:ext cx="3523423" cy="320618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6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71836" y="3358587"/>
            <a:ext cx="3523423" cy="320618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zh-TW" altLang="en-US"/>
              <a:t>按一下圖示以新增圖片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32874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33D39E2-2188-4621-B115-A912A057E8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199" y="4586456"/>
            <a:ext cx="10349090" cy="1577281"/>
          </a:xfrm>
          <a:noFill/>
          <a:ln>
            <a:noFill/>
          </a:ln>
        </p:spPr>
        <p:txBody>
          <a:bodyPr lIns="0" tIns="216000" r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717212"/>
            <a:ext cx="10349089" cy="854791"/>
          </a:xfrm>
        </p:spPr>
        <p:txBody>
          <a:bodyPr lIns="0" rIns="0" anchor="b"/>
          <a:lstStyle>
            <a:lvl1pPr algn="ctr">
              <a:defRPr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200" y="836271"/>
            <a:ext cx="10349089" cy="2516529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zh-TW" altLang="en-US"/>
              <a:t>按一下圖示以新增圖片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788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66056" y="0"/>
            <a:ext cx="2668425" cy="60198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755891" y="0"/>
            <a:ext cx="7853773" cy="60198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7AC4F26-6ACB-7793-828D-133FD85334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9D9E3A-3505-45B6-94FD-70F930171E5B}" type="datetime1">
              <a:rPr lang="zh-TW" altLang="en-US"/>
              <a:pPr>
                <a:defRPr/>
              </a:pPr>
              <a:t>2022/12/13</a:t>
            </a:fld>
            <a:endParaRPr lang="en-US" altLang="zh-TW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A04AB994-4704-389A-8A91-6C98351195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2A145504-A672-7065-A7E7-E3A1AE7E89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B767F3-B61C-4FA9-AAEF-F056D9BE016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53099957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title="Decorative">
            <a:extLst>
              <a:ext uri="{FF2B5EF4-FFF2-40B4-BE49-F238E27FC236}">
                <a16:creationId xmlns:a16="http://schemas.microsoft.com/office/drawing/2014/main" id="{9DF8596F-E730-47C4-86C3-F4A9B3F78268}"/>
              </a:ext>
            </a:extLst>
          </p:cNvPr>
          <p:cNvSpPr/>
          <p:nvPr/>
        </p:nvSpPr>
        <p:spPr>
          <a:xfrm>
            <a:off x="0" y="0"/>
            <a:ext cx="4745620" cy="3428990"/>
          </a:xfrm>
          <a:prstGeom prst="rect">
            <a:avLst/>
          </a:prstGeom>
          <a:solidFill>
            <a:schemeClr val="accent2"/>
          </a:solidFill>
        </p:spPr>
        <p:txBody>
          <a:bodyPr vert="horz" lIns="252000" tIns="144000" rIns="144000" bIns="45720" rtlCol="0">
            <a:noAutofit/>
          </a:bodyPr>
          <a:lstStyle/>
          <a:p>
            <a:pPr lvl="0"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en-US" sz="1400" b="0" i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45620" y="3428990"/>
            <a:ext cx="7446380" cy="3429009"/>
          </a:xfrm>
        </p:spPr>
        <p:txBody>
          <a:bodyPr/>
          <a:lstStyle/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659770"/>
            <a:ext cx="3085618" cy="1325563"/>
          </a:xfrm>
        </p:spPr>
        <p:txBody>
          <a:bodyPr lIns="0" anchor="t"/>
          <a:lstStyle>
            <a:lvl1pPr algn="l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Add Title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2E0AB4DF-4264-4631-9A72-72B25F9BEE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59078" y="1197273"/>
            <a:ext cx="6121722" cy="382749"/>
          </a:xfrm>
        </p:spPr>
        <p:txBody>
          <a:bodyPr lIns="0" tIns="0" anchor="t">
            <a:norm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title here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E3F0CD0-D764-45BB-9798-E9046593B3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59078" y="1588155"/>
            <a:ext cx="6121722" cy="1397178"/>
          </a:xfrm>
        </p:spPr>
        <p:txBody>
          <a:bodyPr lIns="0" tIns="0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E3F0CD0-D764-45BB-9798-E9046593B3A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3737092"/>
            <a:ext cx="3085618" cy="2663707"/>
          </a:xfrm>
        </p:spPr>
        <p:txBody>
          <a:bodyPr lIns="0" tIns="0">
            <a:norm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1" name="Rectangle 2" title="Decorative">
            <a:extLst>
              <a:ext uri="{FF2B5EF4-FFF2-40B4-BE49-F238E27FC236}">
                <a16:creationId xmlns:a16="http://schemas.microsoft.com/office/drawing/2014/main" id="{55C357DC-FA34-B37E-6DD1-C015AEC4B3D6}"/>
              </a:ext>
            </a:extLst>
          </p:cNvPr>
          <p:cNvSpPr/>
          <p:nvPr userDrawn="1"/>
        </p:nvSpPr>
        <p:spPr>
          <a:xfrm>
            <a:off x="0" y="0"/>
            <a:ext cx="4745620" cy="3428990"/>
          </a:xfrm>
          <a:prstGeom prst="rect">
            <a:avLst/>
          </a:prstGeom>
          <a:solidFill>
            <a:schemeClr val="accent2"/>
          </a:solidFill>
        </p:spPr>
        <p:txBody>
          <a:bodyPr vert="horz" lIns="252000" tIns="144000" rIns="144000" bIns="45720" rtlCol="0">
            <a:noAutofit/>
          </a:bodyPr>
          <a:lstStyle/>
          <a:p>
            <a:pPr lvl="0"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en-US" sz="1400" b="0" i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83340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9B9B3BD2-24FF-4E30-B0DA-4DCD6E57D9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F92C0C-7E68-45AE-8824-6858C68747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2502" y="4973519"/>
            <a:ext cx="7299618" cy="1440000"/>
          </a:xfrm>
          <a:solidFill>
            <a:schemeClr val="accent1"/>
          </a:solidFill>
        </p:spPr>
        <p:txBody>
          <a:bodyPr lIns="216000">
            <a:normAutofit/>
          </a:bodyPr>
          <a:lstStyle>
            <a:lvl1pPr algn="ctr"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8815126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9B9B3BD2-24FF-4E30-B0DA-4DCD6E57D9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zh-TW" altLang="en-US"/>
              <a:t>按一下圖示以新增圖片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24164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 title="Decorative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89A80859-BDA6-44AA-A750-4E06108B9B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87474" y="3665204"/>
            <a:ext cx="7304526" cy="2196780"/>
          </a:xfrm>
          <a:solidFill>
            <a:schemeClr val="accent1"/>
          </a:solidFill>
        </p:spPr>
        <p:txBody>
          <a:bodyPr lIns="274320" tIns="182880" rIns="182880" bIns="18288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i="0" kern="1200" spc="-150" dirty="0">
                <a:solidFill>
                  <a:schemeClr val="bg1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/>
        </p:nvSpPr>
        <p:spPr>
          <a:xfrm flipV="1">
            <a:off x="4887473" y="3665204"/>
            <a:ext cx="1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  <p:sp>
        <p:nvSpPr>
          <p:cNvPr id="7" name="Shape 62" title="Decorative">
            <a:extLst>
              <a:ext uri="{FF2B5EF4-FFF2-40B4-BE49-F238E27FC236}">
                <a16:creationId xmlns:a16="http://schemas.microsoft.com/office/drawing/2014/main" id="{9A35F2E5-E0AE-0933-1A09-FAC5C2158410}"/>
              </a:ext>
            </a:extLst>
          </p:cNvPr>
          <p:cNvSpPr/>
          <p:nvPr userDrawn="1"/>
        </p:nvSpPr>
        <p:spPr>
          <a:xfrm flipV="1">
            <a:off x="4887473" y="3665204"/>
            <a:ext cx="1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185936111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 title="Decorative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89A80859-BDA6-44AA-A750-4E06108B9B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87474" y="3665204"/>
            <a:ext cx="7304526" cy="2196780"/>
          </a:xfrm>
          <a:solidFill>
            <a:schemeClr val="accent2"/>
          </a:solidFill>
        </p:spPr>
        <p:txBody>
          <a:bodyPr lIns="274320" tIns="182880" rIns="182880" bIns="18288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i="0" kern="1200" spc="-150" dirty="0">
                <a:solidFill>
                  <a:schemeClr val="bg1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/>
        </p:nvSpPr>
        <p:spPr>
          <a:xfrm flipV="1">
            <a:off x="4887473" y="3665204"/>
            <a:ext cx="1" cy="2188805"/>
          </a:xfrm>
          <a:prstGeom prst="line">
            <a:avLst/>
          </a:prstGeom>
          <a:ln w="76200">
            <a:solidFill>
              <a:schemeClr val="accent2">
                <a:lumMod val="75000"/>
                <a:lumOff val="25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  <p:sp>
        <p:nvSpPr>
          <p:cNvPr id="6" name="Shape 62" title="Decorative">
            <a:extLst>
              <a:ext uri="{FF2B5EF4-FFF2-40B4-BE49-F238E27FC236}">
                <a16:creationId xmlns:a16="http://schemas.microsoft.com/office/drawing/2014/main" id="{78B4A0C9-BB4E-C421-E557-9BEC87CCA94D}"/>
              </a:ext>
            </a:extLst>
          </p:cNvPr>
          <p:cNvSpPr/>
          <p:nvPr userDrawn="1"/>
        </p:nvSpPr>
        <p:spPr>
          <a:xfrm flipV="1">
            <a:off x="4887473" y="3665204"/>
            <a:ext cx="1" cy="2188805"/>
          </a:xfrm>
          <a:prstGeom prst="line">
            <a:avLst/>
          </a:prstGeom>
          <a:ln w="76200">
            <a:solidFill>
              <a:schemeClr val="accent2">
                <a:lumMod val="75000"/>
                <a:lumOff val="25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202764037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 title="Decorative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497975"/>
          </a:xfrm>
        </p:spPr>
        <p:txBody>
          <a:bodyPr/>
          <a:lstStyle/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8DF09845-7890-4D10-A53B-2A4D05316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40" y="5688402"/>
            <a:ext cx="8717280" cy="823070"/>
          </a:xfrm>
          <a:noFill/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27025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0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 title="Decorative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680013"/>
            <a:ext cx="12192000" cy="5497975"/>
          </a:xfrm>
        </p:spPr>
        <p:txBody>
          <a:bodyPr/>
          <a:lstStyle/>
          <a:p>
            <a:r>
              <a:rPr lang="zh-TW" altLang="en-US"/>
              <a:t>按一下圖示以新增圖片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13353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3_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 title="Decorative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497975"/>
          </a:xfrm>
        </p:spPr>
        <p:txBody>
          <a:bodyPr/>
          <a:lstStyle/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8DF09845-7890-4D10-A53B-2A4D05316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40" y="5688402"/>
            <a:ext cx="8717280" cy="823070"/>
          </a:xfrm>
          <a:noFill/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27118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4_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 title="Decorative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680013"/>
            <a:ext cx="12192000" cy="5497975"/>
          </a:xfrm>
        </p:spPr>
        <p:txBody>
          <a:bodyPr/>
          <a:lstStyle/>
          <a:p>
            <a:r>
              <a:rPr lang="zh-TW" altLang="en-US"/>
              <a:t>按一下圖示以新增圖片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85680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 title="Decorative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4735870"/>
            <a:ext cx="12192000" cy="150043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7EBB9618-FC05-4C85-8241-A1EFCE812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96" y="5074550"/>
            <a:ext cx="8717280" cy="823070"/>
          </a:xfrm>
          <a:noFill/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55278F2C-68A3-6F57-AFD4-819B97B12763}"/>
              </a:ext>
            </a:extLst>
          </p:cNvPr>
          <p:cNvSpPr/>
          <p:nvPr userDrawn="1"/>
        </p:nvSpPr>
        <p:spPr>
          <a:xfrm>
            <a:off x="0" y="4735870"/>
            <a:ext cx="12192000" cy="150043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4834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標題，1 個大物件與 2 個小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65665" y="1"/>
            <a:ext cx="10668815" cy="62071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755892" y="908050"/>
            <a:ext cx="5255397" cy="511175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6167680" y="908051"/>
            <a:ext cx="5255397" cy="247967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6167680" y="3540126"/>
            <a:ext cx="5255397" cy="247967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4C126DE-3136-B504-A1BE-2DCAB533D0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EAB86D-3373-4ED1-AB24-2B81841F9D71}" type="datetime1">
              <a:rPr lang="zh-TW" altLang="en-US"/>
              <a:pPr>
                <a:defRPr/>
              </a:pPr>
              <a:t>2022/12/13</a:t>
            </a:fld>
            <a:endParaRPr lang="en-US" altLang="zh-TW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7988E4A2-2880-5C40-D333-105354DEA4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DBB0D8C3-054E-BD37-1F85-2D9CE2BD28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BABBE0-A2B9-495D-BA39-0D0753548ED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98784945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 title="Decorative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5" name="Rectangle 4" title="Decorative"/>
          <p:cNvSpPr/>
          <p:nvPr/>
        </p:nvSpPr>
        <p:spPr>
          <a:xfrm>
            <a:off x="0" y="4735870"/>
            <a:ext cx="12192000" cy="1500431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7EBB9618-FC05-4C85-8241-A1EFCE812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96" y="5074550"/>
            <a:ext cx="8717280" cy="823070"/>
          </a:xfrm>
          <a:noFill/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6" name="Rectangle 4" title="Decorative">
            <a:extLst>
              <a:ext uri="{FF2B5EF4-FFF2-40B4-BE49-F238E27FC236}">
                <a16:creationId xmlns:a16="http://schemas.microsoft.com/office/drawing/2014/main" id="{91F0483C-52DB-C1DA-5706-4279AEBE5CDD}"/>
              </a:ext>
            </a:extLst>
          </p:cNvPr>
          <p:cNvSpPr/>
          <p:nvPr userDrawn="1"/>
        </p:nvSpPr>
        <p:spPr>
          <a:xfrm>
            <a:off x="0" y="4735870"/>
            <a:ext cx="12192000" cy="1500431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71558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 title="Decorative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5" name="Rectangle 4" title="Decorative"/>
          <p:cNvSpPr/>
          <p:nvPr/>
        </p:nvSpPr>
        <p:spPr>
          <a:xfrm>
            <a:off x="0" y="4735870"/>
            <a:ext cx="12192000" cy="1500431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7EBB9618-FC05-4C85-8241-A1EFCE812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96" y="5074550"/>
            <a:ext cx="8717280" cy="823070"/>
          </a:xfrm>
          <a:noFill/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6" name="Rectangle 4" title="Decorative">
            <a:extLst>
              <a:ext uri="{FF2B5EF4-FFF2-40B4-BE49-F238E27FC236}">
                <a16:creationId xmlns:a16="http://schemas.microsoft.com/office/drawing/2014/main" id="{48EA8681-8C86-FF45-6CEB-0CC25980C9A1}"/>
              </a:ext>
            </a:extLst>
          </p:cNvPr>
          <p:cNvSpPr/>
          <p:nvPr userDrawn="1"/>
        </p:nvSpPr>
        <p:spPr>
          <a:xfrm>
            <a:off x="0" y="4735870"/>
            <a:ext cx="12192000" cy="1500431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8297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413895" y="419827"/>
            <a:ext cx="7939904" cy="6018346"/>
            <a:chOff x="8585200" y="440266"/>
            <a:chExt cx="14753564" cy="11183013"/>
          </a:xfrm>
        </p:grpSpPr>
        <p:sp>
          <p:nvSpPr>
            <p:cNvPr id="5" name="Dikdörtgen" title="Decorative"/>
            <p:cNvSpPr/>
            <p:nvPr/>
          </p:nvSpPr>
          <p:spPr>
            <a:xfrm>
              <a:off x="8585200" y="440266"/>
              <a:ext cx="6156127" cy="9967848"/>
            </a:xfrm>
            <a:prstGeom prst="rect">
              <a:avLst/>
            </a:prstGeom>
            <a:solidFill>
              <a:srgbClr val="1F1F2A">
                <a:alpha val="13798"/>
              </a:srgb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6" name="IMAGE PLACEHOLDER" title="Decorative"/>
            <p:cNvSpPr/>
            <p:nvPr/>
          </p:nvSpPr>
          <p:spPr>
            <a:xfrm>
              <a:off x="10168466" y="1092200"/>
              <a:ext cx="13170298" cy="10531079"/>
            </a:xfrm>
            <a:prstGeom prst="rect">
              <a:avLst/>
            </a:prstGeom>
            <a:solidFill>
              <a:schemeClr val="accent2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/>
            <a:lstStyle>
              <a:lvl1pPr>
                <a:defRPr b="0">
                  <a:solidFill>
                    <a:srgbClr val="F3F3F3"/>
                  </a:solidFill>
                  <a:latin typeface="Raleway"/>
                  <a:ea typeface="Raleway"/>
                  <a:cs typeface="Raleway"/>
                  <a:sym typeface="Raleway"/>
                </a:defRPr>
              </a:lvl1pPr>
            </a:lstStyle>
            <a:p>
              <a:endParaRPr dirty="0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710961-EE19-42C5-8B1B-B6C9862262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69027"/>
            <a:ext cx="2489200" cy="3124200"/>
          </a:xfrm>
        </p:spPr>
        <p:txBody>
          <a:bodyPr tIns="0" bIns="0" anchor="b">
            <a:noAutofit/>
          </a:bodyPr>
          <a:lstStyle>
            <a:lvl1pPr marL="0" indent="0" algn="r">
              <a:buNone/>
              <a:defRPr sz="30000">
                <a:solidFill>
                  <a:schemeClr val="accent2">
                    <a:lumMod val="75000"/>
                    <a:lumOff val="25000"/>
                    <a:alpha val="20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575" y="4500560"/>
            <a:ext cx="6536692" cy="1325563"/>
          </a:xfrm>
        </p:spPr>
        <p:txBody>
          <a:bodyPr>
            <a:normAutofit/>
          </a:bodyPr>
          <a:lstStyle>
            <a:lvl1pPr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</a:t>
            </a:r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A100622D-EC5A-43CA-8D65-B88B0AEDB10C}"/>
              </a:ext>
            </a:extLst>
          </p:cNvPr>
          <p:cNvGrpSpPr/>
          <p:nvPr userDrawn="1"/>
        </p:nvGrpSpPr>
        <p:grpSpPr>
          <a:xfrm>
            <a:off x="3413895" y="419827"/>
            <a:ext cx="7939904" cy="6018346"/>
            <a:chOff x="8585200" y="440266"/>
            <a:chExt cx="14753564" cy="11183013"/>
          </a:xfrm>
        </p:grpSpPr>
        <p:sp>
          <p:nvSpPr>
            <p:cNvPr id="8" name="Dikdörtgen" title="Decorative">
              <a:extLst>
                <a:ext uri="{FF2B5EF4-FFF2-40B4-BE49-F238E27FC236}">
                  <a16:creationId xmlns:a16="http://schemas.microsoft.com/office/drawing/2014/main" id="{397A85A7-A7F0-37D8-7E1C-E1EFF7541739}"/>
                </a:ext>
              </a:extLst>
            </p:cNvPr>
            <p:cNvSpPr/>
            <p:nvPr userDrawn="1"/>
          </p:nvSpPr>
          <p:spPr>
            <a:xfrm>
              <a:off x="8585200" y="440266"/>
              <a:ext cx="6156127" cy="9967848"/>
            </a:xfrm>
            <a:prstGeom prst="rect">
              <a:avLst/>
            </a:prstGeom>
            <a:solidFill>
              <a:srgbClr val="1F1F2A">
                <a:alpha val="13798"/>
              </a:srgb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9" name="IMAGE PLACEHOLDER" title="Decorative">
              <a:extLst>
                <a:ext uri="{FF2B5EF4-FFF2-40B4-BE49-F238E27FC236}">
                  <a16:creationId xmlns:a16="http://schemas.microsoft.com/office/drawing/2014/main" id="{9AD23E76-82D0-82F8-6469-683184838F36}"/>
                </a:ext>
              </a:extLst>
            </p:cNvPr>
            <p:cNvSpPr/>
            <p:nvPr userDrawn="1"/>
          </p:nvSpPr>
          <p:spPr>
            <a:xfrm>
              <a:off x="10168466" y="1092200"/>
              <a:ext cx="13170298" cy="10531079"/>
            </a:xfrm>
            <a:prstGeom prst="rect">
              <a:avLst/>
            </a:prstGeom>
            <a:solidFill>
              <a:schemeClr val="accent2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/>
            <a:lstStyle>
              <a:lvl1pPr>
                <a:defRPr b="0">
                  <a:solidFill>
                    <a:srgbClr val="F3F3F3"/>
                  </a:solidFill>
                  <a:latin typeface="Raleway"/>
                  <a:ea typeface="Raleway"/>
                  <a:cs typeface="Raleway"/>
                  <a:sym typeface="Raleway"/>
                </a:defRPr>
              </a:lvl1pPr>
            </a:lstStyle>
            <a:p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413238237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413895" y="419827"/>
            <a:ext cx="7939904" cy="6018346"/>
            <a:chOff x="8585200" y="440266"/>
            <a:chExt cx="14753564" cy="11183013"/>
          </a:xfrm>
        </p:grpSpPr>
        <p:sp>
          <p:nvSpPr>
            <p:cNvPr id="5" name="Dikdörtgen" title="Decorative"/>
            <p:cNvSpPr/>
            <p:nvPr/>
          </p:nvSpPr>
          <p:spPr>
            <a:xfrm>
              <a:off x="8585200" y="440266"/>
              <a:ext cx="6156127" cy="9967848"/>
            </a:xfrm>
            <a:prstGeom prst="rect">
              <a:avLst/>
            </a:prstGeom>
            <a:solidFill>
              <a:srgbClr val="1F1F2A">
                <a:alpha val="13798"/>
              </a:srgb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6" name="IMAGE PLACEHOLDER" title="Decorative"/>
            <p:cNvSpPr/>
            <p:nvPr/>
          </p:nvSpPr>
          <p:spPr>
            <a:xfrm>
              <a:off x="10168466" y="1092200"/>
              <a:ext cx="13170298" cy="10531079"/>
            </a:xfrm>
            <a:prstGeom prst="rect">
              <a:avLst/>
            </a:prstGeom>
            <a:solidFill>
              <a:schemeClr val="accent1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/>
            <a:lstStyle>
              <a:lvl1pPr>
                <a:defRPr b="0">
                  <a:solidFill>
                    <a:srgbClr val="F3F3F3"/>
                  </a:solidFill>
                  <a:latin typeface="Raleway"/>
                  <a:ea typeface="Raleway"/>
                  <a:cs typeface="Raleway"/>
                  <a:sym typeface="Raleway"/>
                </a:defRPr>
              </a:lvl1pPr>
            </a:lstStyle>
            <a:p>
              <a:endParaRPr dirty="0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710961-EE19-42C5-8B1B-B6C9862262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69027"/>
            <a:ext cx="2489200" cy="3124200"/>
          </a:xfrm>
        </p:spPr>
        <p:txBody>
          <a:bodyPr tIns="0" bIns="0" anchor="b">
            <a:noAutofit/>
          </a:bodyPr>
          <a:lstStyle>
            <a:lvl1pPr marL="0" indent="0" algn="r">
              <a:buNone/>
              <a:defRPr sz="30000">
                <a:solidFill>
                  <a:schemeClr val="accent1">
                    <a:lumMod val="60000"/>
                    <a:lumOff val="40000"/>
                    <a:alpha val="20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575" y="4500560"/>
            <a:ext cx="6536692" cy="1325563"/>
          </a:xfrm>
        </p:spPr>
        <p:txBody>
          <a:bodyPr>
            <a:normAutofit/>
          </a:bodyPr>
          <a:lstStyle>
            <a:lvl1pPr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</a:t>
            </a:r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BD15C740-38B6-B570-6F57-A1B0EBD208BD}"/>
              </a:ext>
            </a:extLst>
          </p:cNvPr>
          <p:cNvGrpSpPr/>
          <p:nvPr userDrawn="1"/>
        </p:nvGrpSpPr>
        <p:grpSpPr>
          <a:xfrm>
            <a:off x="3413895" y="419827"/>
            <a:ext cx="7939904" cy="6018346"/>
            <a:chOff x="8585200" y="440266"/>
            <a:chExt cx="14753564" cy="11183013"/>
          </a:xfrm>
        </p:grpSpPr>
        <p:sp>
          <p:nvSpPr>
            <p:cNvPr id="8" name="Dikdörtgen" title="Decorative">
              <a:extLst>
                <a:ext uri="{FF2B5EF4-FFF2-40B4-BE49-F238E27FC236}">
                  <a16:creationId xmlns:a16="http://schemas.microsoft.com/office/drawing/2014/main" id="{ACA63841-8C98-C91F-C2D4-171E9449271C}"/>
                </a:ext>
              </a:extLst>
            </p:cNvPr>
            <p:cNvSpPr/>
            <p:nvPr userDrawn="1"/>
          </p:nvSpPr>
          <p:spPr>
            <a:xfrm>
              <a:off x="8585200" y="440266"/>
              <a:ext cx="6156127" cy="9967848"/>
            </a:xfrm>
            <a:prstGeom prst="rect">
              <a:avLst/>
            </a:prstGeom>
            <a:solidFill>
              <a:srgbClr val="1F1F2A">
                <a:alpha val="13798"/>
              </a:srgb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9" name="IMAGE PLACEHOLDER" title="Decorative">
              <a:extLst>
                <a:ext uri="{FF2B5EF4-FFF2-40B4-BE49-F238E27FC236}">
                  <a16:creationId xmlns:a16="http://schemas.microsoft.com/office/drawing/2014/main" id="{84DC72D9-38EF-1A34-17CA-414CF6F00B99}"/>
                </a:ext>
              </a:extLst>
            </p:cNvPr>
            <p:cNvSpPr/>
            <p:nvPr userDrawn="1"/>
          </p:nvSpPr>
          <p:spPr>
            <a:xfrm>
              <a:off x="10168466" y="1092200"/>
              <a:ext cx="13170298" cy="10531079"/>
            </a:xfrm>
            <a:prstGeom prst="rect">
              <a:avLst/>
            </a:prstGeom>
            <a:solidFill>
              <a:schemeClr val="accent1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/>
            <a:lstStyle>
              <a:lvl1pPr>
                <a:defRPr b="0">
                  <a:solidFill>
                    <a:srgbClr val="F3F3F3"/>
                  </a:solidFill>
                  <a:latin typeface="Raleway"/>
                  <a:ea typeface="Raleway"/>
                  <a:cs typeface="Raleway"/>
                  <a:sym typeface="Raleway"/>
                </a:defRPr>
              </a:lvl1pPr>
            </a:lstStyle>
            <a:p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64608448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413895" y="419827"/>
            <a:ext cx="7939904" cy="6018346"/>
            <a:chOff x="8585200" y="440266"/>
            <a:chExt cx="14753564" cy="11183013"/>
          </a:xfrm>
        </p:grpSpPr>
        <p:sp>
          <p:nvSpPr>
            <p:cNvPr id="5" name="Dikdörtgen" title="Decorative"/>
            <p:cNvSpPr/>
            <p:nvPr/>
          </p:nvSpPr>
          <p:spPr>
            <a:xfrm>
              <a:off x="8585200" y="440266"/>
              <a:ext cx="6156127" cy="9967848"/>
            </a:xfrm>
            <a:prstGeom prst="rect">
              <a:avLst/>
            </a:prstGeom>
            <a:solidFill>
              <a:srgbClr val="1F1F2A">
                <a:alpha val="13798"/>
              </a:srgb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6" name="IMAGE PLACEHOLDER" title="Decorative"/>
            <p:cNvSpPr/>
            <p:nvPr/>
          </p:nvSpPr>
          <p:spPr>
            <a:xfrm>
              <a:off x="10168466" y="1092200"/>
              <a:ext cx="13170298" cy="10531079"/>
            </a:xfrm>
            <a:prstGeom prst="rect">
              <a:avLst/>
            </a:prstGeom>
            <a:solidFill>
              <a:schemeClr val="accent4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/>
            <a:lstStyle>
              <a:lvl1pPr>
                <a:defRPr b="0">
                  <a:solidFill>
                    <a:srgbClr val="F3F3F3"/>
                  </a:solidFill>
                  <a:latin typeface="Raleway"/>
                  <a:ea typeface="Raleway"/>
                  <a:cs typeface="Raleway"/>
                  <a:sym typeface="Raleway"/>
                </a:defRPr>
              </a:lvl1pPr>
            </a:lstStyle>
            <a:p>
              <a:endParaRPr dirty="0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710961-EE19-42C5-8B1B-B6C9862262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69027"/>
            <a:ext cx="2489200" cy="3124200"/>
          </a:xfrm>
        </p:spPr>
        <p:txBody>
          <a:bodyPr tIns="0" bIns="0" anchor="b">
            <a:noAutofit/>
          </a:bodyPr>
          <a:lstStyle>
            <a:lvl1pPr marL="0" indent="0" algn="r">
              <a:buNone/>
              <a:defRPr sz="30000">
                <a:solidFill>
                  <a:schemeClr val="accent4">
                    <a:lumMod val="40000"/>
                    <a:lumOff val="60000"/>
                    <a:alpha val="20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575" y="4500560"/>
            <a:ext cx="6536692" cy="1325563"/>
          </a:xfrm>
        </p:spPr>
        <p:txBody>
          <a:bodyPr>
            <a:normAutofit/>
          </a:bodyPr>
          <a:lstStyle>
            <a:lvl1pPr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</a:t>
            </a:r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98022CED-DFE5-1651-CA8B-86FC87DAD1E6}"/>
              </a:ext>
            </a:extLst>
          </p:cNvPr>
          <p:cNvGrpSpPr/>
          <p:nvPr userDrawn="1"/>
        </p:nvGrpSpPr>
        <p:grpSpPr>
          <a:xfrm>
            <a:off x="3413895" y="419827"/>
            <a:ext cx="7939904" cy="6018346"/>
            <a:chOff x="8585200" y="440266"/>
            <a:chExt cx="14753564" cy="11183013"/>
          </a:xfrm>
        </p:grpSpPr>
        <p:sp>
          <p:nvSpPr>
            <p:cNvPr id="8" name="Dikdörtgen" title="Decorative">
              <a:extLst>
                <a:ext uri="{FF2B5EF4-FFF2-40B4-BE49-F238E27FC236}">
                  <a16:creationId xmlns:a16="http://schemas.microsoft.com/office/drawing/2014/main" id="{FA244904-8209-E161-F243-D41F0F4DBE08}"/>
                </a:ext>
              </a:extLst>
            </p:cNvPr>
            <p:cNvSpPr/>
            <p:nvPr userDrawn="1"/>
          </p:nvSpPr>
          <p:spPr>
            <a:xfrm>
              <a:off x="8585200" y="440266"/>
              <a:ext cx="6156127" cy="9967848"/>
            </a:xfrm>
            <a:prstGeom prst="rect">
              <a:avLst/>
            </a:prstGeom>
            <a:solidFill>
              <a:srgbClr val="1F1F2A">
                <a:alpha val="13798"/>
              </a:srgb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9" name="IMAGE PLACEHOLDER" title="Decorative">
              <a:extLst>
                <a:ext uri="{FF2B5EF4-FFF2-40B4-BE49-F238E27FC236}">
                  <a16:creationId xmlns:a16="http://schemas.microsoft.com/office/drawing/2014/main" id="{724E7B63-077C-4266-D49D-D71570E078B2}"/>
                </a:ext>
              </a:extLst>
            </p:cNvPr>
            <p:cNvSpPr/>
            <p:nvPr userDrawn="1"/>
          </p:nvSpPr>
          <p:spPr>
            <a:xfrm>
              <a:off x="10168466" y="1092200"/>
              <a:ext cx="13170298" cy="10531079"/>
            </a:xfrm>
            <a:prstGeom prst="rect">
              <a:avLst/>
            </a:prstGeom>
            <a:solidFill>
              <a:schemeClr val="accent4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/>
            <a:lstStyle>
              <a:lvl1pPr>
                <a:defRPr b="0">
                  <a:solidFill>
                    <a:srgbClr val="F3F3F3"/>
                  </a:solidFill>
                  <a:latin typeface="Raleway"/>
                  <a:ea typeface="Raleway"/>
                  <a:cs typeface="Raleway"/>
                  <a:sym typeface="Raleway"/>
                </a:defRPr>
              </a:lvl1pPr>
            </a:lstStyle>
            <a:p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39753519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9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 title="Decorative">
            <a:extLst>
              <a:ext uri="{FF2B5EF4-FFF2-40B4-BE49-F238E27FC236}">
                <a16:creationId xmlns:a16="http://schemas.microsoft.com/office/drawing/2014/main" id="{E0729B41-53A1-4BDC-BF75-A9E553C70D89}"/>
              </a:ext>
            </a:extLst>
          </p:cNvPr>
          <p:cNvSpPr/>
          <p:nvPr/>
        </p:nvSpPr>
        <p:spPr>
          <a:xfrm>
            <a:off x="0" y="1405466"/>
            <a:ext cx="12192000" cy="3657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1906059"/>
            <a:ext cx="7882467" cy="1694180"/>
          </a:xfrm>
        </p:spPr>
        <p:txBody>
          <a:bodyPr lIns="0" anchor="t">
            <a:noAutofit/>
          </a:bodyPr>
          <a:lstStyle>
            <a:lvl1pPr>
              <a:defRPr sz="6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6E820AC0-D6D8-48F9-9D9F-A17400A404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30361" y="4554447"/>
            <a:ext cx="2489200" cy="3124198"/>
          </a:xfrm>
          <a:solidFill>
            <a:schemeClr val="accent2">
              <a:lumMod val="75000"/>
              <a:lumOff val="25000"/>
            </a:schemeClr>
          </a:solidFill>
        </p:spPr>
        <p:txBody>
          <a:bodyPr bIns="0" anchor="b">
            <a:noAutofit/>
          </a:bodyPr>
          <a:lstStyle>
            <a:lvl1pPr marL="0" indent="0" algn="ctr">
              <a:buNone/>
              <a:defRPr sz="25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5" name="Rectangle 15" title="Decorative">
            <a:extLst>
              <a:ext uri="{FF2B5EF4-FFF2-40B4-BE49-F238E27FC236}">
                <a16:creationId xmlns:a16="http://schemas.microsoft.com/office/drawing/2014/main" id="{925026C8-CB1D-28F7-5FF3-320B939FE9AB}"/>
              </a:ext>
            </a:extLst>
          </p:cNvPr>
          <p:cNvSpPr/>
          <p:nvPr userDrawn="1"/>
        </p:nvSpPr>
        <p:spPr>
          <a:xfrm>
            <a:off x="0" y="1405466"/>
            <a:ext cx="12192000" cy="3657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37421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 title="Decorative">
            <a:extLst>
              <a:ext uri="{FF2B5EF4-FFF2-40B4-BE49-F238E27FC236}">
                <a16:creationId xmlns:a16="http://schemas.microsoft.com/office/drawing/2014/main" id="{E0729B41-53A1-4BDC-BF75-A9E553C70D89}"/>
              </a:ext>
            </a:extLst>
          </p:cNvPr>
          <p:cNvSpPr/>
          <p:nvPr/>
        </p:nvSpPr>
        <p:spPr>
          <a:xfrm>
            <a:off x="0" y="1405466"/>
            <a:ext cx="12192000" cy="3657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1906059"/>
            <a:ext cx="7882467" cy="1694180"/>
          </a:xfrm>
        </p:spPr>
        <p:txBody>
          <a:bodyPr lIns="0" anchor="t">
            <a:noAutofit/>
          </a:bodyPr>
          <a:lstStyle>
            <a:lvl1pPr>
              <a:defRPr sz="6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6E820AC0-D6D8-48F9-9D9F-A17400A404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30361" y="4554447"/>
            <a:ext cx="2489200" cy="3124198"/>
          </a:xfrm>
          <a:solidFill>
            <a:schemeClr val="accent1">
              <a:lumMod val="60000"/>
              <a:lumOff val="40000"/>
            </a:schemeClr>
          </a:solidFill>
        </p:spPr>
        <p:txBody>
          <a:bodyPr bIns="0" anchor="b">
            <a:noAutofit/>
          </a:bodyPr>
          <a:lstStyle>
            <a:lvl1pPr marL="0" indent="0" algn="ctr">
              <a:buNone/>
              <a:defRPr sz="25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5" name="Rectangle 15" title="Decorative">
            <a:extLst>
              <a:ext uri="{FF2B5EF4-FFF2-40B4-BE49-F238E27FC236}">
                <a16:creationId xmlns:a16="http://schemas.microsoft.com/office/drawing/2014/main" id="{C2464AF7-0E72-C504-CB98-D780C170A90A}"/>
              </a:ext>
            </a:extLst>
          </p:cNvPr>
          <p:cNvSpPr/>
          <p:nvPr userDrawn="1"/>
        </p:nvSpPr>
        <p:spPr>
          <a:xfrm>
            <a:off x="0" y="1405466"/>
            <a:ext cx="12192000" cy="3657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49599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0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 title="Decorative">
            <a:extLst>
              <a:ext uri="{FF2B5EF4-FFF2-40B4-BE49-F238E27FC236}">
                <a16:creationId xmlns:a16="http://schemas.microsoft.com/office/drawing/2014/main" id="{E0729B41-53A1-4BDC-BF75-A9E553C70D89}"/>
              </a:ext>
            </a:extLst>
          </p:cNvPr>
          <p:cNvSpPr/>
          <p:nvPr/>
        </p:nvSpPr>
        <p:spPr>
          <a:xfrm>
            <a:off x="0" y="1405466"/>
            <a:ext cx="12192000" cy="36576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1906059"/>
            <a:ext cx="7882467" cy="1694180"/>
          </a:xfrm>
        </p:spPr>
        <p:txBody>
          <a:bodyPr lIns="0" anchor="t">
            <a:noAutofit/>
          </a:bodyPr>
          <a:lstStyle>
            <a:lvl1pPr>
              <a:defRPr sz="6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6E820AC0-D6D8-48F9-9D9F-A17400A404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30361" y="4554447"/>
            <a:ext cx="2489200" cy="3124198"/>
          </a:xfrm>
          <a:solidFill>
            <a:schemeClr val="accent4">
              <a:lumMod val="40000"/>
              <a:lumOff val="60000"/>
            </a:schemeClr>
          </a:solidFill>
        </p:spPr>
        <p:txBody>
          <a:bodyPr bIns="0" anchor="b">
            <a:noAutofit/>
          </a:bodyPr>
          <a:lstStyle>
            <a:lvl1pPr marL="0" indent="0" algn="ctr">
              <a:buNone/>
              <a:defRPr sz="25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5" name="Rectangle 15" title="Decorative">
            <a:extLst>
              <a:ext uri="{FF2B5EF4-FFF2-40B4-BE49-F238E27FC236}">
                <a16:creationId xmlns:a16="http://schemas.microsoft.com/office/drawing/2014/main" id="{61B4B41E-DC1C-C580-1F61-468227C961C8}"/>
              </a:ext>
            </a:extLst>
          </p:cNvPr>
          <p:cNvSpPr/>
          <p:nvPr userDrawn="1"/>
        </p:nvSpPr>
        <p:spPr>
          <a:xfrm>
            <a:off x="0" y="1405466"/>
            <a:ext cx="12192000" cy="36576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68829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27192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title="Decorative">
            <a:extLst>
              <a:ext uri="{FF2B5EF4-FFF2-40B4-BE49-F238E27FC236}">
                <a16:creationId xmlns:a16="http://schemas.microsoft.com/office/drawing/2014/main" id="{BC0DB138-926E-4EF2-BFC2-93D610E35703}"/>
              </a:ext>
            </a:extLst>
          </p:cNvPr>
          <p:cNvSpPr/>
          <p:nvPr/>
        </p:nvSpPr>
        <p:spPr>
          <a:xfrm>
            <a:off x="0" y="0"/>
            <a:ext cx="6057900" cy="6857995"/>
          </a:xfrm>
          <a:prstGeom prst="rect">
            <a:avLst/>
          </a:prstGeom>
          <a:solidFill>
            <a:schemeClr val="accent2"/>
          </a:solidFill>
        </p:spPr>
        <p:txBody>
          <a:bodyPr vert="horz" lIns="1296000" tIns="45720" rIns="432000" bIns="45720" rtlCol="0" anchor="ctr">
            <a:normAutofit/>
          </a:bodyPr>
          <a:lstStyle/>
          <a:p>
            <a:pPr lvl="0" indent="0">
              <a:lnSpc>
                <a:spcPct val="100000"/>
              </a:lnSpc>
              <a:spcBef>
                <a:spcPts val="1000"/>
              </a:spcBef>
              <a:buFontTx/>
              <a:buNone/>
            </a:pPr>
            <a:endParaRPr lang="en-US" sz="1400" b="0" i="0" spc="0" noProof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718323" y="1074809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718323" y="2365537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718323" y="3656265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718323" y="4946994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15" name="Picture Placeholder 5" title="Decorative">
            <a:extLst>
              <a:ext uri="{FF2B5EF4-FFF2-40B4-BE49-F238E27FC236}">
                <a16:creationId xmlns:a16="http://schemas.microsoft.com/office/drawing/2014/main" id="{EADDC907-00BA-437D-8631-DCDAA19616A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49917" y="1002146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1" name="Picture Placeholder 5" title="Decorative">
            <a:extLst>
              <a:ext uri="{FF2B5EF4-FFF2-40B4-BE49-F238E27FC236}">
                <a16:creationId xmlns:a16="http://schemas.microsoft.com/office/drawing/2014/main" id="{44A0EDB5-B80A-4225-9741-99690ADBCE8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49917" y="2291505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2" name="Picture Placeholder 5" title="Decorative">
            <a:extLst>
              <a:ext uri="{FF2B5EF4-FFF2-40B4-BE49-F238E27FC236}">
                <a16:creationId xmlns:a16="http://schemas.microsoft.com/office/drawing/2014/main" id="{E5C18081-A6EE-421D-96AC-0A7FA46F744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49917" y="3580864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3" name="Picture Placeholder 5" title="Decorative">
            <a:extLst>
              <a:ext uri="{FF2B5EF4-FFF2-40B4-BE49-F238E27FC236}">
                <a16:creationId xmlns:a16="http://schemas.microsoft.com/office/drawing/2014/main" id="{1D21CB0A-3210-4B51-85A0-5111AEBA214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49917" y="4870223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057" y="1100290"/>
            <a:ext cx="4008437" cy="1395208"/>
          </a:xfrm>
        </p:spPr>
        <p:txBody>
          <a:bodyPr lIns="0"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Add Slide Title Here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6CAA743B-32D9-CE44-9E46-D38DB57EFA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1058" y="2561159"/>
            <a:ext cx="4008437" cy="602887"/>
          </a:xfrm>
        </p:spPr>
        <p:txBody>
          <a:bodyPr lIns="0" anchor="t">
            <a:normAutofit/>
          </a:bodyPr>
          <a:lstStyle>
            <a:lvl1pPr marL="0" indent="0">
              <a:buNone/>
              <a:defRPr sz="1400" spc="300">
                <a:solidFill>
                  <a:schemeClr val="bg1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SUBTITLE HERE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A4E9B315-244E-41A8-B655-63FCC22CCF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3498661"/>
            <a:ext cx="4008438" cy="2560899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27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/>
        </p:nvSpPr>
        <p:spPr>
          <a:xfrm rot="16200000" flipV="1">
            <a:off x="1918496" y="2124643"/>
            <a:ext cx="0" cy="2188806"/>
          </a:xfrm>
          <a:prstGeom prst="line">
            <a:avLst/>
          </a:prstGeom>
          <a:ln w="76200">
            <a:solidFill>
              <a:schemeClr val="accent2">
                <a:lumMod val="50000"/>
                <a:lumOff val="5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500" noProof="0" dirty="0">
              <a:solidFill>
                <a:schemeClr val="bg1"/>
              </a:solidFill>
            </a:endParaRPr>
          </a:p>
        </p:txBody>
      </p:sp>
      <p:sp>
        <p:nvSpPr>
          <p:cNvPr id="17" name="Rectangle 6" title="Decorative">
            <a:extLst>
              <a:ext uri="{FF2B5EF4-FFF2-40B4-BE49-F238E27FC236}">
                <a16:creationId xmlns:a16="http://schemas.microsoft.com/office/drawing/2014/main" id="{569B2FB5-7619-2F6B-4D03-3EA318E13E6C}"/>
              </a:ext>
            </a:extLst>
          </p:cNvPr>
          <p:cNvSpPr/>
          <p:nvPr userDrawn="1"/>
        </p:nvSpPr>
        <p:spPr>
          <a:xfrm>
            <a:off x="0" y="0"/>
            <a:ext cx="6057900" cy="6857995"/>
          </a:xfrm>
          <a:prstGeom prst="rect">
            <a:avLst/>
          </a:prstGeom>
          <a:solidFill>
            <a:schemeClr val="accent2"/>
          </a:solidFill>
        </p:spPr>
        <p:txBody>
          <a:bodyPr vert="horz" lIns="1296000" tIns="45720" rIns="432000" bIns="45720" rtlCol="0" anchor="ctr">
            <a:normAutofit/>
          </a:bodyPr>
          <a:lstStyle/>
          <a:p>
            <a:pPr lvl="0" indent="0">
              <a:lnSpc>
                <a:spcPct val="100000"/>
              </a:lnSpc>
              <a:spcBef>
                <a:spcPts val="1000"/>
              </a:spcBef>
              <a:buFontTx/>
              <a:buNone/>
            </a:pPr>
            <a:endParaRPr lang="en-US" sz="1400" b="0" i="0" spc="0" noProof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Shape 62" title="Decorative">
            <a:extLst>
              <a:ext uri="{FF2B5EF4-FFF2-40B4-BE49-F238E27FC236}">
                <a16:creationId xmlns:a16="http://schemas.microsoft.com/office/drawing/2014/main" id="{796BF296-3F62-72D9-880F-88F83C1A4723}"/>
              </a:ext>
            </a:extLst>
          </p:cNvPr>
          <p:cNvSpPr/>
          <p:nvPr userDrawn="1"/>
        </p:nvSpPr>
        <p:spPr>
          <a:xfrm rot="16200000" flipV="1">
            <a:off x="1918496" y="2124643"/>
            <a:ext cx="0" cy="2188806"/>
          </a:xfrm>
          <a:prstGeom prst="line">
            <a:avLst/>
          </a:prstGeom>
          <a:ln w="76200">
            <a:solidFill>
              <a:schemeClr val="accent2">
                <a:lumMod val="50000"/>
                <a:lumOff val="5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500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2208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38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65665" y="1"/>
            <a:ext cx="10668815" cy="62071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755891" y="908050"/>
            <a:ext cx="10667185" cy="511175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按一下圖示以新增表格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30BFCD7-1E2B-707A-7536-0B3F0543F6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6DB24E-6D18-4F72-93C4-22D119A30D5D}" type="datetime1">
              <a:rPr lang="zh-TW" altLang="en-US"/>
              <a:pPr>
                <a:defRPr/>
              </a:pPr>
              <a:t>2022/12/13</a:t>
            </a:fld>
            <a:endParaRPr lang="en-US" altLang="zh-TW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85A0D7CB-3DFA-E464-F6FB-962C7EBADB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651A866A-1F4F-8F1B-9873-B9A9BE1441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77E433-2C90-4066-9D24-8B5B94DCE4A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55937937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718323" y="1058980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718323" y="2365537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718323" y="3656265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718323" y="4946994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057" y="1100290"/>
            <a:ext cx="4008437" cy="1395208"/>
          </a:xfrm>
        </p:spPr>
        <p:txBody>
          <a:bodyPr lIns="0" anchor="b"/>
          <a:lstStyle>
            <a:lvl1pPr>
              <a:defRPr b="1"/>
            </a:lvl1pPr>
          </a:lstStyle>
          <a:p>
            <a:r>
              <a:rPr lang="en-US" noProof="0"/>
              <a:t>Click to Add Slide Title Here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6CAA743B-32D9-CE44-9E46-D38DB57EFA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1058" y="2561159"/>
            <a:ext cx="4008437" cy="602887"/>
          </a:xfrm>
        </p:spPr>
        <p:txBody>
          <a:bodyPr lIns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SUBTITLE HERE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A4E9B315-244E-41A8-B655-63FCC22CCF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3498661"/>
            <a:ext cx="4008438" cy="2560899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2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/>
        </p:nvSpPr>
        <p:spPr>
          <a:xfrm rot="16200000" flipV="1">
            <a:off x="1918496" y="2124643"/>
            <a:ext cx="0" cy="2188806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500" noProof="0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E5B409A-28A1-4F13-9C1C-E15291930DF1}"/>
              </a:ext>
            </a:extLst>
          </p:cNvPr>
          <p:cNvSpPr/>
          <p:nvPr/>
        </p:nvSpPr>
        <p:spPr>
          <a:xfrm>
            <a:off x="6721671" y="1047456"/>
            <a:ext cx="754743" cy="75474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0A9508C-D302-4643-AFFA-37BE20A4CF91}"/>
              </a:ext>
            </a:extLst>
          </p:cNvPr>
          <p:cNvSpPr/>
          <p:nvPr/>
        </p:nvSpPr>
        <p:spPr>
          <a:xfrm>
            <a:off x="6721671" y="2342488"/>
            <a:ext cx="754743" cy="75474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C430BF1-F654-4C13-9094-97AE78B80696}"/>
              </a:ext>
            </a:extLst>
          </p:cNvPr>
          <p:cNvSpPr/>
          <p:nvPr/>
        </p:nvSpPr>
        <p:spPr>
          <a:xfrm>
            <a:off x="6721671" y="3644740"/>
            <a:ext cx="754743" cy="75474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4F3E6A2-CCB8-4870-9797-40002216D2B3}"/>
              </a:ext>
            </a:extLst>
          </p:cNvPr>
          <p:cNvSpPr/>
          <p:nvPr/>
        </p:nvSpPr>
        <p:spPr>
          <a:xfrm>
            <a:off x="6721671" y="4935469"/>
            <a:ext cx="754743" cy="75474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3725AD6-E3CC-4FAC-94F3-1F4CB56D222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874411" y="1200196"/>
            <a:ext cx="449262" cy="449263"/>
          </a:xfrm>
        </p:spPr>
        <p:txBody>
          <a:bodyPr anchor="ctr">
            <a:normAutofit/>
          </a:bodyPr>
          <a:lstStyle>
            <a:lvl1pPr marL="0" indent="0" algn="ctr">
              <a:buNone/>
              <a:defRPr sz="700">
                <a:solidFill>
                  <a:schemeClr val="bg1"/>
                </a:solidFill>
              </a:defRPr>
            </a:lvl1pPr>
          </a:lstStyle>
          <a:p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C80D4B49-1275-4A83-A987-EC233FB6CC3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74411" y="2506752"/>
            <a:ext cx="449262" cy="449263"/>
          </a:xfrm>
        </p:spPr>
        <p:txBody>
          <a:bodyPr anchor="ctr">
            <a:normAutofit/>
          </a:bodyPr>
          <a:lstStyle>
            <a:lvl1pPr marL="0" indent="0" algn="ctr">
              <a:buNone/>
              <a:defRPr sz="700">
                <a:solidFill>
                  <a:schemeClr val="bg1"/>
                </a:solidFill>
              </a:defRPr>
            </a:lvl1pPr>
          </a:lstStyle>
          <a:p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9" name="Picture Placeholder 3">
            <a:extLst>
              <a:ext uri="{FF2B5EF4-FFF2-40B4-BE49-F238E27FC236}">
                <a16:creationId xmlns:a16="http://schemas.microsoft.com/office/drawing/2014/main" id="{7B475AE2-C1A9-4191-A31B-5D6893397E2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874411" y="3797479"/>
            <a:ext cx="449262" cy="449263"/>
          </a:xfrm>
        </p:spPr>
        <p:txBody>
          <a:bodyPr anchor="ctr">
            <a:normAutofit/>
          </a:bodyPr>
          <a:lstStyle>
            <a:lvl1pPr marL="0" indent="0" algn="ctr">
              <a:buNone/>
              <a:defRPr sz="700">
                <a:solidFill>
                  <a:schemeClr val="bg1"/>
                </a:solidFill>
              </a:defRPr>
            </a:lvl1pPr>
          </a:lstStyle>
          <a:p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C29F28E2-C28B-447C-818F-8676A82EEAA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874411" y="5088208"/>
            <a:ext cx="449262" cy="449263"/>
          </a:xfrm>
        </p:spPr>
        <p:txBody>
          <a:bodyPr anchor="ctr">
            <a:normAutofit/>
          </a:bodyPr>
          <a:lstStyle>
            <a:lvl1pPr marL="0" indent="0" algn="ctr">
              <a:buNone/>
              <a:defRPr sz="700">
                <a:solidFill>
                  <a:schemeClr val="bg1"/>
                </a:solidFill>
              </a:defRPr>
            </a:lvl1pPr>
          </a:lstStyle>
          <a:p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1" name="Shape 62" title="Decorative">
            <a:extLst>
              <a:ext uri="{FF2B5EF4-FFF2-40B4-BE49-F238E27FC236}">
                <a16:creationId xmlns:a16="http://schemas.microsoft.com/office/drawing/2014/main" id="{8541E3C0-6B86-E5F6-AD9F-133A8B331C57}"/>
              </a:ext>
            </a:extLst>
          </p:cNvPr>
          <p:cNvSpPr/>
          <p:nvPr userDrawn="1"/>
        </p:nvSpPr>
        <p:spPr>
          <a:xfrm rot="16200000" flipV="1">
            <a:off x="1918496" y="2124643"/>
            <a:ext cx="0" cy="2188806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500" noProof="0" dirty="0"/>
          </a:p>
        </p:txBody>
      </p:sp>
      <p:sp>
        <p:nvSpPr>
          <p:cNvPr id="22" name="Oval 1">
            <a:extLst>
              <a:ext uri="{FF2B5EF4-FFF2-40B4-BE49-F238E27FC236}">
                <a16:creationId xmlns:a16="http://schemas.microsoft.com/office/drawing/2014/main" id="{33D01A2A-EFBF-C541-8B10-FE623D1759D3}"/>
              </a:ext>
            </a:extLst>
          </p:cNvPr>
          <p:cNvSpPr/>
          <p:nvPr userDrawn="1"/>
        </p:nvSpPr>
        <p:spPr>
          <a:xfrm>
            <a:off x="6721671" y="1047456"/>
            <a:ext cx="754743" cy="75474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Oval 16">
            <a:extLst>
              <a:ext uri="{FF2B5EF4-FFF2-40B4-BE49-F238E27FC236}">
                <a16:creationId xmlns:a16="http://schemas.microsoft.com/office/drawing/2014/main" id="{00435BA2-2A1D-8F5C-0DA1-052C84FA5A94}"/>
              </a:ext>
            </a:extLst>
          </p:cNvPr>
          <p:cNvSpPr/>
          <p:nvPr userDrawn="1"/>
        </p:nvSpPr>
        <p:spPr>
          <a:xfrm>
            <a:off x="6721671" y="2342488"/>
            <a:ext cx="754743" cy="75474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Oval 25">
            <a:extLst>
              <a:ext uri="{FF2B5EF4-FFF2-40B4-BE49-F238E27FC236}">
                <a16:creationId xmlns:a16="http://schemas.microsoft.com/office/drawing/2014/main" id="{6A3C4DAF-C99F-AE13-9992-03A50773AC45}"/>
              </a:ext>
            </a:extLst>
          </p:cNvPr>
          <p:cNvSpPr/>
          <p:nvPr userDrawn="1"/>
        </p:nvSpPr>
        <p:spPr>
          <a:xfrm>
            <a:off x="6721671" y="3644740"/>
            <a:ext cx="754743" cy="75474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Oval 26">
            <a:extLst>
              <a:ext uri="{FF2B5EF4-FFF2-40B4-BE49-F238E27FC236}">
                <a16:creationId xmlns:a16="http://schemas.microsoft.com/office/drawing/2014/main" id="{37A125BB-5A8A-3924-5505-EC823765BD00}"/>
              </a:ext>
            </a:extLst>
          </p:cNvPr>
          <p:cNvSpPr/>
          <p:nvPr userDrawn="1"/>
        </p:nvSpPr>
        <p:spPr>
          <a:xfrm>
            <a:off x="6721671" y="4935469"/>
            <a:ext cx="754743" cy="75474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177611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3">
          <p15:clr>
            <a:srgbClr val="FBAE4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title="Decorative">
            <a:extLst>
              <a:ext uri="{FF2B5EF4-FFF2-40B4-BE49-F238E27FC236}">
                <a16:creationId xmlns:a16="http://schemas.microsoft.com/office/drawing/2014/main" id="{BC0DB138-926E-4EF2-BFC2-93D610E35703}"/>
              </a:ext>
            </a:extLst>
          </p:cNvPr>
          <p:cNvSpPr/>
          <p:nvPr/>
        </p:nvSpPr>
        <p:spPr>
          <a:xfrm>
            <a:off x="0" y="3721472"/>
            <a:ext cx="12192000" cy="3136523"/>
          </a:xfrm>
          <a:prstGeom prst="rect">
            <a:avLst/>
          </a:prstGeom>
          <a:solidFill>
            <a:schemeClr val="accent2"/>
          </a:solidFill>
        </p:spPr>
        <p:txBody>
          <a:bodyPr vert="horz" lIns="1296000" tIns="45720" rIns="432000" bIns="45720" rtlCol="0" anchor="ctr">
            <a:normAutofit/>
          </a:bodyPr>
          <a:lstStyle/>
          <a:p>
            <a:pPr lvl="0" indent="0">
              <a:lnSpc>
                <a:spcPct val="100000"/>
              </a:lnSpc>
              <a:spcBef>
                <a:spcPts val="1000"/>
              </a:spcBef>
              <a:buFontTx/>
              <a:buNone/>
            </a:pPr>
            <a:endParaRPr lang="en-US" sz="1400" b="0" i="0" spc="0" noProof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8543" y="358610"/>
            <a:ext cx="10854914" cy="804759"/>
          </a:xfrm>
        </p:spPr>
        <p:txBody>
          <a:bodyPr lIns="0" anchor="b">
            <a:normAutofit/>
          </a:bodyPr>
          <a:lstStyle>
            <a:lvl1pPr algn="ctr">
              <a:defRPr sz="4000" b="1"/>
            </a:lvl1pPr>
          </a:lstStyle>
          <a:p>
            <a:r>
              <a:rPr lang="en-US" noProof="0"/>
              <a:t>Click to Add Slide Title Here</a:t>
            </a:r>
          </a:p>
        </p:txBody>
      </p:sp>
      <p:sp>
        <p:nvSpPr>
          <p:cNvPr id="6" name="Picture Placeholder 5" title="Decorative">
            <a:extLst>
              <a:ext uri="{FF2B5EF4-FFF2-40B4-BE49-F238E27FC236}">
                <a16:creationId xmlns:a16="http://schemas.microsoft.com/office/drawing/2014/main" id="{8C7AA169-6546-4620-BD7B-7B36553C28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78803" y="2592710"/>
            <a:ext cx="973759" cy="973759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11" name="Picture Placeholder 5" title="Decorative">
            <a:extLst>
              <a:ext uri="{FF2B5EF4-FFF2-40B4-BE49-F238E27FC236}">
                <a16:creationId xmlns:a16="http://schemas.microsoft.com/office/drawing/2014/main" id="{CE9C16DA-A24B-4516-BCC8-C747730478D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26108" y="2592710"/>
            <a:ext cx="973759" cy="973759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13" name="Picture Placeholder 5" title="Decorative">
            <a:extLst>
              <a:ext uri="{FF2B5EF4-FFF2-40B4-BE49-F238E27FC236}">
                <a16:creationId xmlns:a16="http://schemas.microsoft.com/office/drawing/2014/main" id="{A498122E-BB6F-4765-B85E-6410B9CE17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073413" y="2592710"/>
            <a:ext cx="973759" cy="973759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14" name="Picture Placeholder 5" title="Decorative">
            <a:extLst>
              <a:ext uri="{FF2B5EF4-FFF2-40B4-BE49-F238E27FC236}">
                <a16:creationId xmlns:a16="http://schemas.microsoft.com/office/drawing/2014/main" id="{D19B2F25-5E98-4166-8476-BE599D16121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920718" y="2592710"/>
            <a:ext cx="973759" cy="973759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0780" y="3920809"/>
            <a:ext cx="2469806" cy="731694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76825" y="3923752"/>
            <a:ext cx="2469806" cy="731694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22870" y="3920809"/>
            <a:ext cx="2469806" cy="731694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168916" y="3916626"/>
            <a:ext cx="2469806" cy="731694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A4E9B315-244E-41A8-B655-63FCC22CCF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8544" y="1489701"/>
            <a:ext cx="10854914" cy="541483"/>
          </a:xfrm>
        </p:spPr>
        <p:txBody>
          <a:bodyPr l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1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/>
        </p:nvSpPr>
        <p:spPr>
          <a:xfrm rot="16200000" flipV="1">
            <a:off x="6096000" y="222583"/>
            <a:ext cx="0" cy="2188805"/>
          </a:xfrm>
          <a:prstGeom prst="line">
            <a:avLst/>
          </a:prstGeom>
          <a:ln w="76200">
            <a:solidFill>
              <a:schemeClr val="accent2">
                <a:lumMod val="75000"/>
                <a:lumOff val="25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500" noProof="0" dirty="0"/>
          </a:p>
        </p:txBody>
      </p:sp>
      <p:sp>
        <p:nvSpPr>
          <p:cNvPr id="17" name="Rectangle 6" title="Decorative">
            <a:extLst>
              <a:ext uri="{FF2B5EF4-FFF2-40B4-BE49-F238E27FC236}">
                <a16:creationId xmlns:a16="http://schemas.microsoft.com/office/drawing/2014/main" id="{0819693C-65AA-2D11-0ABC-7C32B46953FC}"/>
              </a:ext>
            </a:extLst>
          </p:cNvPr>
          <p:cNvSpPr/>
          <p:nvPr userDrawn="1"/>
        </p:nvSpPr>
        <p:spPr>
          <a:xfrm>
            <a:off x="0" y="3721472"/>
            <a:ext cx="12192000" cy="3136523"/>
          </a:xfrm>
          <a:prstGeom prst="rect">
            <a:avLst/>
          </a:prstGeom>
          <a:solidFill>
            <a:schemeClr val="accent2"/>
          </a:solidFill>
        </p:spPr>
        <p:txBody>
          <a:bodyPr vert="horz" lIns="1296000" tIns="45720" rIns="432000" bIns="45720" rtlCol="0" anchor="ctr">
            <a:normAutofit/>
          </a:bodyPr>
          <a:lstStyle/>
          <a:p>
            <a:pPr lvl="0" indent="0">
              <a:lnSpc>
                <a:spcPct val="100000"/>
              </a:lnSpc>
              <a:spcBef>
                <a:spcPts val="1000"/>
              </a:spcBef>
              <a:buFontTx/>
              <a:buNone/>
            </a:pPr>
            <a:endParaRPr lang="en-US" sz="1400" b="0" i="0" spc="0" noProof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Shape 62" title="Decorative">
            <a:extLst>
              <a:ext uri="{FF2B5EF4-FFF2-40B4-BE49-F238E27FC236}">
                <a16:creationId xmlns:a16="http://schemas.microsoft.com/office/drawing/2014/main" id="{71833D0F-FDA5-27A0-C035-E5E6E64FF95A}"/>
              </a:ext>
            </a:extLst>
          </p:cNvPr>
          <p:cNvSpPr/>
          <p:nvPr userDrawn="1"/>
        </p:nvSpPr>
        <p:spPr>
          <a:xfrm rot="16200000" flipV="1">
            <a:off x="6096000" y="222583"/>
            <a:ext cx="0" cy="2188805"/>
          </a:xfrm>
          <a:prstGeom prst="line">
            <a:avLst/>
          </a:prstGeom>
          <a:ln w="76200">
            <a:solidFill>
              <a:schemeClr val="accent2">
                <a:lumMod val="75000"/>
                <a:lumOff val="25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500" noProof="0" dirty="0"/>
          </a:p>
        </p:txBody>
      </p:sp>
    </p:spTree>
    <p:extLst>
      <p:ext uri="{BB962C8B-B14F-4D97-AF65-F5344CB8AC3E}">
        <p14:creationId xmlns:p14="http://schemas.microsoft.com/office/powerpoint/2010/main" val="22741439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4">
          <p15:clr>
            <a:srgbClr val="FBAE4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0780" y="4601529"/>
            <a:ext cx="2469806" cy="1562154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76825" y="4604472"/>
            <a:ext cx="2469806" cy="1562154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22870" y="4601529"/>
            <a:ext cx="2469806" cy="1562154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168916" y="4597346"/>
            <a:ext cx="2469806" cy="1562154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8543" y="358610"/>
            <a:ext cx="10854914" cy="804759"/>
          </a:xfrm>
        </p:spPr>
        <p:txBody>
          <a:bodyPr lIns="0" anchor="b">
            <a:normAutofit/>
          </a:bodyPr>
          <a:lstStyle>
            <a:lvl1pPr algn="ctr">
              <a:defRPr sz="4000" b="1"/>
            </a:lvl1pPr>
          </a:lstStyle>
          <a:p>
            <a:r>
              <a:rPr lang="en-US" noProof="0"/>
              <a:t>Click to Add Slide Title Here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A4E9B315-244E-41A8-B655-63FCC22CCF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8544" y="1489701"/>
            <a:ext cx="10854914" cy="731691"/>
          </a:xfrm>
        </p:spPr>
        <p:txBody>
          <a:bodyPr l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17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/>
        </p:nvSpPr>
        <p:spPr>
          <a:xfrm rot="16200000" flipV="1">
            <a:off x="6096000" y="222583"/>
            <a:ext cx="0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500" noProof="0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D7457D0-C252-49A3-9635-C29B38A49BDC}"/>
              </a:ext>
            </a:extLst>
          </p:cNvPr>
          <p:cNvSpPr/>
          <p:nvPr/>
        </p:nvSpPr>
        <p:spPr>
          <a:xfrm>
            <a:off x="1179625" y="3047656"/>
            <a:ext cx="1372116" cy="13721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66715FF-568E-4151-A75B-79EC2EC52AED}"/>
              </a:ext>
            </a:extLst>
          </p:cNvPr>
          <p:cNvSpPr/>
          <p:nvPr/>
        </p:nvSpPr>
        <p:spPr>
          <a:xfrm>
            <a:off x="4025670" y="3047656"/>
            <a:ext cx="1372116" cy="13721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E41CAAB-44C4-48D7-80E1-3BF0D8006A5A}"/>
              </a:ext>
            </a:extLst>
          </p:cNvPr>
          <p:cNvSpPr/>
          <p:nvPr/>
        </p:nvSpPr>
        <p:spPr>
          <a:xfrm>
            <a:off x="6871715" y="3047656"/>
            <a:ext cx="1372116" cy="13721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251A171-181E-416A-9BB8-F6DBEB470707}"/>
              </a:ext>
            </a:extLst>
          </p:cNvPr>
          <p:cNvSpPr/>
          <p:nvPr/>
        </p:nvSpPr>
        <p:spPr>
          <a:xfrm>
            <a:off x="9717761" y="3047656"/>
            <a:ext cx="1372116" cy="13721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FE6EF7CF-2190-49FE-8BAE-D2863ECD5CA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395525" y="3263556"/>
            <a:ext cx="940316" cy="940316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5" name="Picture Placeholder 3">
            <a:extLst>
              <a:ext uri="{FF2B5EF4-FFF2-40B4-BE49-F238E27FC236}">
                <a16:creationId xmlns:a16="http://schemas.microsoft.com/office/drawing/2014/main" id="{47D99824-ECF4-4A44-A7CE-84F3AC262C3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214925" y="3263556"/>
            <a:ext cx="940316" cy="940316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F1AE9D02-1431-4CC3-8919-5D21732C45C5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097825" y="3263556"/>
            <a:ext cx="940316" cy="940316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69207058-4EB8-4D3C-B236-53DC24F30D9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955325" y="3263556"/>
            <a:ext cx="940316" cy="940316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8" name="Shape 62" title="Decorative">
            <a:extLst>
              <a:ext uri="{FF2B5EF4-FFF2-40B4-BE49-F238E27FC236}">
                <a16:creationId xmlns:a16="http://schemas.microsoft.com/office/drawing/2014/main" id="{C12FD167-7C06-34EF-2021-7C7DE3F62E24}"/>
              </a:ext>
            </a:extLst>
          </p:cNvPr>
          <p:cNvSpPr/>
          <p:nvPr userDrawn="1"/>
        </p:nvSpPr>
        <p:spPr>
          <a:xfrm rot="16200000" flipV="1">
            <a:off x="6096000" y="222583"/>
            <a:ext cx="0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500" noProof="0" dirty="0"/>
          </a:p>
        </p:txBody>
      </p:sp>
      <p:sp>
        <p:nvSpPr>
          <p:cNvPr id="29" name="Oval 19">
            <a:extLst>
              <a:ext uri="{FF2B5EF4-FFF2-40B4-BE49-F238E27FC236}">
                <a16:creationId xmlns:a16="http://schemas.microsoft.com/office/drawing/2014/main" id="{DC5B96A2-993B-91F8-9535-DB2ADB61C327}"/>
              </a:ext>
            </a:extLst>
          </p:cNvPr>
          <p:cNvSpPr/>
          <p:nvPr userDrawn="1"/>
        </p:nvSpPr>
        <p:spPr>
          <a:xfrm>
            <a:off x="1179625" y="3047656"/>
            <a:ext cx="1372116" cy="13721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Oval 20">
            <a:extLst>
              <a:ext uri="{FF2B5EF4-FFF2-40B4-BE49-F238E27FC236}">
                <a16:creationId xmlns:a16="http://schemas.microsoft.com/office/drawing/2014/main" id="{21F20255-10A7-5867-44F8-A439DAED43BB}"/>
              </a:ext>
            </a:extLst>
          </p:cNvPr>
          <p:cNvSpPr/>
          <p:nvPr userDrawn="1"/>
        </p:nvSpPr>
        <p:spPr>
          <a:xfrm>
            <a:off x="4025670" y="3047656"/>
            <a:ext cx="1372116" cy="13721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Oval 21">
            <a:extLst>
              <a:ext uri="{FF2B5EF4-FFF2-40B4-BE49-F238E27FC236}">
                <a16:creationId xmlns:a16="http://schemas.microsoft.com/office/drawing/2014/main" id="{3E5CB720-BAF8-CF1E-8337-306FD7468B70}"/>
              </a:ext>
            </a:extLst>
          </p:cNvPr>
          <p:cNvSpPr/>
          <p:nvPr userDrawn="1"/>
        </p:nvSpPr>
        <p:spPr>
          <a:xfrm>
            <a:off x="6871715" y="3047656"/>
            <a:ext cx="1372116" cy="13721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Oval 22">
            <a:extLst>
              <a:ext uri="{FF2B5EF4-FFF2-40B4-BE49-F238E27FC236}">
                <a16:creationId xmlns:a16="http://schemas.microsoft.com/office/drawing/2014/main" id="{6CF4D707-EAD0-6E70-4E45-C553F1407AD3}"/>
              </a:ext>
            </a:extLst>
          </p:cNvPr>
          <p:cNvSpPr/>
          <p:nvPr userDrawn="1"/>
        </p:nvSpPr>
        <p:spPr>
          <a:xfrm>
            <a:off x="9717761" y="3047656"/>
            <a:ext cx="1372116" cy="13721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859715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4">
          <p15:clr>
            <a:srgbClr val="FBAE40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title="Decorative">
            <a:extLst>
              <a:ext uri="{FF2B5EF4-FFF2-40B4-BE49-F238E27FC236}">
                <a16:creationId xmlns:a16="http://schemas.microsoft.com/office/drawing/2014/main" id="{BC0DB138-926E-4EF2-BFC2-93D610E35703}"/>
              </a:ext>
            </a:extLst>
          </p:cNvPr>
          <p:cNvSpPr/>
          <p:nvPr/>
        </p:nvSpPr>
        <p:spPr>
          <a:xfrm>
            <a:off x="6134100" y="0"/>
            <a:ext cx="6057900" cy="6857995"/>
          </a:xfrm>
          <a:prstGeom prst="rect">
            <a:avLst/>
          </a:prstGeom>
          <a:solidFill>
            <a:srgbClr val="DFE3E9"/>
          </a:solidFill>
        </p:spPr>
        <p:txBody>
          <a:bodyPr vert="horz" lIns="1296000" tIns="45720" rIns="432000" bIns="45720" rtlCol="0" anchor="ctr">
            <a:normAutofit/>
          </a:bodyPr>
          <a:lstStyle/>
          <a:p>
            <a:pPr lvl="0" indent="0">
              <a:lnSpc>
                <a:spcPct val="100000"/>
              </a:lnSpc>
              <a:spcBef>
                <a:spcPts val="1000"/>
              </a:spcBef>
              <a:buFontTx/>
              <a:buNone/>
            </a:pPr>
            <a:endParaRPr lang="en-US" sz="1400" b="0" i="0" spc="0" noProof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057" y="2234610"/>
            <a:ext cx="4008437" cy="1395208"/>
          </a:xfrm>
        </p:spPr>
        <p:txBody>
          <a:bodyPr lIns="0" anchor="b"/>
          <a:lstStyle>
            <a:lvl1pPr>
              <a:defRPr b="1"/>
            </a:lvl1pPr>
          </a:lstStyle>
          <a:p>
            <a:r>
              <a:rPr lang="en-US" noProof="0"/>
              <a:t>Click to Add Slide Title Here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6CAA743B-32D9-CE44-9E46-D38DB57EFA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1058" y="3695479"/>
            <a:ext cx="4008437" cy="602887"/>
          </a:xfrm>
        </p:spPr>
        <p:txBody>
          <a:bodyPr lIns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SUBTITLE HERE</a:t>
            </a:r>
          </a:p>
        </p:txBody>
      </p:sp>
      <p:sp>
        <p:nvSpPr>
          <p:cNvPr id="6" name="Picture Placeholder 5" title="Decorative">
            <a:extLst>
              <a:ext uri="{FF2B5EF4-FFF2-40B4-BE49-F238E27FC236}">
                <a16:creationId xmlns:a16="http://schemas.microsoft.com/office/drawing/2014/main" id="{8C7AA169-6546-4620-BD7B-7B36553C28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02922" y="954224"/>
            <a:ext cx="973759" cy="973759"/>
          </a:xfrm>
          <a:prstGeom prst="ellipse">
            <a:avLst/>
          </a:prstGeom>
          <a:noFill/>
          <a:ln w="38100">
            <a:noFill/>
          </a:ln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11" name="Picture Placeholder 5" title="Decorative">
            <a:extLst>
              <a:ext uri="{FF2B5EF4-FFF2-40B4-BE49-F238E27FC236}">
                <a16:creationId xmlns:a16="http://schemas.microsoft.com/office/drawing/2014/main" id="{CE9C16DA-A24B-4516-BCC8-C747730478D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02922" y="2245735"/>
            <a:ext cx="973759" cy="973759"/>
          </a:xfrm>
          <a:prstGeom prst="ellipse">
            <a:avLst/>
          </a:prstGeom>
          <a:noFill/>
          <a:ln w="3810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13" name="Picture Placeholder 5" title="Decorative">
            <a:extLst>
              <a:ext uri="{FF2B5EF4-FFF2-40B4-BE49-F238E27FC236}">
                <a16:creationId xmlns:a16="http://schemas.microsoft.com/office/drawing/2014/main" id="{A498122E-BB6F-4765-B85E-6410B9CE17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02922" y="3537246"/>
            <a:ext cx="973759" cy="973759"/>
          </a:xfrm>
          <a:prstGeom prst="ellipse">
            <a:avLst/>
          </a:prstGeom>
          <a:noFill/>
          <a:ln w="3810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14" name="Picture Placeholder 5" title="Decorative">
            <a:extLst>
              <a:ext uri="{FF2B5EF4-FFF2-40B4-BE49-F238E27FC236}">
                <a16:creationId xmlns:a16="http://schemas.microsoft.com/office/drawing/2014/main" id="{D19B2F25-5E98-4166-8476-BE599D16121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602922" y="4828757"/>
            <a:ext cx="973759" cy="973759"/>
          </a:xfrm>
          <a:prstGeom prst="ellipse">
            <a:avLst/>
          </a:prstGeom>
          <a:noFill/>
          <a:ln w="3810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718323" y="1074809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718323" y="2365537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718323" y="3656265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718323" y="4946994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1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/>
        </p:nvSpPr>
        <p:spPr>
          <a:xfrm rot="16200000" flipV="1">
            <a:off x="1918496" y="3276108"/>
            <a:ext cx="0" cy="2188805"/>
          </a:xfrm>
          <a:prstGeom prst="line">
            <a:avLst/>
          </a:prstGeom>
          <a:ln w="76200">
            <a:solidFill>
              <a:schemeClr val="accent4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500" noProof="0" dirty="0"/>
          </a:p>
        </p:txBody>
      </p:sp>
      <p:sp>
        <p:nvSpPr>
          <p:cNvPr id="20" name="Rectangle 6" title="Decorative">
            <a:extLst>
              <a:ext uri="{FF2B5EF4-FFF2-40B4-BE49-F238E27FC236}">
                <a16:creationId xmlns:a16="http://schemas.microsoft.com/office/drawing/2014/main" id="{A42C56A6-AF33-D878-7534-30FD2F8CDEE3}"/>
              </a:ext>
            </a:extLst>
          </p:cNvPr>
          <p:cNvSpPr/>
          <p:nvPr userDrawn="1"/>
        </p:nvSpPr>
        <p:spPr>
          <a:xfrm>
            <a:off x="6134100" y="0"/>
            <a:ext cx="6057900" cy="6857995"/>
          </a:xfrm>
          <a:prstGeom prst="rect">
            <a:avLst/>
          </a:prstGeom>
          <a:solidFill>
            <a:srgbClr val="DFE3E9"/>
          </a:solidFill>
        </p:spPr>
        <p:txBody>
          <a:bodyPr vert="horz" lIns="1296000" tIns="45720" rIns="432000" bIns="45720" rtlCol="0" anchor="ctr">
            <a:normAutofit/>
          </a:bodyPr>
          <a:lstStyle/>
          <a:p>
            <a:pPr lvl="0" indent="0">
              <a:lnSpc>
                <a:spcPct val="100000"/>
              </a:lnSpc>
              <a:spcBef>
                <a:spcPts val="1000"/>
              </a:spcBef>
              <a:buFontTx/>
              <a:buNone/>
            </a:pPr>
            <a:endParaRPr lang="en-US" sz="1400" b="0" i="0" spc="0" noProof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Shape 62" title="Decorative">
            <a:extLst>
              <a:ext uri="{FF2B5EF4-FFF2-40B4-BE49-F238E27FC236}">
                <a16:creationId xmlns:a16="http://schemas.microsoft.com/office/drawing/2014/main" id="{BDBA7272-C1E4-D8B5-C40B-106777E09847}"/>
              </a:ext>
            </a:extLst>
          </p:cNvPr>
          <p:cNvSpPr/>
          <p:nvPr userDrawn="1"/>
        </p:nvSpPr>
        <p:spPr>
          <a:xfrm rot="16200000" flipV="1">
            <a:off x="1918496" y="3276108"/>
            <a:ext cx="0" cy="2188805"/>
          </a:xfrm>
          <a:prstGeom prst="line">
            <a:avLst/>
          </a:prstGeom>
          <a:ln w="76200">
            <a:solidFill>
              <a:schemeClr val="accent4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500" noProof="0" dirty="0"/>
          </a:p>
        </p:txBody>
      </p:sp>
    </p:spTree>
    <p:extLst>
      <p:ext uri="{BB962C8B-B14F-4D97-AF65-F5344CB8AC3E}">
        <p14:creationId xmlns:p14="http://schemas.microsoft.com/office/powerpoint/2010/main" val="3033660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4">
          <p15:clr>
            <a:srgbClr val="FBAE4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title="Decorative"/>
          <p:cNvSpPr/>
          <p:nvPr/>
        </p:nvSpPr>
        <p:spPr>
          <a:xfrm>
            <a:off x="0" y="0"/>
            <a:ext cx="12192000" cy="28096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FBBE79-9A2D-485C-A5FF-D6F6AFD2A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3581" y="597067"/>
            <a:ext cx="8768625" cy="1149325"/>
          </a:xfrm>
        </p:spPr>
        <p:txBody>
          <a:bodyPr l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0D8C8A61-C19F-4EF6-A991-5B6EFC5F7AF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38871" y="3050995"/>
            <a:ext cx="1643384" cy="1643384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6" name="Picture Placeholder 4" title="Decorative">
            <a:extLst>
              <a:ext uri="{FF2B5EF4-FFF2-40B4-BE49-F238E27FC236}">
                <a16:creationId xmlns:a16="http://schemas.microsoft.com/office/drawing/2014/main" id="{FB28CC40-CBF3-4E1C-841D-45C7739F95E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42264" y="3050995"/>
            <a:ext cx="1643384" cy="1643384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7" name="Picture Placeholder 4" title="Decorative">
            <a:extLst>
              <a:ext uri="{FF2B5EF4-FFF2-40B4-BE49-F238E27FC236}">
                <a16:creationId xmlns:a16="http://schemas.microsoft.com/office/drawing/2014/main" id="{12606688-9042-46BE-82EA-2A9034C212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45657" y="3061267"/>
            <a:ext cx="1643384" cy="1643384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8" name="Picture Placeholder 4" title="Decorative">
            <a:extLst>
              <a:ext uri="{FF2B5EF4-FFF2-40B4-BE49-F238E27FC236}">
                <a16:creationId xmlns:a16="http://schemas.microsoft.com/office/drawing/2014/main" id="{94A72397-DF36-48ED-9888-0827D143B9B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449049" y="3061267"/>
            <a:ext cx="1643384" cy="1643384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D736A8B-DD51-4DE5-A500-3F2E06CA9E1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4711" y="5272005"/>
            <a:ext cx="2517605" cy="1029458"/>
          </a:xfrm>
        </p:spPr>
        <p:txBody>
          <a:bodyPr lIns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088F0D2C-15BE-4CDF-B390-80500DDD74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711" y="4791479"/>
            <a:ext cx="2517605" cy="382749"/>
          </a:xfrm>
        </p:spPr>
        <p:txBody>
          <a:bodyPr lIns="0" anchor="b">
            <a:noAutofit/>
          </a:bodyPr>
          <a:lstStyle>
            <a:lvl1pPr marL="0" indent="0" algn="ctr">
              <a:buNone/>
              <a:defRPr sz="1600" b="1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NAME HERE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BC14EC5C-D80F-42F2-A5F0-D4F07AADAE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0942" y="5272005"/>
            <a:ext cx="2517605" cy="1029458"/>
          </a:xfrm>
        </p:spPr>
        <p:txBody>
          <a:bodyPr lIns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235DD3B7-76E7-45B9-B75B-30D7AFC8EE6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10942" y="4791479"/>
            <a:ext cx="2517605" cy="382749"/>
          </a:xfrm>
        </p:spPr>
        <p:txBody>
          <a:bodyPr lIns="0" anchor="b">
            <a:noAutofit/>
          </a:bodyPr>
          <a:lstStyle>
            <a:lvl1pPr marL="0" indent="0" algn="ctr">
              <a:buNone/>
              <a:defRPr sz="1600" b="1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NAME HERE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5A499762-AEDB-43BC-89CC-CC0602BEAF7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17173" y="5282275"/>
            <a:ext cx="2517605" cy="1029458"/>
          </a:xfrm>
        </p:spPr>
        <p:txBody>
          <a:bodyPr lIns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880EDD7E-326D-47DC-B58D-88ECE1D00F9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17173" y="4801749"/>
            <a:ext cx="2517605" cy="382749"/>
          </a:xfrm>
        </p:spPr>
        <p:txBody>
          <a:bodyPr lIns="0" anchor="b">
            <a:noAutofit/>
          </a:bodyPr>
          <a:lstStyle>
            <a:lvl1pPr marL="0" indent="0" algn="ctr">
              <a:buNone/>
              <a:defRPr sz="1600" b="1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NAME HERE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DB92C933-F978-486C-A305-0BAC73E0F15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023403" y="5282275"/>
            <a:ext cx="2517605" cy="1029458"/>
          </a:xfrm>
        </p:spPr>
        <p:txBody>
          <a:bodyPr lIns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B18BFAE0-942E-42DB-BD07-596D50E07E3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023403" y="4801749"/>
            <a:ext cx="2517605" cy="382749"/>
          </a:xfrm>
        </p:spPr>
        <p:txBody>
          <a:bodyPr lIns="0" anchor="b">
            <a:noAutofit/>
          </a:bodyPr>
          <a:lstStyle>
            <a:lvl1pPr marL="0" indent="0" algn="ctr">
              <a:buNone/>
              <a:defRPr sz="1600" b="1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NAME HERE</a:t>
            </a:r>
          </a:p>
        </p:txBody>
      </p:sp>
      <p:sp>
        <p:nvSpPr>
          <p:cNvPr id="21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/>
        </p:nvSpPr>
        <p:spPr>
          <a:xfrm rot="16200000" flipV="1">
            <a:off x="6096000" y="759266"/>
            <a:ext cx="0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>
              <a:solidFill>
                <a:schemeClr val="bg1"/>
              </a:solidFill>
            </a:endParaRPr>
          </a:p>
        </p:txBody>
      </p:sp>
      <p:sp>
        <p:nvSpPr>
          <p:cNvPr id="22" name="Rectangle 2" title="Decorative">
            <a:extLst>
              <a:ext uri="{FF2B5EF4-FFF2-40B4-BE49-F238E27FC236}">
                <a16:creationId xmlns:a16="http://schemas.microsoft.com/office/drawing/2014/main" id="{30D5EA0F-EDDF-29C0-F442-925E69252D67}"/>
              </a:ext>
            </a:extLst>
          </p:cNvPr>
          <p:cNvSpPr/>
          <p:nvPr userDrawn="1"/>
        </p:nvSpPr>
        <p:spPr>
          <a:xfrm>
            <a:off x="0" y="0"/>
            <a:ext cx="12192000" cy="28096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Shape 62" title="Decorative">
            <a:extLst>
              <a:ext uri="{FF2B5EF4-FFF2-40B4-BE49-F238E27FC236}">
                <a16:creationId xmlns:a16="http://schemas.microsoft.com/office/drawing/2014/main" id="{355CF033-8C4C-50BE-1CEA-F3380796000C}"/>
              </a:ext>
            </a:extLst>
          </p:cNvPr>
          <p:cNvSpPr/>
          <p:nvPr userDrawn="1"/>
        </p:nvSpPr>
        <p:spPr>
          <a:xfrm rot="16200000" flipV="1">
            <a:off x="6096000" y="759266"/>
            <a:ext cx="0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89801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title="Decorative"/>
          <p:cNvSpPr/>
          <p:nvPr/>
        </p:nvSpPr>
        <p:spPr>
          <a:xfrm>
            <a:off x="0" y="1964267"/>
            <a:ext cx="3052729" cy="24435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 title="Decorative"/>
          <p:cNvSpPr/>
          <p:nvPr/>
        </p:nvSpPr>
        <p:spPr>
          <a:xfrm>
            <a:off x="6092848" y="1964267"/>
            <a:ext cx="3052729" cy="244350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 title="Decorative"/>
          <p:cNvSpPr/>
          <p:nvPr/>
        </p:nvSpPr>
        <p:spPr>
          <a:xfrm>
            <a:off x="9139272" y="4414498"/>
            <a:ext cx="3052729" cy="2443502"/>
          </a:xfrm>
          <a:prstGeom prst="rect">
            <a:avLst/>
          </a:prstGeom>
          <a:solidFill>
            <a:schemeClr val="accent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FBBE79-9A2D-485C-A5FF-D6F6AFD2A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6887" y="616350"/>
            <a:ext cx="7978227" cy="1062602"/>
          </a:xfrm>
        </p:spPr>
        <p:txBody>
          <a:bodyPr lIns="0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0" name="Picture Placeholder 4" title="Decorative">
            <a:extLst>
              <a:ext uri="{FF2B5EF4-FFF2-40B4-BE49-F238E27FC236}">
                <a16:creationId xmlns:a16="http://schemas.microsoft.com/office/drawing/2014/main" id="{0D8C8A61-C19F-4EF6-A991-5B6EFC5F7AF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4416552"/>
            <a:ext cx="3054096" cy="244144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32" name="Picture Placeholder 4" title="Decorative">
            <a:extLst>
              <a:ext uri="{FF2B5EF4-FFF2-40B4-BE49-F238E27FC236}">
                <a16:creationId xmlns:a16="http://schemas.microsoft.com/office/drawing/2014/main" id="{12606688-9042-46BE-82EA-2A9034C212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46424" y="1964267"/>
            <a:ext cx="3054096" cy="244144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33" name="Picture Placeholder 4" title="Decorative">
            <a:extLst>
              <a:ext uri="{FF2B5EF4-FFF2-40B4-BE49-F238E27FC236}">
                <a16:creationId xmlns:a16="http://schemas.microsoft.com/office/drawing/2014/main" id="{94A72397-DF36-48ED-9888-0827D143B9B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37904" y="1964267"/>
            <a:ext cx="3054096" cy="244144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6" name="Rectangle 25" title="Decorative"/>
          <p:cNvSpPr/>
          <p:nvPr/>
        </p:nvSpPr>
        <p:spPr>
          <a:xfrm>
            <a:off x="3046424" y="4414498"/>
            <a:ext cx="3052729" cy="24435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D736A8B-DD51-4DE5-A500-3F2E06CA9E1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64410" y="3652861"/>
            <a:ext cx="2517605" cy="484146"/>
          </a:xfrm>
        </p:spPr>
        <p:txBody>
          <a:bodyPr lIns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088F0D2C-15BE-4CDF-B390-80500DDD74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4410" y="3248535"/>
            <a:ext cx="2517605" cy="382749"/>
          </a:xfrm>
        </p:spPr>
        <p:txBody>
          <a:bodyPr lIns="0" anchor="b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NAME HERE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BC14EC5C-D80F-42F2-A5F0-D4F07AADAE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9042" y="3652861"/>
            <a:ext cx="2517605" cy="484146"/>
          </a:xfrm>
        </p:spPr>
        <p:txBody>
          <a:bodyPr lIns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235DD3B7-76E7-45B9-B75B-30D7AFC8EE6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59042" y="3248535"/>
            <a:ext cx="2517605" cy="382749"/>
          </a:xfrm>
        </p:spPr>
        <p:txBody>
          <a:bodyPr lIns="0" anchor="b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NAME HERE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3B9FAC90-EA8D-4C0E-A0D1-0D252B50A12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288925" y="5167572"/>
            <a:ext cx="2517605" cy="484146"/>
          </a:xfrm>
        </p:spPr>
        <p:txBody>
          <a:bodyPr lIns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5556F808-0B84-4923-9C86-83F13CFABBB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288925" y="4763246"/>
            <a:ext cx="2517605" cy="382749"/>
          </a:xfrm>
        </p:spPr>
        <p:txBody>
          <a:bodyPr lIns="0" anchor="b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NAME HERE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6D49870F-68D7-4CDC-8F2A-696151FA2B9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412281" y="5167572"/>
            <a:ext cx="2517605" cy="484146"/>
          </a:xfrm>
        </p:spPr>
        <p:txBody>
          <a:bodyPr lIns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530C251D-6B9A-485B-A02D-AAF34ECA7B5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12281" y="4763246"/>
            <a:ext cx="2517605" cy="382749"/>
          </a:xfrm>
        </p:spPr>
        <p:txBody>
          <a:bodyPr lIns="0" anchor="b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NAME HERE</a:t>
            </a:r>
          </a:p>
        </p:txBody>
      </p:sp>
      <p:sp>
        <p:nvSpPr>
          <p:cNvPr id="31" name="Picture Placeholder 4" title="Decorative">
            <a:extLst>
              <a:ext uri="{FF2B5EF4-FFF2-40B4-BE49-F238E27FC236}">
                <a16:creationId xmlns:a16="http://schemas.microsoft.com/office/drawing/2014/main" id="{FB28CC40-CBF3-4E1C-841D-45C7739F95E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2848" y="4416552"/>
            <a:ext cx="3054096" cy="244144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19" name="Rectangle 3" title="Decorative">
            <a:extLst>
              <a:ext uri="{FF2B5EF4-FFF2-40B4-BE49-F238E27FC236}">
                <a16:creationId xmlns:a16="http://schemas.microsoft.com/office/drawing/2014/main" id="{A2D85E17-BF60-9831-8C55-FC10B668B60E}"/>
              </a:ext>
            </a:extLst>
          </p:cNvPr>
          <p:cNvSpPr/>
          <p:nvPr userDrawn="1"/>
        </p:nvSpPr>
        <p:spPr>
          <a:xfrm>
            <a:off x="0" y="1964267"/>
            <a:ext cx="3052729" cy="24435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20" title="Decorative">
            <a:extLst>
              <a:ext uri="{FF2B5EF4-FFF2-40B4-BE49-F238E27FC236}">
                <a16:creationId xmlns:a16="http://schemas.microsoft.com/office/drawing/2014/main" id="{7A45A8C0-685E-6A2F-7D05-71E6B9D35C92}"/>
              </a:ext>
            </a:extLst>
          </p:cNvPr>
          <p:cNvSpPr/>
          <p:nvPr userDrawn="1"/>
        </p:nvSpPr>
        <p:spPr>
          <a:xfrm>
            <a:off x="6092848" y="1964267"/>
            <a:ext cx="3052729" cy="244350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7" title="Decorative">
            <a:extLst>
              <a:ext uri="{FF2B5EF4-FFF2-40B4-BE49-F238E27FC236}">
                <a16:creationId xmlns:a16="http://schemas.microsoft.com/office/drawing/2014/main" id="{7E697F62-5509-CCD3-772A-F84B1561CB3A}"/>
              </a:ext>
            </a:extLst>
          </p:cNvPr>
          <p:cNvSpPr/>
          <p:nvPr userDrawn="1"/>
        </p:nvSpPr>
        <p:spPr>
          <a:xfrm>
            <a:off x="9139272" y="4414498"/>
            <a:ext cx="3052729" cy="2443502"/>
          </a:xfrm>
          <a:prstGeom prst="rect">
            <a:avLst/>
          </a:prstGeom>
          <a:solidFill>
            <a:schemeClr val="accent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3B7E682E-D4A8-F9C0-CB91-DD97EECA1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6887" y="616350"/>
            <a:ext cx="7978227" cy="1062602"/>
          </a:xfrm>
        </p:spPr>
        <p:txBody>
          <a:bodyPr lIns="0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Rectangle 25" title="Decorative">
            <a:extLst>
              <a:ext uri="{FF2B5EF4-FFF2-40B4-BE49-F238E27FC236}">
                <a16:creationId xmlns:a16="http://schemas.microsoft.com/office/drawing/2014/main" id="{A2537D83-0A81-1854-808F-F9591D13D61D}"/>
              </a:ext>
            </a:extLst>
          </p:cNvPr>
          <p:cNvSpPr/>
          <p:nvPr userDrawn="1"/>
        </p:nvSpPr>
        <p:spPr>
          <a:xfrm>
            <a:off x="3046424" y="4414498"/>
            <a:ext cx="3052729" cy="24435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D3E46F99-6F01-BD1F-F99F-C1782D5621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64410" y="3652861"/>
            <a:ext cx="2517605" cy="484146"/>
          </a:xfrm>
        </p:spPr>
        <p:txBody>
          <a:bodyPr lIns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3A8C3AD1-743D-96DF-1548-ABB39D2A6F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4410" y="3248535"/>
            <a:ext cx="2517605" cy="382749"/>
          </a:xfrm>
        </p:spPr>
        <p:txBody>
          <a:bodyPr lIns="0" anchor="b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NAME HERE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95791BE6-EF41-CF96-2127-F07C4A5A207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9042" y="3652861"/>
            <a:ext cx="2517605" cy="484146"/>
          </a:xfrm>
        </p:spPr>
        <p:txBody>
          <a:bodyPr lIns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9EC6D730-920C-9EFB-3FE0-CE1A36BE8F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59042" y="3248535"/>
            <a:ext cx="2517605" cy="382749"/>
          </a:xfrm>
        </p:spPr>
        <p:txBody>
          <a:bodyPr lIns="0" anchor="b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NAME HERE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144A7598-E9A3-6373-DA7B-FA7F8368B17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288925" y="5167572"/>
            <a:ext cx="2517605" cy="484146"/>
          </a:xfrm>
        </p:spPr>
        <p:txBody>
          <a:bodyPr lIns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31643F40-4E5D-1BA0-636D-2832E7D9500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288925" y="4763246"/>
            <a:ext cx="2517605" cy="382749"/>
          </a:xfrm>
        </p:spPr>
        <p:txBody>
          <a:bodyPr lIns="0" anchor="b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NAME HERE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7CB1B582-1105-2019-4EDF-CF9748E22E3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412281" y="5167572"/>
            <a:ext cx="2517605" cy="484146"/>
          </a:xfrm>
        </p:spPr>
        <p:txBody>
          <a:bodyPr lIns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EAAC2355-6633-2156-F5A3-A1F93AB5AD0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12281" y="4763246"/>
            <a:ext cx="2517605" cy="382749"/>
          </a:xfrm>
        </p:spPr>
        <p:txBody>
          <a:bodyPr lIns="0" anchor="b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NAME HERE</a:t>
            </a:r>
          </a:p>
        </p:txBody>
      </p:sp>
    </p:spTree>
    <p:extLst>
      <p:ext uri="{BB962C8B-B14F-4D97-AF65-F5344CB8AC3E}">
        <p14:creationId xmlns:p14="http://schemas.microsoft.com/office/powerpoint/2010/main" val="301750221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8F6D2B1F-21AB-FC4C-ADF6-BC4463A62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39972"/>
            <a:ext cx="4767262" cy="1342045"/>
          </a:xfrm>
        </p:spPr>
        <p:txBody>
          <a:bodyPr lIns="0" anchor="b">
            <a:norm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Add </a:t>
            </a:r>
            <a:br>
              <a:rPr lang="en-US" noProof="0"/>
            </a:br>
            <a:r>
              <a:rPr lang="en-US" noProof="0"/>
              <a:t>Slide Title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1372009-C299-3A49-80B3-22EAC70160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2635242"/>
            <a:ext cx="4767262" cy="3483263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None/>
              <a:defRPr sz="1400" spc="0">
                <a:solidFill>
                  <a:schemeClr val="tx2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050" spc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5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BC005EA5-AC3E-B248-B6E7-9CA2F3092A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247679"/>
            <a:ext cx="4767262" cy="321901"/>
          </a:xfrm>
        </p:spPr>
        <p:txBody>
          <a:bodyPr lIns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SUBTITLE HERE</a:t>
            </a:r>
          </a:p>
        </p:txBody>
      </p:sp>
      <p:sp>
        <p:nvSpPr>
          <p:cNvPr id="3" name="Chart Placeholder 2" title="Decorative">
            <a:extLst>
              <a:ext uri="{FF2B5EF4-FFF2-40B4-BE49-F238E27FC236}">
                <a16:creationId xmlns:a16="http://schemas.microsoft.com/office/drawing/2014/main" id="{D352E4A8-F531-4E6C-BD45-CE540EDB1D4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937569" y="2247900"/>
            <a:ext cx="5620473" cy="3870325"/>
          </a:xfrm>
        </p:spPr>
        <p:txBody>
          <a:bodyPr/>
          <a:lstStyle/>
          <a:p>
            <a:r>
              <a:rPr lang="zh-TW" altLang="en-US" noProof="0"/>
              <a:t>按一下圖示以新增圖表</a:t>
            </a:r>
            <a:endParaRPr lang="en-US" noProof="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5F4DF3-3822-4AC9-9C82-C8D284E443EB}"/>
              </a:ext>
            </a:extLst>
          </p:cNvPr>
          <p:cNvSpPr/>
          <p:nvPr/>
        </p:nvSpPr>
        <p:spPr>
          <a:xfrm>
            <a:off x="5937569" y="2082800"/>
            <a:ext cx="5620473" cy="101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1823221C-46BA-15C0-4D64-0B3CAB0878C3}"/>
              </a:ext>
            </a:extLst>
          </p:cNvPr>
          <p:cNvSpPr/>
          <p:nvPr userDrawn="1"/>
        </p:nvSpPr>
        <p:spPr>
          <a:xfrm>
            <a:off x="5937569" y="2082800"/>
            <a:ext cx="5620473" cy="101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3449824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8F6D2B1F-21AB-FC4C-ADF6-BC4463A62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39972"/>
            <a:ext cx="4767262" cy="1342045"/>
          </a:xfrm>
        </p:spPr>
        <p:txBody>
          <a:bodyPr lIns="0" anchor="b">
            <a:normAutofit/>
          </a:bodyPr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Add </a:t>
            </a:r>
            <a:br>
              <a:rPr lang="en-US" noProof="0"/>
            </a:br>
            <a:r>
              <a:rPr lang="en-US" noProof="0"/>
              <a:t>Slide Title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1372009-C299-3A49-80B3-22EAC70160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2635242"/>
            <a:ext cx="4767262" cy="3483263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None/>
              <a:defRPr sz="1400" spc="0">
                <a:solidFill>
                  <a:schemeClr val="tx2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050" spc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5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BC005EA5-AC3E-B248-B6E7-9CA2F3092A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247679"/>
            <a:ext cx="4767262" cy="321901"/>
          </a:xfrm>
        </p:spPr>
        <p:txBody>
          <a:bodyPr lIns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SUBTITLE HERE</a:t>
            </a:r>
          </a:p>
        </p:txBody>
      </p:sp>
      <p:sp>
        <p:nvSpPr>
          <p:cNvPr id="3" name="Chart Placeholder 2" title="Decorative">
            <a:extLst>
              <a:ext uri="{FF2B5EF4-FFF2-40B4-BE49-F238E27FC236}">
                <a16:creationId xmlns:a16="http://schemas.microsoft.com/office/drawing/2014/main" id="{D352E4A8-F531-4E6C-BD45-CE540EDB1D4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937569" y="839972"/>
            <a:ext cx="5620473" cy="5278253"/>
          </a:xfrm>
        </p:spPr>
        <p:txBody>
          <a:bodyPr/>
          <a:lstStyle/>
          <a:p>
            <a:r>
              <a:rPr lang="zh-TW" altLang="en-US" noProof="0"/>
              <a:t>按一下圖示以新增圖表</a:t>
            </a:r>
            <a:endParaRPr lang="en-US" noProof="0" dirty="0"/>
          </a:p>
        </p:txBody>
      </p:sp>
      <p:sp>
        <p:nvSpPr>
          <p:cNvPr id="7" name="Shape 62" title="Decorative">
            <a:extLst>
              <a:ext uri="{FF2B5EF4-FFF2-40B4-BE49-F238E27FC236}">
                <a16:creationId xmlns:a16="http://schemas.microsoft.com/office/drawing/2014/main" id="{5C48ADE8-5D65-4FF2-93E1-D504137454D1}"/>
              </a:ext>
            </a:extLst>
          </p:cNvPr>
          <p:cNvSpPr/>
          <p:nvPr/>
        </p:nvSpPr>
        <p:spPr>
          <a:xfrm flipV="1">
            <a:off x="5770807" y="839972"/>
            <a:ext cx="0" cy="5370328"/>
          </a:xfrm>
          <a:prstGeom prst="line">
            <a:avLst/>
          </a:prstGeom>
          <a:ln w="76200">
            <a:solidFill>
              <a:schemeClr val="accent1">
                <a:alpha val="97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500" noProof="0" dirty="0"/>
          </a:p>
        </p:txBody>
      </p:sp>
      <p:sp>
        <p:nvSpPr>
          <p:cNvPr id="8" name="Shape 62" title="Decorative">
            <a:extLst>
              <a:ext uri="{FF2B5EF4-FFF2-40B4-BE49-F238E27FC236}">
                <a16:creationId xmlns:a16="http://schemas.microsoft.com/office/drawing/2014/main" id="{C6D5AAD1-6DE6-F2DA-3634-AE95A6D23E5A}"/>
              </a:ext>
            </a:extLst>
          </p:cNvPr>
          <p:cNvSpPr/>
          <p:nvPr userDrawn="1"/>
        </p:nvSpPr>
        <p:spPr>
          <a:xfrm flipV="1">
            <a:off x="5770807" y="839972"/>
            <a:ext cx="0" cy="5370328"/>
          </a:xfrm>
          <a:prstGeom prst="line">
            <a:avLst/>
          </a:prstGeom>
          <a:ln w="76200">
            <a:solidFill>
              <a:schemeClr val="accent1">
                <a:alpha val="97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500" noProof="0" dirty="0"/>
          </a:p>
        </p:txBody>
      </p:sp>
    </p:spTree>
    <p:extLst>
      <p:ext uri="{BB962C8B-B14F-4D97-AF65-F5344CB8AC3E}">
        <p14:creationId xmlns:p14="http://schemas.microsoft.com/office/powerpoint/2010/main" val="314304668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5EE74C1-9E1A-46A4-9261-8F389FEAB7F4}"/>
              </a:ext>
            </a:extLst>
          </p:cNvPr>
          <p:cNvSpPr/>
          <p:nvPr/>
        </p:nvSpPr>
        <p:spPr>
          <a:xfrm>
            <a:off x="5727700" y="0"/>
            <a:ext cx="64643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F6D2B1F-21AB-FC4C-ADF6-BC4463A62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39972"/>
            <a:ext cx="4767262" cy="1342045"/>
          </a:xfrm>
        </p:spPr>
        <p:txBody>
          <a:bodyPr lIns="0" anchor="b">
            <a:normAutofit/>
          </a:bodyPr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Add </a:t>
            </a:r>
            <a:br>
              <a:rPr lang="en-US" noProof="0"/>
            </a:br>
            <a:r>
              <a:rPr lang="en-US" noProof="0"/>
              <a:t>Slide Title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1372009-C299-3A49-80B3-22EAC70160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2635242"/>
            <a:ext cx="4767262" cy="3483263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None/>
              <a:defRPr sz="1400" spc="0">
                <a:solidFill>
                  <a:schemeClr val="tx2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050" spc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5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BC005EA5-AC3E-B248-B6E7-9CA2F3092A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247679"/>
            <a:ext cx="4767262" cy="321901"/>
          </a:xfrm>
        </p:spPr>
        <p:txBody>
          <a:bodyPr lIns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SUBTITLE HERE</a:t>
            </a:r>
          </a:p>
        </p:txBody>
      </p:sp>
      <p:sp>
        <p:nvSpPr>
          <p:cNvPr id="3" name="Chart Placeholder 2" title="Decorative">
            <a:extLst>
              <a:ext uri="{FF2B5EF4-FFF2-40B4-BE49-F238E27FC236}">
                <a16:creationId xmlns:a16="http://schemas.microsoft.com/office/drawing/2014/main" id="{D352E4A8-F531-4E6C-BD45-CE540EDB1D4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937569" y="839972"/>
            <a:ext cx="5620473" cy="527825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 noProof="0"/>
              <a:t>按一下圖示以新增圖表</a:t>
            </a:r>
            <a:endParaRPr lang="en-US" noProof="0" dirty="0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06838A31-A31F-0A35-33FB-F7E7515A1786}"/>
              </a:ext>
            </a:extLst>
          </p:cNvPr>
          <p:cNvSpPr/>
          <p:nvPr userDrawn="1"/>
        </p:nvSpPr>
        <p:spPr>
          <a:xfrm>
            <a:off x="5727700" y="0"/>
            <a:ext cx="64643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2180582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5EE74C1-9E1A-46A4-9261-8F389FEAB7F4}"/>
              </a:ext>
            </a:extLst>
          </p:cNvPr>
          <p:cNvSpPr/>
          <p:nvPr/>
        </p:nvSpPr>
        <p:spPr>
          <a:xfrm>
            <a:off x="5727700" y="0"/>
            <a:ext cx="64643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F6D2B1F-21AB-FC4C-ADF6-BC4463A62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39972"/>
            <a:ext cx="4767262" cy="1342045"/>
          </a:xfrm>
        </p:spPr>
        <p:txBody>
          <a:bodyPr lIns="0" anchor="b">
            <a:normAutofit/>
          </a:bodyPr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Add </a:t>
            </a:r>
            <a:br>
              <a:rPr lang="en-US" noProof="0"/>
            </a:br>
            <a:r>
              <a:rPr lang="en-US" noProof="0"/>
              <a:t>Slide Title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1372009-C299-3A49-80B3-22EAC70160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2635242"/>
            <a:ext cx="4767262" cy="3483263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None/>
              <a:defRPr sz="1400" spc="0">
                <a:solidFill>
                  <a:schemeClr val="tx2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050" spc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5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BC005EA5-AC3E-B248-B6E7-9CA2F3092A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247679"/>
            <a:ext cx="4767262" cy="321901"/>
          </a:xfrm>
        </p:spPr>
        <p:txBody>
          <a:bodyPr lIns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SUBTITLE HERE</a:t>
            </a:r>
          </a:p>
        </p:txBody>
      </p:sp>
      <p:sp>
        <p:nvSpPr>
          <p:cNvPr id="3" name="Chart Placeholder 2" title="Decorative">
            <a:extLst>
              <a:ext uri="{FF2B5EF4-FFF2-40B4-BE49-F238E27FC236}">
                <a16:creationId xmlns:a16="http://schemas.microsoft.com/office/drawing/2014/main" id="{D352E4A8-F531-4E6C-BD45-CE540EDB1D4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937569" y="839972"/>
            <a:ext cx="5620473" cy="527825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 noProof="0"/>
              <a:t>按一下圖示以新增圖表</a:t>
            </a:r>
            <a:endParaRPr lang="en-US" noProof="0" dirty="0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5DFE45EB-4AD3-59BF-7439-9AFE412CE397}"/>
              </a:ext>
            </a:extLst>
          </p:cNvPr>
          <p:cNvSpPr/>
          <p:nvPr userDrawn="1"/>
        </p:nvSpPr>
        <p:spPr>
          <a:xfrm>
            <a:off x="5727700" y="0"/>
            <a:ext cx="64643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506917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65665" y="1"/>
            <a:ext cx="10668815" cy="62071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755892" y="908050"/>
            <a:ext cx="5255397" cy="511175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67680" y="908050"/>
            <a:ext cx="5255397" cy="511175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B3E4BB3-E3BE-345C-9A66-573F2A8191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8EB76E-3F8C-4AA0-9A0B-379B5477A03C}" type="datetime1">
              <a:rPr lang="zh-TW" altLang="en-US"/>
              <a:pPr>
                <a:defRPr/>
              </a:pPr>
              <a:t>2022/12/13</a:t>
            </a:fld>
            <a:endParaRPr lang="en-US" altLang="zh-TW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247BF8A0-58EB-BEFB-29CF-F8874E5E7A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57A201E8-C632-DC6C-E2E8-D6E548D75A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E06E04-08F8-415F-81B3-7D548E472DD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09964573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8F6D2B1F-21AB-FC4C-ADF6-BC4463A62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180" y="687572"/>
            <a:ext cx="4767262" cy="1342045"/>
          </a:xfrm>
        </p:spPr>
        <p:txBody>
          <a:bodyPr lIns="0" anchor="b">
            <a:normAutofit/>
          </a:bodyPr>
          <a:lstStyle>
            <a:lvl1pPr algn="r">
              <a:defRPr sz="4000"/>
            </a:lvl1pPr>
          </a:lstStyle>
          <a:p>
            <a:r>
              <a:rPr lang="en-US" noProof="0"/>
              <a:t>Click to Add </a:t>
            </a:r>
            <a:br>
              <a:rPr lang="en-US" noProof="0"/>
            </a:br>
            <a:r>
              <a:rPr lang="en-US" noProof="0"/>
              <a:t>Slide Title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1372009-C299-3A49-80B3-22EAC70160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15420" y="687573"/>
            <a:ext cx="5370740" cy="1342044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None/>
              <a:defRPr sz="1400" spc="0">
                <a:solidFill>
                  <a:schemeClr val="tx2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050" spc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5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3" name="Chart Placeholder 2" title="Decorative">
            <a:extLst>
              <a:ext uri="{FF2B5EF4-FFF2-40B4-BE49-F238E27FC236}">
                <a16:creationId xmlns:a16="http://schemas.microsoft.com/office/drawing/2014/main" id="{D352E4A8-F531-4E6C-BD45-CE540EDB1D4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838200" y="2392680"/>
            <a:ext cx="10719842" cy="4167505"/>
          </a:xfrm>
        </p:spPr>
        <p:txBody>
          <a:bodyPr/>
          <a:lstStyle/>
          <a:p>
            <a:r>
              <a:rPr lang="zh-TW" altLang="en-US" noProof="0"/>
              <a:t>按一下圖示以新增圖表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2434528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8F6D2B1F-21AB-FC4C-ADF6-BC4463A62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180" y="687572"/>
            <a:ext cx="4767262" cy="1342045"/>
          </a:xfrm>
        </p:spPr>
        <p:txBody>
          <a:bodyPr lIns="0" anchor="b">
            <a:normAutofit/>
          </a:bodyPr>
          <a:lstStyle>
            <a:lvl1pPr algn="r">
              <a:defRPr sz="4000"/>
            </a:lvl1pPr>
          </a:lstStyle>
          <a:p>
            <a:r>
              <a:rPr lang="en-US" noProof="0"/>
              <a:t>Click to Add </a:t>
            </a:r>
            <a:br>
              <a:rPr lang="en-US" noProof="0"/>
            </a:br>
            <a:r>
              <a:rPr lang="en-US" noProof="0"/>
              <a:t>Slide Title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1372009-C299-3A49-80B3-22EAC70160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15420" y="687573"/>
            <a:ext cx="5370740" cy="1342044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None/>
              <a:defRPr sz="1400" spc="0">
                <a:solidFill>
                  <a:schemeClr val="tx2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050" spc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5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3" name="Chart Placeholder 2" title="Decorative">
            <a:extLst>
              <a:ext uri="{FF2B5EF4-FFF2-40B4-BE49-F238E27FC236}">
                <a16:creationId xmlns:a16="http://schemas.microsoft.com/office/drawing/2014/main" id="{D352E4A8-F531-4E6C-BD45-CE540EDB1D4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815420" y="2392680"/>
            <a:ext cx="5742622" cy="4023995"/>
          </a:xfrm>
        </p:spPr>
        <p:txBody>
          <a:bodyPr/>
          <a:lstStyle/>
          <a:p>
            <a:r>
              <a:rPr lang="zh-TW" altLang="en-US" noProof="0"/>
              <a:t>按一下圖示以新增圖表</a:t>
            </a:r>
            <a:endParaRPr lang="en-US" noProof="0" dirty="0"/>
          </a:p>
        </p:txBody>
      </p:sp>
      <p:sp>
        <p:nvSpPr>
          <p:cNvPr id="4" name="Picture Placeholder 3" title="Decorative">
            <a:extLst>
              <a:ext uri="{FF2B5EF4-FFF2-40B4-BE49-F238E27FC236}">
                <a16:creationId xmlns:a16="http://schemas.microsoft.com/office/drawing/2014/main" id="{C9E9201F-1E54-4CE0-974D-2A45F04F48B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8200" y="2392045"/>
            <a:ext cx="4776788" cy="4023995"/>
          </a:xfrm>
        </p:spPr>
        <p:txBody>
          <a:bodyPr/>
          <a:lstStyle/>
          <a:p>
            <a:r>
              <a:rPr lang="zh-TW" altLang="en-US" noProof="0"/>
              <a:t>按一下圖示以新增圖片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4852272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74535-13A9-914D-A6BC-97AFF28830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289560"/>
            <a:ext cx="10896600" cy="893218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43A40995-514F-A74C-B120-F2ADB49206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7700" y="1097363"/>
            <a:ext cx="10896600" cy="60288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spc="300">
                <a:solidFill>
                  <a:schemeClr val="tx2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SUBTITLE HERE</a:t>
            </a:r>
          </a:p>
        </p:txBody>
      </p:sp>
      <p:sp>
        <p:nvSpPr>
          <p:cNvPr id="4" name="Table Placeholder 3" title="Decorative">
            <a:extLst>
              <a:ext uri="{FF2B5EF4-FFF2-40B4-BE49-F238E27FC236}">
                <a16:creationId xmlns:a16="http://schemas.microsoft.com/office/drawing/2014/main" id="{EC1740A4-BBA1-4296-9738-ADD3B80B2439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47700" y="1806575"/>
            <a:ext cx="10896600" cy="4578350"/>
          </a:xfrm>
        </p:spPr>
        <p:txBody>
          <a:bodyPr/>
          <a:lstStyle/>
          <a:p>
            <a:r>
              <a:rPr lang="zh-TW" altLang="en-US"/>
              <a:t>按一下圖示以新增表格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19359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864924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6" title="Decorative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36595" y="260350"/>
            <a:ext cx="4492625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6" name="Picture Placeholder 6" title="Decorative">
            <a:extLst>
              <a:ext uri="{FF2B5EF4-FFF2-40B4-BE49-F238E27FC236}">
                <a16:creationId xmlns:a16="http://schemas.microsoft.com/office/drawing/2014/main" id="{3F6FD22A-5FDA-45EC-BE49-3C0E30A397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39076" y="260350"/>
            <a:ext cx="4052888" cy="380365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7" name="Picture Placeholder 6" title="Decorative">
            <a:extLst>
              <a:ext uri="{FF2B5EF4-FFF2-40B4-BE49-F238E27FC236}">
                <a16:creationId xmlns:a16="http://schemas.microsoft.com/office/drawing/2014/main" id="{B64BDA74-9644-41EB-984D-939D27B60F3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39076" y="4165600"/>
            <a:ext cx="4052888" cy="239553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31D0563-B39F-46E6-AC0D-1CDBD9E898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50030"/>
            <a:ext cx="2578099" cy="2508588"/>
          </a:xfrm>
        </p:spPr>
        <p:txBody>
          <a:bodyPr lIns="0" anchor="b">
            <a:normAutofit/>
          </a:bodyPr>
          <a:lstStyle>
            <a:lvl1pPr algn="l">
              <a:defRPr sz="4000"/>
            </a:lvl1pPr>
          </a:lstStyle>
          <a:p>
            <a:r>
              <a:rPr lang="en-US" noProof="0"/>
              <a:t>Click to Add </a:t>
            </a:r>
            <a:br>
              <a:rPr lang="en-US" noProof="0"/>
            </a:br>
            <a:r>
              <a:rPr lang="en-US" noProof="0"/>
              <a:t>Slide Title Here</a:t>
            </a:r>
          </a:p>
        </p:txBody>
      </p:sp>
      <p:sp>
        <p:nvSpPr>
          <p:cNvPr id="10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/>
        </p:nvSpPr>
        <p:spPr>
          <a:xfrm rot="16200000" flipV="1">
            <a:off x="1612562" y="1959892"/>
            <a:ext cx="0" cy="2188805"/>
          </a:xfrm>
          <a:prstGeom prst="line">
            <a:avLst/>
          </a:prstGeom>
          <a:ln w="76200">
            <a:solidFill>
              <a:schemeClr val="accent4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500" noProof="0" dirty="0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5947F366-3E72-68E4-DBA8-12DFD3014AA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Shape 62" title="Decorative">
            <a:extLst>
              <a:ext uri="{FF2B5EF4-FFF2-40B4-BE49-F238E27FC236}">
                <a16:creationId xmlns:a16="http://schemas.microsoft.com/office/drawing/2014/main" id="{968A5E6D-3E22-4078-1544-F13C70E8D1A2}"/>
              </a:ext>
            </a:extLst>
          </p:cNvPr>
          <p:cNvSpPr/>
          <p:nvPr userDrawn="1"/>
        </p:nvSpPr>
        <p:spPr>
          <a:xfrm rot="16200000" flipV="1">
            <a:off x="1612562" y="1959892"/>
            <a:ext cx="0" cy="2188805"/>
          </a:xfrm>
          <a:prstGeom prst="line">
            <a:avLst/>
          </a:prstGeom>
          <a:ln w="76200">
            <a:solidFill>
              <a:schemeClr val="accent4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500" noProof="0" dirty="0"/>
          </a:p>
        </p:txBody>
      </p:sp>
    </p:spTree>
    <p:extLst>
      <p:ext uri="{BB962C8B-B14F-4D97-AF65-F5344CB8AC3E}">
        <p14:creationId xmlns:p14="http://schemas.microsoft.com/office/powerpoint/2010/main" val="368593312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 title="Decorative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315" y="1497808"/>
            <a:ext cx="3129335" cy="536019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6" name="Picture Placeholder 6" title="Decorative">
            <a:extLst>
              <a:ext uri="{FF2B5EF4-FFF2-40B4-BE49-F238E27FC236}">
                <a16:creationId xmlns:a16="http://schemas.microsoft.com/office/drawing/2014/main" id="{3F6FD22A-5FDA-45EC-BE49-3C0E30A397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66714" y="-20671"/>
            <a:ext cx="3129336" cy="539706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31D0563-B39F-46E6-AC0D-1CDBD9E898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61446" y="2718684"/>
            <a:ext cx="3415560" cy="2508588"/>
          </a:xfrm>
        </p:spPr>
        <p:txBody>
          <a:bodyPr lIns="0" anchor="b">
            <a:normAutofit/>
          </a:bodyPr>
          <a:lstStyle>
            <a:lvl1pPr algn="l">
              <a:defRPr sz="4000"/>
            </a:lvl1pPr>
          </a:lstStyle>
          <a:p>
            <a:r>
              <a:rPr lang="en-US" noProof="0"/>
              <a:t>Click to Add </a:t>
            </a:r>
            <a:br>
              <a:rPr lang="en-US" noProof="0"/>
            </a:br>
            <a:r>
              <a:rPr lang="en-US" noProof="0"/>
              <a:t>Slide Title Here</a:t>
            </a:r>
          </a:p>
        </p:txBody>
      </p:sp>
      <p:sp>
        <p:nvSpPr>
          <p:cNvPr id="10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/>
        </p:nvSpPr>
        <p:spPr>
          <a:xfrm rot="16200000" flipV="1">
            <a:off x="8555848" y="4281994"/>
            <a:ext cx="0" cy="2188805"/>
          </a:xfrm>
          <a:prstGeom prst="line">
            <a:avLst/>
          </a:prstGeom>
          <a:ln w="76200">
            <a:solidFill>
              <a:schemeClr val="accent4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500" noProof="0" dirty="0"/>
          </a:p>
        </p:txBody>
      </p:sp>
      <p:sp>
        <p:nvSpPr>
          <p:cNvPr id="7" name="Shape 62" title="Decorative">
            <a:extLst>
              <a:ext uri="{FF2B5EF4-FFF2-40B4-BE49-F238E27FC236}">
                <a16:creationId xmlns:a16="http://schemas.microsoft.com/office/drawing/2014/main" id="{F0329773-9075-8C74-44B1-0F1C3066E493}"/>
              </a:ext>
            </a:extLst>
          </p:cNvPr>
          <p:cNvSpPr/>
          <p:nvPr userDrawn="1"/>
        </p:nvSpPr>
        <p:spPr>
          <a:xfrm rot="16200000" flipV="1">
            <a:off x="8555848" y="4281994"/>
            <a:ext cx="0" cy="2188805"/>
          </a:xfrm>
          <a:prstGeom prst="line">
            <a:avLst/>
          </a:prstGeom>
          <a:ln w="76200">
            <a:solidFill>
              <a:schemeClr val="accent4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500" noProof="0" dirty="0"/>
          </a:p>
        </p:txBody>
      </p:sp>
    </p:spTree>
    <p:extLst>
      <p:ext uri="{BB962C8B-B14F-4D97-AF65-F5344CB8AC3E}">
        <p14:creationId xmlns:p14="http://schemas.microsoft.com/office/powerpoint/2010/main" val="75178356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 title="Decorative">
            <a:extLst>
              <a:ext uri="{FF2B5EF4-FFF2-40B4-BE49-F238E27FC236}">
                <a16:creationId xmlns:a16="http://schemas.microsoft.com/office/drawing/2014/main" id="{AC817481-FC70-46B9-B779-4E5C04778C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2725" y="1260389"/>
            <a:ext cx="2816352" cy="317381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Picture Placeholder 4" title="Decorative">
            <a:extLst>
              <a:ext uri="{FF2B5EF4-FFF2-40B4-BE49-F238E27FC236}">
                <a16:creationId xmlns:a16="http://schemas.microsoft.com/office/drawing/2014/main" id="{D653D0B5-B695-4544-91E9-B8223EA713F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94701" y="0"/>
            <a:ext cx="2817564" cy="317568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00DB6AEA-811C-4554-97AF-7D4F2639BDC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13361" y="4586414"/>
            <a:ext cx="5798904" cy="227158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6" name="Picture Placeholder 4" title="Decorative">
            <a:extLst>
              <a:ext uri="{FF2B5EF4-FFF2-40B4-BE49-F238E27FC236}">
                <a16:creationId xmlns:a16="http://schemas.microsoft.com/office/drawing/2014/main" id="{75694821-2A94-40B8-8AAD-3E3762AFD3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79737" y="4586414"/>
            <a:ext cx="2817564" cy="227158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7" name="Picture Placeholder 4" title="Decorative">
            <a:extLst>
              <a:ext uri="{FF2B5EF4-FFF2-40B4-BE49-F238E27FC236}">
                <a16:creationId xmlns:a16="http://schemas.microsoft.com/office/drawing/2014/main" id="{D653D0B5-B695-4544-91E9-B8223EA713F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7889" y="2030436"/>
            <a:ext cx="2817564" cy="2403769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8" name="Picture Placeholder 4" title="Decorative">
            <a:extLst>
              <a:ext uri="{FF2B5EF4-FFF2-40B4-BE49-F238E27FC236}">
                <a16:creationId xmlns:a16="http://schemas.microsoft.com/office/drawing/2014/main" id="{D653D0B5-B695-4544-91E9-B8223EA713F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61076" y="0"/>
            <a:ext cx="2817564" cy="443420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" name="Rectangle 1" title="Decorative"/>
          <p:cNvSpPr/>
          <p:nvPr/>
        </p:nvSpPr>
        <p:spPr>
          <a:xfrm>
            <a:off x="213361" y="0"/>
            <a:ext cx="2815716" cy="10997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 title="Decorative"/>
          <p:cNvSpPr/>
          <p:nvPr/>
        </p:nvSpPr>
        <p:spPr>
          <a:xfrm>
            <a:off x="3196549" y="3334454"/>
            <a:ext cx="2815716" cy="109975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 title="Decorative"/>
          <p:cNvSpPr/>
          <p:nvPr/>
        </p:nvSpPr>
        <p:spPr>
          <a:xfrm>
            <a:off x="6179737" y="0"/>
            <a:ext cx="2815716" cy="18782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 title="Decorative"/>
          <p:cNvSpPr/>
          <p:nvPr/>
        </p:nvSpPr>
        <p:spPr>
          <a:xfrm>
            <a:off x="9162924" y="4598770"/>
            <a:ext cx="2815716" cy="22592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" title="Decorative">
            <a:extLst>
              <a:ext uri="{FF2B5EF4-FFF2-40B4-BE49-F238E27FC236}">
                <a16:creationId xmlns:a16="http://schemas.microsoft.com/office/drawing/2014/main" id="{29F5D943-E2AD-5068-218F-38572D8A6B5C}"/>
              </a:ext>
            </a:extLst>
          </p:cNvPr>
          <p:cNvSpPr/>
          <p:nvPr userDrawn="1"/>
        </p:nvSpPr>
        <p:spPr>
          <a:xfrm>
            <a:off x="213361" y="0"/>
            <a:ext cx="2815716" cy="10997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8" title="Decorative">
            <a:extLst>
              <a:ext uri="{FF2B5EF4-FFF2-40B4-BE49-F238E27FC236}">
                <a16:creationId xmlns:a16="http://schemas.microsoft.com/office/drawing/2014/main" id="{FF6A041A-3842-595E-77CD-48895E62055E}"/>
              </a:ext>
            </a:extLst>
          </p:cNvPr>
          <p:cNvSpPr/>
          <p:nvPr userDrawn="1"/>
        </p:nvSpPr>
        <p:spPr>
          <a:xfrm>
            <a:off x="3196549" y="3334454"/>
            <a:ext cx="2815716" cy="109975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9" title="Decorative">
            <a:extLst>
              <a:ext uri="{FF2B5EF4-FFF2-40B4-BE49-F238E27FC236}">
                <a16:creationId xmlns:a16="http://schemas.microsoft.com/office/drawing/2014/main" id="{478AABE4-BAF0-EB06-86D7-53B4DDD4FD24}"/>
              </a:ext>
            </a:extLst>
          </p:cNvPr>
          <p:cNvSpPr/>
          <p:nvPr userDrawn="1"/>
        </p:nvSpPr>
        <p:spPr>
          <a:xfrm>
            <a:off x="6179737" y="0"/>
            <a:ext cx="2815716" cy="18782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0" title="Decorative">
            <a:extLst>
              <a:ext uri="{FF2B5EF4-FFF2-40B4-BE49-F238E27FC236}">
                <a16:creationId xmlns:a16="http://schemas.microsoft.com/office/drawing/2014/main" id="{E011616D-27AA-C7AA-649C-D0C4C4CEAA65}"/>
              </a:ext>
            </a:extLst>
          </p:cNvPr>
          <p:cNvSpPr/>
          <p:nvPr userDrawn="1"/>
        </p:nvSpPr>
        <p:spPr>
          <a:xfrm>
            <a:off x="9162924" y="4598770"/>
            <a:ext cx="2815716" cy="22592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70697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BE6CB013-CF95-40E6-AC1C-79DA48296C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8EF95-A933-4AC5-A856-C92BD587D763}" type="datetime1">
              <a:rPr lang="zh-TW" altLang="en-US" smtClean="0"/>
              <a:pPr>
                <a:defRPr/>
              </a:pPr>
              <a:t>2022/12/13</a:t>
            </a:fld>
            <a:endParaRPr lang="en-US" altLang="zh-TW"/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6E589FE7-98B5-4094-BF5C-7FE9EF4D1C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651FD8F7-CDAE-4271-9DE2-B322626947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933B47-6063-4609-AE6D-3B29FEF8B59D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07179007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50899BE-D423-4255-9176-1D0931BA70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1C3F69-7039-4479-8846-0DEEAAB7B27C}" type="datetime1">
              <a:rPr lang="zh-TW" altLang="en-US" smtClean="0"/>
              <a:pPr>
                <a:defRPr/>
              </a:pPr>
              <a:t>2022/12/13</a:t>
            </a:fld>
            <a:endParaRPr lang="en-US" altLang="zh-TW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B40033D0-4739-4B86-A489-353C106F50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8D56D5AA-53E4-4CBE-91BB-F31A57E318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72E3EE-BC90-4D4D-B6B4-C75B13B34949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01496826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標題，文字及美工圖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65665" y="1"/>
            <a:ext cx="10668815" cy="62071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755892" y="908050"/>
            <a:ext cx="5255397" cy="511175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美工圖案版面配置區 3"/>
          <p:cNvSpPr>
            <a:spLocks noGrp="1"/>
          </p:cNvSpPr>
          <p:nvPr>
            <p:ph type="clipArt" sz="half" idx="2"/>
          </p:nvPr>
        </p:nvSpPr>
        <p:spPr>
          <a:xfrm>
            <a:off x="6167680" y="908050"/>
            <a:ext cx="5255397" cy="511175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按一下圖示以新增線上影像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AE339BF-5CF3-4CE5-E5CF-A6EBB38647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9EFA48-4CB7-4515-82A3-789B52B7C6C1}" type="datetime1">
              <a:rPr lang="zh-TW" altLang="en-US"/>
              <a:pPr>
                <a:defRPr/>
              </a:pPr>
              <a:t>2022/12/13</a:t>
            </a:fld>
            <a:endParaRPr lang="en-US" altLang="zh-TW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FD3428FF-86D4-8ADA-9B79-CB1910E152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1DC64B51-48D5-F0F6-A9ED-C20F6DCDB5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D6CD46-DF00-46EB-A8E6-AD8537C029C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90235044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838975" y="365125"/>
            <a:ext cx="10514052" cy="5811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4E53C9A4-3C24-EC99-44F9-385FD49628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F72D4B-DF78-4BBD-AF70-F60C7BFDAC3A}" type="datetime1">
              <a:rPr lang="zh-TW" altLang="en-US"/>
              <a:pPr>
                <a:defRPr/>
              </a:pPr>
              <a:t>2022/12/13</a:t>
            </a:fld>
            <a:endParaRPr lang="en-US" altLang="zh-TW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3D0AC09C-1B6D-09C9-4241-7AC23A95F5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BCCFCAD4-06DC-E62E-B7C8-028915E100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AAE34B-8061-49F5-B96D-9237577F5DC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33828517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69A1D5A-81E8-511E-E8CA-9163DE6F30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3AFF11D-2E2E-9CF9-E4CB-BDE313F7C7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A59429E-E9E2-62CD-2AD7-C90949E3D6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F0B55-712F-4D24-85D7-67E8F6D9A70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864266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288"/>
            <a:ext cx="12192000" cy="68537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2002421"/>
            <a:ext cx="7252505" cy="891250"/>
          </a:xfrm>
        </p:spPr>
        <p:txBody>
          <a:bodyPr anchor="t">
            <a:noAutofit/>
          </a:bodyPr>
          <a:lstStyle>
            <a:lvl1pPr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3090444"/>
            <a:ext cx="7252504" cy="338549"/>
          </a:xfrm>
        </p:spPr>
        <p:txBody>
          <a:bodyPr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WWW.WEBSITENAME.COM</a:t>
            </a:r>
          </a:p>
        </p:txBody>
      </p:sp>
      <p:sp>
        <p:nvSpPr>
          <p:cNvPr id="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918496" y="1819845"/>
            <a:ext cx="1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1616104239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288"/>
            <a:ext cx="12192000" cy="46185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B940F57-02B1-4B56-8BA7-24557BFCBB01}"/>
              </a:ext>
            </a:extLst>
          </p:cNvPr>
          <p:cNvSpPr/>
          <p:nvPr userDrawn="1"/>
        </p:nvSpPr>
        <p:spPr>
          <a:xfrm>
            <a:off x="0" y="4622800"/>
            <a:ext cx="12192000" cy="22309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5037721"/>
            <a:ext cx="9575801" cy="891250"/>
          </a:xfrm>
        </p:spPr>
        <p:txBody>
          <a:bodyPr anchor="t">
            <a:noAutofit/>
          </a:bodyPr>
          <a:lstStyle>
            <a:lvl1pPr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6125744"/>
            <a:ext cx="9575800" cy="338549"/>
          </a:xfrm>
        </p:spPr>
        <p:txBody>
          <a:bodyPr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2079137" y="4855144"/>
            <a:ext cx="0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124144108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2785" y="4406901"/>
            <a:ext cx="10364177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2785" y="2906713"/>
            <a:ext cx="10364177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FD51404-6615-A5B1-213C-5CB704A530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C0867D-D537-4FE2-BE29-957691961E4B}" type="datetime1">
              <a:rPr lang="zh-TW" altLang="en-US"/>
              <a:pPr>
                <a:defRPr/>
              </a:pPr>
              <a:t>2022/12/13</a:t>
            </a:fld>
            <a:endParaRPr lang="en-US" altLang="zh-TW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247D7776-ED28-13B5-C356-B22D891EBD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E6EC3611-80D6-5BBC-131D-EF7D8D269E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16E094-9201-418D-B3EB-BBEAF2DF9DA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12771044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 title="Decorative">
            <a:extLst>
              <a:ext uri="{FF2B5EF4-FFF2-40B4-BE49-F238E27FC236}">
                <a16:creationId xmlns:a16="http://schemas.microsoft.com/office/drawing/2014/main" id="{233D39E2-2188-4621-B115-A912A057E8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3206186"/>
            <a:ext cx="12192000" cy="3651813"/>
          </a:xfrm>
          <a:solidFill>
            <a:schemeClr val="accent2"/>
          </a:solidFill>
        </p:spPr>
        <p:txBody>
          <a:bodyPr lIns="5400000" tIns="216000" rIns="180000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78053" y="1775520"/>
            <a:ext cx="6435524" cy="1325563"/>
          </a:xfrm>
        </p:spPr>
        <p:txBody>
          <a:bodyPr anchor="b"/>
          <a:lstStyle>
            <a:lvl1pPr algn="l">
              <a:defRPr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71836" y="1"/>
            <a:ext cx="3523423" cy="320618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71836" y="3358587"/>
            <a:ext cx="3523423" cy="320618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488906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title="Decorative"/>
          <p:cNvSpPr/>
          <p:nvPr userDrawn="1"/>
        </p:nvSpPr>
        <p:spPr>
          <a:xfrm>
            <a:off x="0" y="1964267"/>
            <a:ext cx="3052729" cy="24435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 title="Decorative"/>
          <p:cNvSpPr/>
          <p:nvPr userDrawn="1"/>
        </p:nvSpPr>
        <p:spPr>
          <a:xfrm>
            <a:off x="6092848" y="1964267"/>
            <a:ext cx="3052729" cy="244350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 title="Decorative"/>
          <p:cNvSpPr/>
          <p:nvPr userDrawn="1"/>
        </p:nvSpPr>
        <p:spPr>
          <a:xfrm>
            <a:off x="9139272" y="4414498"/>
            <a:ext cx="3052729" cy="2443502"/>
          </a:xfrm>
          <a:prstGeom prst="rect">
            <a:avLst/>
          </a:prstGeom>
          <a:solidFill>
            <a:schemeClr val="accent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FBBE79-9A2D-485C-A5FF-D6F6AFD2AFC3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106887" y="616350"/>
            <a:ext cx="7978227" cy="1062602"/>
          </a:xfrm>
        </p:spPr>
        <p:txBody>
          <a:bodyPr lIns="0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" name="Picture Placeholder 4" title="Decorative">
            <a:extLst>
              <a:ext uri="{FF2B5EF4-FFF2-40B4-BE49-F238E27FC236}">
                <a16:creationId xmlns:a16="http://schemas.microsoft.com/office/drawing/2014/main" id="{0D8C8A61-C19F-4EF6-A991-5B6EFC5F7AF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4416552"/>
            <a:ext cx="3054096" cy="244144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4" title="Decorative">
            <a:extLst>
              <a:ext uri="{FF2B5EF4-FFF2-40B4-BE49-F238E27FC236}">
                <a16:creationId xmlns:a16="http://schemas.microsoft.com/office/drawing/2014/main" id="{12606688-9042-46BE-82EA-2A9034C212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46424" y="1964267"/>
            <a:ext cx="3054096" cy="244144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4" title="Decorative">
            <a:extLst>
              <a:ext uri="{FF2B5EF4-FFF2-40B4-BE49-F238E27FC236}">
                <a16:creationId xmlns:a16="http://schemas.microsoft.com/office/drawing/2014/main" id="{94A72397-DF36-48ED-9888-0827D143B9B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37904" y="1964267"/>
            <a:ext cx="3054096" cy="244144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Rectangle 25" title="Decorative"/>
          <p:cNvSpPr/>
          <p:nvPr userDrawn="1"/>
        </p:nvSpPr>
        <p:spPr>
          <a:xfrm>
            <a:off x="3046424" y="4414498"/>
            <a:ext cx="3052729" cy="24435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D736A8B-DD51-4DE5-A500-3F2E06CA9E12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264410" y="3652861"/>
            <a:ext cx="2517605" cy="484146"/>
          </a:xfrm>
        </p:spPr>
        <p:txBody>
          <a:bodyPr lIns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088F0D2C-15BE-4CDF-B390-80500DDD7436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64410" y="3248535"/>
            <a:ext cx="2517605" cy="382749"/>
          </a:xfrm>
        </p:spPr>
        <p:txBody>
          <a:bodyPr lIns="0" anchor="b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NAME HERE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BC14EC5C-D80F-42F2-A5F0-D4F07AADAECE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6359042" y="3652861"/>
            <a:ext cx="2517605" cy="484146"/>
          </a:xfrm>
        </p:spPr>
        <p:txBody>
          <a:bodyPr lIns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235DD3B7-76E7-45B9-B75B-30D7AFC8EE6C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6359042" y="3248535"/>
            <a:ext cx="2517605" cy="382749"/>
          </a:xfrm>
        </p:spPr>
        <p:txBody>
          <a:bodyPr lIns="0" anchor="b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NAME HERE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3B9FAC90-EA8D-4C0E-A0D1-0D252B50A12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3288925" y="5167572"/>
            <a:ext cx="2517605" cy="484146"/>
          </a:xfrm>
        </p:spPr>
        <p:txBody>
          <a:bodyPr lIns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5556F808-0B84-4923-9C86-83F13CFABBB6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3288925" y="4763246"/>
            <a:ext cx="2517605" cy="382749"/>
          </a:xfrm>
        </p:spPr>
        <p:txBody>
          <a:bodyPr lIns="0" anchor="b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NAME HERE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6D49870F-68D7-4CDC-8F2A-696151FA2B90}"/>
              </a:ext>
            </a:extLst>
          </p:cNvPr>
          <p:cNvSpPr>
            <a:spLocks noGrp="1"/>
          </p:cNvSpPr>
          <p:nvPr userDrawn="1">
            <p:ph type="body" sz="quarter" idx="21"/>
          </p:nvPr>
        </p:nvSpPr>
        <p:spPr>
          <a:xfrm>
            <a:off x="9412281" y="5167572"/>
            <a:ext cx="2517605" cy="484146"/>
          </a:xfrm>
        </p:spPr>
        <p:txBody>
          <a:bodyPr lIns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530C251D-6B9A-485B-A02D-AAF34ECA7B5D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9412281" y="4763246"/>
            <a:ext cx="2517605" cy="382749"/>
          </a:xfrm>
        </p:spPr>
        <p:txBody>
          <a:bodyPr lIns="0" anchor="b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NAME HERE</a:t>
            </a:r>
          </a:p>
        </p:txBody>
      </p:sp>
      <p:sp>
        <p:nvSpPr>
          <p:cNvPr id="31" name="Picture Placeholder 4" title="Decorative">
            <a:extLst>
              <a:ext uri="{FF2B5EF4-FFF2-40B4-BE49-F238E27FC236}">
                <a16:creationId xmlns:a16="http://schemas.microsoft.com/office/drawing/2014/main" id="{FB28CC40-CBF3-4E1C-841D-45C7739F95E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2848" y="4416552"/>
            <a:ext cx="3054096" cy="244144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971209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AC775-D0E4-4AE8-B104-8AF0CC9954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6626" y="3727361"/>
            <a:ext cx="2275389" cy="1025525"/>
          </a:xfrm>
          <a:noFill/>
        </p:spPr>
        <p:txBody>
          <a:bodyPr vert="horz" lIns="0" tIns="45720" rIns="91440" bIns="0" rtlCol="0" anchor="b">
            <a:noAutofit/>
          </a:bodyPr>
          <a:lstStyle>
            <a:lvl1pPr>
              <a:defRPr lang="en-US" sz="5000" b="1">
                <a:solidFill>
                  <a:schemeClr val="tx2"/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Agenda</a:t>
            </a:r>
          </a:p>
        </p:txBody>
      </p:sp>
      <p:sp>
        <p:nvSpPr>
          <p:cNvPr id="29" name="Picture Placeholder 28" title="Decorative">
            <a:extLst>
              <a:ext uri="{FF2B5EF4-FFF2-40B4-BE49-F238E27FC236}">
                <a16:creationId xmlns:a16="http://schemas.microsoft.com/office/drawing/2014/main" id="{AA648B5A-E380-4E42-882E-71EBF6838E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634413" y="812800"/>
            <a:ext cx="3557587" cy="52324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Text Placeholder 30">
            <a:extLst>
              <a:ext uri="{FF2B5EF4-FFF2-40B4-BE49-F238E27FC236}">
                <a16:creationId xmlns:a16="http://schemas.microsoft.com/office/drawing/2014/main" id="{A0A47E85-3BCA-460F-8AB1-52D89AC152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55313" y="879710"/>
            <a:ext cx="4294206" cy="755650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D357C748-EEC9-489A-BCC6-CA3A91E3F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5313" y="1956155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4" name="Text Placeholder 30">
            <a:extLst>
              <a:ext uri="{FF2B5EF4-FFF2-40B4-BE49-F238E27FC236}">
                <a16:creationId xmlns:a16="http://schemas.microsoft.com/office/drawing/2014/main" id="{59136E3C-98E8-457D-ABD1-BA278DBB49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55313" y="3032600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3F9938E0-7CFD-4C1C-88B0-388D25B8B1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55313" y="4109045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6" name="Text Placeholder 30">
            <a:extLst>
              <a:ext uri="{FF2B5EF4-FFF2-40B4-BE49-F238E27FC236}">
                <a16:creationId xmlns:a16="http://schemas.microsoft.com/office/drawing/2014/main" id="{D274E9A2-3272-442A-A247-A383255C45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55313" y="5185490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42" name="Shape 62" title="Decorative">
            <a:extLst>
              <a:ext uri="{FF2B5EF4-FFF2-40B4-BE49-F238E27FC236}">
                <a16:creationId xmlns:a16="http://schemas.microsoft.com/office/drawing/2014/main" id="{2683CBB0-468F-4DD2-853B-FBFFA91B662E}"/>
              </a:ext>
            </a:extLst>
          </p:cNvPr>
          <p:cNvSpPr/>
          <p:nvPr userDrawn="1"/>
        </p:nvSpPr>
        <p:spPr>
          <a:xfrm rot="16200000" flipV="1">
            <a:off x="1791782" y="3899540"/>
            <a:ext cx="0" cy="1930310"/>
          </a:xfrm>
          <a:prstGeom prst="line">
            <a:avLst/>
          </a:prstGeom>
          <a:ln w="76200">
            <a:solidFill>
              <a:schemeClr val="accent1">
                <a:alpha val="97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1012617000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8F6D2B1F-21AB-FC4C-ADF6-BC4463A62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180" y="687572"/>
            <a:ext cx="4767262" cy="1342045"/>
          </a:xfrm>
        </p:spPr>
        <p:txBody>
          <a:bodyPr lIns="0" anchor="b">
            <a:normAutofit/>
          </a:bodyPr>
          <a:lstStyle>
            <a:lvl1pPr algn="r">
              <a:defRPr sz="4000"/>
            </a:lvl1pPr>
          </a:lstStyle>
          <a:p>
            <a:r>
              <a:rPr lang="en-US" noProof="0"/>
              <a:t>Click to Add </a:t>
            </a:r>
            <a:br>
              <a:rPr lang="en-US" noProof="0"/>
            </a:br>
            <a:r>
              <a:rPr lang="en-US" noProof="0"/>
              <a:t>Slide Title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1372009-C299-3A49-80B3-22EAC70160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15420" y="687573"/>
            <a:ext cx="5370740" cy="1342044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None/>
              <a:defRPr sz="1400" spc="0">
                <a:solidFill>
                  <a:schemeClr val="tx2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050" spc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" name="Chart Placeholder 2" title="Decorative">
            <a:extLst>
              <a:ext uri="{FF2B5EF4-FFF2-40B4-BE49-F238E27FC236}">
                <a16:creationId xmlns:a16="http://schemas.microsoft.com/office/drawing/2014/main" id="{D352E4A8-F531-4E6C-BD45-CE540EDB1D4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838200" y="2392680"/>
            <a:ext cx="10719842" cy="4167505"/>
          </a:xfrm>
        </p:spPr>
        <p:txBody>
          <a:bodyPr/>
          <a:lstStyle/>
          <a:p>
            <a:r>
              <a:rPr lang="en-US" noProof="0"/>
              <a:t>Click icon to add chart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82547142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title="Decorative">
            <a:extLst>
              <a:ext uri="{FF2B5EF4-FFF2-40B4-BE49-F238E27FC236}">
                <a16:creationId xmlns:a16="http://schemas.microsoft.com/office/drawing/2014/main" id="{BC0DB138-926E-4EF2-BFC2-93D610E35703}"/>
              </a:ext>
            </a:extLst>
          </p:cNvPr>
          <p:cNvSpPr/>
          <p:nvPr userDrawn="1"/>
        </p:nvSpPr>
        <p:spPr>
          <a:xfrm>
            <a:off x="0" y="0"/>
            <a:ext cx="6057900" cy="6857995"/>
          </a:xfrm>
          <a:prstGeom prst="rect">
            <a:avLst/>
          </a:prstGeom>
          <a:solidFill>
            <a:schemeClr val="accent2"/>
          </a:solidFill>
        </p:spPr>
        <p:txBody>
          <a:bodyPr vert="horz" lIns="1296000" tIns="45720" rIns="432000" bIns="45720" rtlCol="0" anchor="ctr">
            <a:normAutofit/>
          </a:bodyPr>
          <a:lstStyle/>
          <a:p>
            <a:pPr lvl="0" indent="0">
              <a:lnSpc>
                <a:spcPct val="100000"/>
              </a:lnSpc>
              <a:spcBef>
                <a:spcPts val="1000"/>
              </a:spcBef>
              <a:buFontTx/>
              <a:buNone/>
            </a:pPr>
            <a:endParaRPr lang="en-US" sz="1400" b="0" i="0" spc="0" noProof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718323" y="1074809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718323" y="2365537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718323" y="3656265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718323" y="4946994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Picture Placeholder 5" title="Decorative">
            <a:extLst>
              <a:ext uri="{FF2B5EF4-FFF2-40B4-BE49-F238E27FC236}">
                <a16:creationId xmlns:a16="http://schemas.microsoft.com/office/drawing/2014/main" id="{EADDC907-00BA-437D-8631-DCDAA19616A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49917" y="1002146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Picture Placeholder 5" title="Decorative">
            <a:extLst>
              <a:ext uri="{FF2B5EF4-FFF2-40B4-BE49-F238E27FC236}">
                <a16:creationId xmlns:a16="http://schemas.microsoft.com/office/drawing/2014/main" id="{44A0EDB5-B80A-4225-9741-99690ADBCE8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49917" y="2291505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2" name="Picture Placeholder 5" title="Decorative">
            <a:extLst>
              <a:ext uri="{FF2B5EF4-FFF2-40B4-BE49-F238E27FC236}">
                <a16:creationId xmlns:a16="http://schemas.microsoft.com/office/drawing/2014/main" id="{E5C18081-A6EE-421D-96AC-0A7FA46F744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49917" y="3580864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3" name="Picture Placeholder 5" title="Decorative">
            <a:extLst>
              <a:ext uri="{FF2B5EF4-FFF2-40B4-BE49-F238E27FC236}">
                <a16:creationId xmlns:a16="http://schemas.microsoft.com/office/drawing/2014/main" id="{1D21CB0A-3210-4B51-85A0-5111AEBA214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49917" y="4870223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057" y="1100290"/>
            <a:ext cx="4008437" cy="1395208"/>
          </a:xfrm>
        </p:spPr>
        <p:txBody>
          <a:bodyPr lIns="0"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Add Slide Title Here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6CAA743B-32D9-CE44-9E46-D38DB57EFA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1058" y="2561159"/>
            <a:ext cx="4008437" cy="602887"/>
          </a:xfrm>
        </p:spPr>
        <p:txBody>
          <a:bodyPr lIns="0" anchor="t">
            <a:normAutofit/>
          </a:bodyPr>
          <a:lstStyle>
            <a:lvl1pPr marL="0" indent="0">
              <a:buNone/>
              <a:defRPr sz="1400" spc="300">
                <a:solidFill>
                  <a:schemeClr val="bg1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SUBTITLE HERE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A4E9B315-244E-41A8-B655-63FCC22CCF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3498661"/>
            <a:ext cx="4008438" cy="2560899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7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918496" y="2124643"/>
            <a:ext cx="0" cy="2188806"/>
          </a:xfrm>
          <a:prstGeom prst="line">
            <a:avLst/>
          </a:prstGeom>
          <a:ln w="76200">
            <a:solidFill>
              <a:schemeClr val="accent2">
                <a:lumMod val="50000"/>
                <a:lumOff val="5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500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180554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382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288"/>
            <a:ext cx="12192000" cy="68537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2002421"/>
            <a:ext cx="7252505" cy="89125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3090444"/>
            <a:ext cx="7252504" cy="3385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WWW.WEBSITENAME.COM</a:t>
            </a:r>
          </a:p>
        </p:txBody>
      </p:sp>
      <p:sp>
        <p:nvSpPr>
          <p:cNvPr id="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918496" y="1819845"/>
            <a:ext cx="1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3604762302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with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95899" y="4288"/>
            <a:ext cx="6896100" cy="68537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CBA09E-664D-42AC-81A8-E6756A655750}"/>
              </a:ext>
            </a:extLst>
          </p:cNvPr>
          <p:cNvSpPr/>
          <p:nvPr userDrawn="1"/>
        </p:nvSpPr>
        <p:spPr>
          <a:xfrm>
            <a:off x="0" y="1539433"/>
            <a:ext cx="8866207" cy="5318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 title="Decorative"/>
          <p:cNvSpPr/>
          <p:nvPr userDrawn="1"/>
        </p:nvSpPr>
        <p:spPr>
          <a:xfrm>
            <a:off x="0" y="0"/>
            <a:ext cx="5295899" cy="6858000"/>
          </a:xfrm>
          <a:prstGeom prst="rect">
            <a:avLst/>
          </a:prstGeom>
          <a:solidFill>
            <a:schemeClr val="accent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8690" y="2040520"/>
            <a:ext cx="4120444" cy="181865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8690" y="4031658"/>
            <a:ext cx="4120443" cy="3385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1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893092" y="2764774"/>
            <a:ext cx="0" cy="2188806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anchor="ctr"/>
          <a:lstStyle/>
          <a:p>
            <a:pPr algn="l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1558850005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37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2090" y="2905535"/>
            <a:ext cx="4120444" cy="891250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72090" y="3993558"/>
            <a:ext cx="4120443" cy="3385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WWW.WEBSITENAME.COM</a:t>
            </a:r>
          </a:p>
        </p:txBody>
      </p:sp>
      <p:sp>
        <p:nvSpPr>
          <p:cNvPr id="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5932310" y="2726675"/>
            <a:ext cx="1" cy="2188805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  <p:sp>
        <p:nvSpPr>
          <p:cNvPr id="2" name="Rectangle 1" title="Decorative"/>
          <p:cNvSpPr/>
          <p:nvPr userDrawn="1"/>
        </p:nvSpPr>
        <p:spPr>
          <a:xfrm>
            <a:off x="3872089" y="860778"/>
            <a:ext cx="4120444" cy="5136445"/>
          </a:xfrm>
          <a:prstGeom prst="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658351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with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65399" y="3107447"/>
            <a:ext cx="7252505" cy="891250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65400" y="4195470"/>
            <a:ext cx="7252504" cy="3385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2924870"/>
            <a:ext cx="0" cy="2188805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  <p:sp>
        <p:nvSpPr>
          <p:cNvPr id="7" name="Rectangle 6" title="Decorative"/>
          <p:cNvSpPr/>
          <p:nvPr userDrawn="1"/>
        </p:nvSpPr>
        <p:spPr>
          <a:xfrm>
            <a:off x="1238104" y="860778"/>
            <a:ext cx="9715792" cy="5136445"/>
          </a:xfrm>
          <a:prstGeom prst="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328504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 with Ima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65399" y="3107447"/>
            <a:ext cx="7252505" cy="891250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65400" y="4195470"/>
            <a:ext cx="7252504" cy="3385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2924870"/>
            <a:ext cx="0" cy="2188805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  <p:sp>
        <p:nvSpPr>
          <p:cNvPr id="7" name="Rectangle 6" title="Decorative"/>
          <p:cNvSpPr/>
          <p:nvPr userDrawn="1"/>
        </p:nvSpPr>
        <p:spPr>
          <a:xfrm>
            <a:off x="1238104" y="860778"/>
            <a:ext cx="9715792" cy="5136445"/>
          </a:xfrm>
          <a:prstGeom prst="rect">
            <a:avLst/>
          </a:prstGeom>
          <a:noFill/>
          <a:ln w="762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76062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755892" y="908050"/>
            <a:ext cx="5255397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67680" y="908050"/>
            <a:ext cx="5255397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BA0E0A7-B713-5255-940B-A4D37EEA0C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000681-2B56-4281-9161-37354F8DE9B0}" type="datetime1">
              <a:rPr lang="zh-TW" altLang="en-US"/>
              <a:pPr>
                <a:defRPr/>
              </a:pPr>
              <a:t>2022/12/13</a:t>
            </a:fld>
            <a:endParaRPr lang="en-US" altLang="zh-TW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FC6D0354-7CAE-A1AE-7DD7-931E1AFA62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D7B19FC8-C508-1CB1-F097-FC29D5E0F4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64876-D532-4FB0-9B8F-2DBB20C8BA4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04229914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 with Ima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65399" y="3107447"/>
            <a:ext cx="7252505" cy="891250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65400" y="4195470"/>
            <a:ext cx="7252504" cy="3385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2924870"/>
            <a:ext cx="0" cy="2188805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  <p:sp>
        <p:nvSpPr>
          <p:cNvPr id="7" name="Rectangle 6" title="Decorative"/>
          <p:cNvSpPr/>
          <p:nvPr userDrawn="1"/>
        </p:nvSpPr>
        <p:spPr>
          <a:xfrm>
            <a:off x="1238104" y="860778"/>
            <a:ext cx="9715792" cy="5136445"/>
          </a:xfrm>
          <a:prstGeom prst="rect">
            <a:avLst/>
          </a:prstGeom>
          <a:noFill/>
          <a:ln w="76200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895688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ivider with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37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E919B9B-5D3F-4FF0-A499-8925E9560B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73179"/>
            <a:ext cx="6826342" cy="2188805"/>
          </a:xfrm>
          <a:prstGeom prst="rect">
            <a:avLst/>
          </a:prstGeom>
        </p:spPr>
        <p:txBody>
          <a:bodyPr rIns="457200" anchor="ctr">
            <a:noAutofit/>
          </a:bodyPr>
          <a:lstStyle>
            <a:lvl1pPr algn="r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ext Placeholder 12" title="Decorative">
            <a:extLst>
              <a:ext uri="{FF2B5EF4-FFF2-40B4-BE49-F238E27FC236}">
                <a16:creationId xmlns:a16="http://schemas.microsoft.com/office/drawing/2014/main" id="{89A80859-BDA6-44AA-A750-4E06108B9B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64542" y="3665204"/>
            <a:ext cx="4527458" cy="2196780"/>
          </a:xfrm>
          <a:prstGeom prst="rect">
            <a:avLst/>
          </a:prstGeom>
          <a:solidFill>
            <a:schemeClr val="accent1"/>
          </a:solidFill>
        </p:spPr>
        <p:txBody>
          <a:bodyPr lIns="274320" tIns="182880" rIns="182880" bIns="182880" anchor="ctr"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6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flipV="1">
            <a:off x="7664541" y="3673179"/>
            <a:ext cx="1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1132737241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Divider with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37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E919B9B-5D3F-4FF0-A499-8925E9560B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73179"/>
            <a:ext cx="6826342" cy="2188805"/>
          </a:xfrm>
          <a:prstGeom prst="rect">
            <a:avLst/>
          </a:prstGeom>
        </p:spPr>
        <p:txBody>
          <a:bodyPr rIns="457200" anchor="ctr">
            <a:noAutofit/>
          </a:bodyPr>
          <a:lstStyle>
            <a:lvl1pPr algn="r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ext Placeholder 12" title="Decorative">
            <a:extLst>
              <a:ext uri="{FF2B5EF4-FFF2-40B4-BE49-F238E27FC236}">
                <a16:creationId xmlns:a16="http://schemas.microsoft.com/office/drawing/2014/main" id="{89A80859-BDA6-44AA-A750-4E06108B9B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64542" y="3665204"/>
            <a:ext cx="4527458" cy="2196780"/>
          </a:xfrm>
          <a:prstGeom prst="rect">
            <a:avLst/>
          </a:prstGeom>
          <a:solidFill>
            <a:schemeClr val="accent2"/>
          </a:solidFill>
        </p:spPr>
        <p:txBody>
          <a:bodyPr lIns="274320" tIns="182880" rIns="182880" bIns="182880" anchor="ctr"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6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flipV="1">
            <a:off x="7664541" y="3673179"/>
            <a:ext cx="1" cy="2188805"/>
          </a:xfrm>
          <a:prstGeom prst="line">
            <a:avLst/>
          </a:prstGeom>
          <a:ln w="76200">
            <a:solidFill>
              <a:schemeClr val="accent2">
                <a:lumMod val="75000"/>
                <a:lumOff val="25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114206617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ivider with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37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Rectangle 1" title="Decorative"/>
          <p:cNvSpPr/>
          <p:nvPr userDrawn="1"/>
        </p:nvSpPr>
        <p:spPr>
          <a:xfrm>
            <a:off x="4769712" y="3138616"/>
            <a:ext cx="7422288" cy="32127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E919B9B-5D3F-4FF0-A499-8925E9560B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4413" y="4304207"/>
            <a:ext cx="6439156" cy="89125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89A80859-BDA6-44AA-A750-4E06108B9B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14413" y="5505120"/>
            <a:ext cx="6439155" cy="3385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6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208815" y="4226947"/>
            <a:ext cx="1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4235650404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ivider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37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Rectangle 1" title="Decorative"/>
          <p:cNvSpPr/>
          <p:nvPr userDrawn="1"/>
        </p:nvSpPr>
        <p:spPr>
          <a:xfrm>
            <a:off x="0" y="4387695"/>
            <a:ext cx="12192000" cy="219678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E919B9B-5D3F-4FF0-A499-8925E9560B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0821" y="4395670"/>
            <a:ext cx="6826342" cy="2188805"/>
          </a:xfrm>
          <a:prstGeom prst="rect">
            <a:avLst/>
          </a:prstGeom>
        </p:spPr>
        <p:txBody>
          <a:bodyPr rIns="457200" anchor="ctr">
            <a:noAutofit/>
          </a:bodyPr>
          <a:lstStyle>
            <a:lvl1pPr algn="r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89A80859-BDA6-44AA-A750-4E06108B9B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37164" y="4387695"/>
            <a:ext cx="4527458" cy="2196780"/>
          </a:xfrm>
          <a:prstGeom prst="rect">
            <a:avLst/>
          </a:prstGeom>
          <a:noFill/>
        </p:spPr>
        <p:txBody>
          <a:bodyPr lIns="274320" tIns="182880" rIns="182880" bIns="182880" anchor="ctr"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3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flipV="1">
            <a:off x="7337163" y="4742580"/>
            <a:ext cx="1" cy="1494984"/>
          </a:xfrm>
          <a:prstGeom prst="line">
            <a:avLst/>
          </a:prstGeom>
          <a:ln w="76200">
            <a:solidFill>
              <a:schemeClr val="bg1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934178817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 title="Decorative">
            <a:extLst>
              <a:ext uri="{FF2B5EF4-FFF2-40B4-BE49-F238E27FC236}">
                <a16:creationId xmlns:a16="http://schemas.microsoft.com/office/drawing/2014/main" id="{AA648B5A-E380-4E42-882E-71EBF6838E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61244" y="2225040"/>
            <a:ext cx="4536079" cy="46329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Text Placeholder 30">
            <a:extLst>
              <a:ext uri="{FF2B5EF4-FFF2-40B4-BE49-F238E27FC236}">
                <a16:creationId xmlns:a16="http://schemas.microsoft.com/office/drawing/2014/main" id="{A0A47E85-3BCA-460F-8AB1-52D89AC152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21031" y="2055335"/>
            <a:ext cx="4294206" cy="7556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D357C748-EEC9-489A-BCC6-CA3A91E3F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21031" y="2782449"/>
            <a:ext cx="4294206" cy="7556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4" name="Text Placeholder 30">
            <a:extLst>
              <a:ext uri="{FF2B5EF4-FFF2-40B4-BE49-F238E27FC236}">
                <a16:creationId xmlns:a16="http://schemas.microsoft.com/office/drawing/2014/main" id="{59136E3C-98E8-457D-ABD1-BA278DBB49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21031" y="4352427"/>
            <a:ext cx="4294206" cy="7556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3F9938E0-7CFD-4C1C-88B0-388D25B8B1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21031" y="3567438"/>
            <a:ext cx="4294206" cy="7556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6" name="Text Placeholder 30">
            <a:extLst>
              <a:ext uri="{FF2B5EF4-FFF2-40B4-BE49-F238E27FC236}">
                <a16:creationId xmlns:a16="http://schemas.microsoft.com/office/drawing/2014/main" id="{D274E9A2-3272-442A-A247-A383255C45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21031" y="5137415"/>
            <a:ext cx="4294206" cy="7556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" name="Rectangle 2" title="Decorative">
            <a:extLst>
              <a:ext uri="{FF2B5EF4-FFF2-40B4-BE49-F238E27FC236}">
                <a16:creationId xmlns:a16="http://schemas.microsoft.com/office/drawing/2014/main" id="{E2F3CED5-D6C7-4A0B-B731-FDB78F4E3341}"/>
              </a:ext>
            </a:extLst>
          </p:cNvPr>
          <p:cNvSpPr/>
          <p:nvPr userDrawn="1"/>
        </p:nvSpPr>
        <p:spPr>
          <a:xfrm>
            <a:off x="353385" y="0"/>
            <a:ext cx="4572513" cy="20593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hape 62" title="Decorative">
            <a:extLst>
              <a:ext uri="{FF2B5EF4-FFF2-40B4-BE49-F238E27FC236}">
                <a16:creationId xmlns:a16="http://schemas.microsoft.com/office/drawing/2014/main" id="{2683CBB0-468F-4DD2-853B-FBFFA91B662E}"/>
              </a:ext>
            </a:extLst>
          </p:cNvPr>
          <p:cNvSpPr/>
          <p:nvPr userDrawn="1"/>
        </p:nvSpPr>
        <p:spPr>
          <a:xfrm rot="16200000" flipV="1">
            <a:off x="1560255" y="445140"/>
            <a:ext cx="0" cy="1930310"/>
          </a:xfrm>
          <a:prstGeom prst="line">
            <a:avLst/>
          </a:prstGeom>
          <a:ln w="76200">
            <a:solidFill>
              <a:schemeClr val="accent2">
                <a:lumMod val="75000"/>
                <a:lumOff val="25000"/>
                <a:alpha val="97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08AC775-D0E4-4AE8-B104-8AF0CC9954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5100" y="192385"/>
            <a:ext cx="2275389" cy="1025525"/>
          </a:xfrm>
          <a:prstGeom prst="rect">
            <a:avLst/>
          </a:prstGeom>
          <a:noFill/>
        </p:spPr>
        <p:txBody>
          <a:bodyPr vert="horz" lIns="0" tIns="45720" rIns="91440" bIns="0" rtlCol="0" anchor="b">
            <a:noAutofit/>
          </a:bodyPr>
          <a:lstStyle>
            <a:lvl1pPr>
              <a:defRPr lang="en-US" sz="5000" b="1">
                <a:solidFill>
                  <a:schemeClr val="bg1"/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595043016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 title="Decorative">
            <a:extLst>
              <a:ext uri="{FF2B5EF4-FFF2-40B4-BE49-F238E27FC236}">
                <a16:creationId xmlns:a16="http://schemas.microsoft.com/office/drawing/2014/main" id="{AA648B5A-E380-4E42-882E-71EBF6838E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64877" y="0"/>
            <a:ext cx="5927124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Text Placeholder 30">
            <a:extLst>
              <a:ext uri="{FF2B5EF4-FFF2-40B4-BE49-F238E27FC236}">
                <a16:creationId xmlns:a16="http://schemas.microsoft.com/office/drawing/2014/main" id="{A0A47E85-3BCA-460F-8AB1-52D89AC152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1529" y="2348736"/>
            <a:ext cx="4294206" cy="7556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D357C748-EEC9-489A-BCC6-CA3A91E3F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1529" y="3075850"/>
            <a:ext cx="4294206" cy="7556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4" name="Text Placeholder 30">
            <a:extLst>
              <a:ext uri="{FF2B5EF4-FFF2-40B4-BE49-F238E27FC236}">
                <a16:creationId xmlns:a16="http://schemas.microsoft.com/office/drawing/2014/main" id="{59136E3C-98E8-457D-ABD1-BA278DBB49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1529" y="4645828"/>
            <a:ext cx="4294206" cy="7556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3F9938E0-7CFD-4C1C-88B0-388D25B8B1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1529" y="3860839"/>
            <a:ext cx="4294206" cy="7556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6" name="Text Placeholder 30">
            <a:extLst>
              <a:ext uri="{FF2B5EF4-FFF2-40B4-BE49-F238E27FC236}">
                <a16:creationId xmlns:a16="http://schemas.microsoft.com/office/drawing/2014/main" id="{D274E9A2-3272-442A-A247-A383255C45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1529" y="5430816"/>
            <a:ext cx="4294206" cy="7556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" name="Rectangle 2" title="Decorative">
            <a:extLst>
              <a:ext uri="{FF2B5EF4-FFF2-40B4-BE49-F238E27FC236}">
                <a16:creationId xmlns:a16="http://schemas.microsoft.com/office/drawing/2014/main" id="{E2F3CED5-D6C7-4A0B-B731-FDB78F4E3341}"/>
              </a:ext>
            </a:extLst>
          </p:cNvPr>
          <p:cNvSpPr/>
          <p:nvPr userDrawn="1"/>
        </p:nvSpPr>
        <p:spPr>
          <a:xfrm>
            <a:off x="353385" y="0"/>
            <a:ext cx="4572513" cy="2059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hape 62" title="Decorative">
            <a:extLst>
              <a:ext uri="{FF2B5EF4-FFF2-40B4-BE49-F238E27FC236}">
                <a16:creationId xmlns:a16="http://schemas.microsoft.com/office/drawing/2014/main" id="{2683CBB0-468F-4DD2-853B-FBFFA91B662E}"/>
              </a:ext>
            </a:extLst>
          </p:cNvPr>
          <p:cNvSpPr/>
          <p:nvPr userDrawn="1"/>
        </p:nvSpPr>
        <p:spPr>
          <a:xfrm rot="16200000" flipV="1">
            <a:off x="1560255" y="445140"/>
            <a:ext cx="0" cy="1930310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  <a:alpha val="97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08AC775-D0E4-4AE8-B104-8AF0CC9954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5100" y="192385"/>
            <a:ext cx="2275389" cy="1025525"/>
          </a:xfrm>
          <a:prstGeom prst="rect">
            <a:avLst/>
          </a:prstGeom>
          <a:noFill/>
        </p:spPr>
        <p:txBody>
          <a:bodyPr vert="horz" lIns="0" tIns="45720" rIns="91440" bIns="0" rtlCol="0" anchor="b">
            <a:noAutofit/>
          </a:bodyPr>
          <a:lstStyle>
            <a:lvl1pPr>
              <a:defRPr lang="en-US" sz="5000" b="1">
                <a:solidFill>
                  <a:schemeClr val="bg1"/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573412867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 title="Decorative">
            <a:extLst>
              <a:ext uri="{FF2B5EF4-FFF2-40B4-BE49-F238E27FC236}">
                <a16:creationId xmlns:a16="http://schemas.microsoft.com/office/drawing/2014/main" id="{AA648B5A-E380-4E42-882E-71EBF6838E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" y="0"/>
            <a:ext cx="4910666" cy="6858000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" name="Rectangle 2" title="Decorative"/>
          <p:cNvSpPr/>
          <p:nvPr userDrawn="1"/>
        </p:nvSpPr>
        <p:spPr>
          <a:xfrm>
            <a:off x="4910667" y="0"/>
            <a:ext cx="117404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Text Placeholder 30">
            <a:extLst>
              <a:ext uri="{FF2B5EF4-FFF2-40B4-BE49-F238E27FC236}">
                <a16:creationId xmlns:a16="http://schemas.microsoft.com/office/drawing/2014/main" id="{A0A47E85-3BCA-460F-8AB1-52D89AC152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5131" y="879710"/>
            <a:ext cx="4801847" cy="7556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text styles</a:t>
            </a:r>
          </a:p>
        </p:txBody>
      </p: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D357C748-EEC9-489A-BCC6-CA3A91E3F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95131" y="1956155"/>
            <a:ext cx="4801847" cy="7556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text styles</a:t>
            </a:r>
          </a:p>
        </p:txBody>
      </p:sp>
      <p:sp>
        <p:nvSpPr>
          <p:cNvPr id="34" name="Text Placeholder 30">
            <a:extLst>
              <a:ext uri="{FF2B5EF4-FFF2-40B4-BE49-F238E27FC236}">
                <a16:creationId xmlns:a16="http://schemas.microsoft.com/office/drawing/2014/main" id="{59136E3C-98E8-457D-ABD1-BA278DBB49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95131" y="3032600"/>
            <a:ext cx="4801847" cy="7556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text styles</a:t>
            </a:r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3F9938E0-7CFD-4C1C-88B0-388D25B8B1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95131" y="4109045"/>
            <a:ext cx="4801847" cy="7556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text styles</a:t>
            </a:r>
          </a:p>
        </p:txBody>
      </p:sp>
      <p:sp>
        <p:nvSpPr>
          <p:cNvPr id="36" name="Text Placeholder 30">
            <a:extLst>
              <a:ext uri="{FF2B5EF4-FFF2-40B4-BE49-F238E27FC236}">
                <a16:creationId xmlns:a16="http://schemas.microsoft.com/office/drawing/2014/main" id="{D274E9A2-3272-442A-A247-A383255C45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5131" y="5185490"/>
            <a:ext cx="4801847" cy="7556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text styles</a:t>
            </a:r>
          </a:p>
        </p:txBody>
      </p:sp>
      <p:sp>
        <p:nvSpPr>
          <p:cNvPr id="37" name="Text Placeholder 30">
            <a:extLst>
              <a:ext uri="{FF2B5EF4-FFF2-40B4-BE49-F238E27FC236}">
                <a16:creationId xmlns:a16="http://schemas.microsoft.com/office/drawing/2014/main" id="{2D435A30-7C8E-4847-B027-91CBFA1592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84074" y="879710"/>
            <a:ext cx="741082" cy="755650"/>
          </a:xfrm>
          <a:prstGeom prst="rect">
            <a:avLst/>
          </a:prstGeom>
        </p:spPr>
        <p:txBody>
          <a:bodyPr rIns="0" anchor="ctr">
            <a:noAutofit/>
          </a:bodyPr>
          <a:lstStyle>
            <a:lvl1pPr marL="0" indent="0" algn="r">
              <a:buNone/>
              <a:defRPr sz="6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38" name="Text Placeholder 30">
            <a:extLst>
              <a:ext uri="{FF2B5EF4-FFF2-40B4-BE49-F238E27FC236}">
                <a16:creationId xmlns:a16="http://schemas.microsoft.com/office/drawing/2014/main" id="{819BB324-34C6-4FF7-8780-D294AC6EC5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84074" y="1956155"/>
            <a:ext cx="741082" cy="755650"/>
          </a:xfrm>
          <a:prstGeom prst="rect">
            <a:avLst/>
          </a:prstGeom>
        </p:spPr>
        <p:txBody>
          <a:bodyPr rIns="0" anchor="ctr">
            <a:noAutofit/>
          </a:bodyPr>
          <a:lstStyle>
            <a:lvl1pPr marL="0" indent="0" algn="r">
              <a:buNone/>
              <a:defRPr sz="6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9" name="Text Placeholder 30">
            <a:extLst>
              <a:ext uri="{FF2B5EF4-FFF2-40B4-BE49-F238E27FC236}">
                <a16:creationId xmlns:a16="http://schemas.microsoft.com/office/drawing/2014/main" id="{43B3C496-FB0A-4924-A341-696D17E2D9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84074" y="3032600"/>
            <a:ext cx="741082" cy="755650"/>
          </a:xfrm>
          <a:prstGeom prst="rect">
            <a:avLst/>
          </a:prstGeom>
        </p:spPr>
        <p:txBody>
          <a:bodyPr rIns="0" anchor="ctr">
            <a:noAutofit/>
          </a:bodyPr>
          <a:lstStyle>
            <a:lvl1pPr marL="0" indent="0" algn="r">
              <a:buNone/>
              <a:defRPr sz="6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40" name="Text Placeholder 30">
            <a:extLst>
              <a:ext uri="{FF2B5EF4-FFF2-40B4-BE49-F238E27FC236}">
                <a16:creationId xmlns:a16="http://schemas.microsoft.com/office/drawing/2014/main" id="{FEACD5FF-800E-4BB0-82F3-2E0AEF1215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84074" y="4109045"/>
            <a:ext cx="741082" cy="755650"/>
          </a:xfrm>
          <a:prstGeom prst="rect">
            <a:avLst/>
          </a:prstGeom>
        </p:spPr>
        <p:txBody>
          <a:bodyPr rIns="0" anchor="ctr">
            <a:noAutofit/>
          </a:bodyPr>
          <a:lstStyle>
            <a:lvl1pPr marL="0" indent="0" algn="r">
              <a:buNone/>
              <a:defRPr sz="6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4</a:t>
            </a:r>
          </a:p>
        </p:txBody>
      </p:sp>
      <p:sp>
        <p:nvSpPr>
          <p:cNvPr id="41" name="Text Placeholder 30">
            <a:extLst>
              <a:ext uri="{FF2B5EF4-FFF2-40B4-BE49-F238E27FC236}">
                <a16:creationId xmlns:a16="http://schemas.microsoft.com/office/drawing/2014/main" id="{58B97284-E1BE-4DCD-9CC1-C441D1A8573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84074" y="5185490"/>
            <a:ext cx="741082" cy="755650"/>
          </a:xfrm>
          <a:prstGeom prst="rect">
            <a:avLst/>
          </a:prstGeom>
        </p:spPr>
        <p:txBody>
          <a:bodyPr rIns="0" anchor="ctr">
            <a:noAutofit/>
          </a:bodyPr>
          <a:lstStyle>
            <a:lvl1pPr marL="0" indent="0" algn="r">
              <a:buNone/>
              <a:defRPr sz="6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5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08AC775-D0E4-4AE8-B104-8AF0CC9954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6626" y="3727361"/>
            <a:ext cx="2275389" cy="1025525"/>
          </a:xfrm>
          <a:prstGeom prst="rect">
            <a:avLst/>
          </a:prstGeom>
          <a:noFill/>
        </p:spPr>
        <p:txBody>
          <a:bodyPr vert="horz" lIns="0" tIns="45720" rIns="91440" bIns="0" rtlCol="0" anchor="b">
            <a:noAutofit/>
          </a:bodyPr>
          <a:lstStyle>
            <a:lvl1pPr>
              <a:defRPr lang="en-US" sz="5000" b="1">
                <a:solidFill>
                  <a:schemeClr val="tx2"/>
                </a:solidFill>
                <a:latin typeface="+mj-lt"/>
              </a:defRPr>
            </a:lvl1pPr>
          </a:lstStyle>
          <a:p>
            <a:pPr marL="0" lvl="0"/>
            <a:r>
              <a:rPr lang="en-US" noProof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4283145808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354" y="2596916"/>
            <a:ext cx="4385841" cy="1325563"/>
          </a:xfrm>
          <a:prstGeom prst="rect">
            <a:avLst/>
          </a:prstGeom>
        </p:spPr>
        <p:txBody>
          <a:bodyPr anchor="b"/>
          <a:lstStyle>
            <a:lvl1pPr algn="l"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1"/>
            <a:ext cx="60960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33D39E2-2188-4621-B115-A912A057E8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9353" y="4628132"/>
            <a:ext cx="4385841" cy="13255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9353" y="4165142"/>
            <a:ext cx="4385841" cy="38274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1600" b="1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hape 62" title="Decorative">
            <a:extLst>
              <a:ext uri="{FF2B5EF4-FFF2-40B4-BE49-F238E27FC236}">
                <a16:creationId xmlns:a16="http://schemas.microsoft.com/office/drawing/2014/main" id="{2683CBB0-468F-4DD2-853B-FBFFA91B662E}"/>
              </a:ext>
            </a:extLst>
          </p:cNvPr>
          <p:cNvSpPr/>
          <p:nvPr userDrawn="1"/>
        </p:nvSpPr>
        <p:spPr>
          <a:xfrm flipV="1">
            <a:off x="527427" y="1631760"/>
            <a:ext cx="0" cy="4321933"/>
          </a:xfrm>
          <a:prstGeom prst="line">
            <a:avLst/>
          </a:prstGeom>
          <a:ln w="76200">
            <a:solidFill>
              <a:schemeClr val="accent1">
                <a:alpha val="97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  <p:sp>
        <p:nvSpPr>
          <p:cNvPr id="9" name="Picture Placeholder 5" title="Decorative">
            <a:extLst>
              <a:ext uri="{FF2B5EF4-FFF2-40B4-BE49-F238E27FC236}">
                <a16:creationId xmlns:a16="http://schemas.microsoft.com/office/drawing/2014/main" id="{EADDC907-00BA-437D-8631-DCDAA19616A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9354" y="1631760"/>
            <a:ext cx="804759" cy="804759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934213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2808079"/>
            <a:ext cx="6096000" cy="40499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1465"/>
            <a:ext cx="5257801" cy="1325563"/>
          </a:xfrm>
          <a:prstGeom prst="rect">
            <a:avLst/>
          </a:prstGeom>
        </p:spPr>
        <p:txBody>
          <a:bodyPr anchor="b">
            <a:normAutofit/>
          </a:bodyPr>
          <a:lstStyle>
            <a:lvl1pPr algn="r">
              <a:defRPr sz="4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87825" y="2808079"/>
            <a:ext cx="4312353" cy="382749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lang="en-US" sz="1600" b="1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 dirty="0"/>
              <a:t>Click to add title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87825" y="3212363"/>
            <a:ext cx="4312353" cy="2962659"/>
          </a:xfrm>
          <a:prstGeom prst="rect">
            <a:avLst/>
          </a:prstGeom>
        </p:spPr>
        <p:txBody>
          <a:bodyPr lIns="0" tIns="72000">
            <a:normAutofit/>
          </a:bodyPr>
          <a:lstStyle>
            <a:lvl1pPr>
              <a:defRPr sz="1400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10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hape 62" title="Decorative">
            <a:extLst>
              <a:ext uri="{FF2B5EF4-FFF2-40B4-BE49-F238E27FC236}">
                <a16:creationId xmlns:a16="http://schemas.microsoft.com/office/drawing/2014/main" id="{2683CBB0-468F-4DD2-853B-FBFFA91B662E}"/>
              </a:ext>
            </a:extLst>
          </p:cNvPr>
          <p:cNvSpPr/>
          <p:nvPr userDrawn="1"/>
        </p:nvSpPr>
        <p:spPr>
          <a:xfrm rot="16200000" flipV="1">
            <a:off x="5130846" y="1256529"/>
            <a:ext cx="0" cy="1930310"/>
          </a:xfrm>
          <a:prstGeom prst="line">
            <a:avLst/>
          </a:prstGeom>
          <a:ln w="76200">
            <a:solidFill>
              <a:schemeClr val="accent1">
                <a:alpha val="97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411441410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975" y="365126"/>
            <a:ext cx="10514052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EB9D9EDD-4B31-B62B-1FFC-79A98FA6C8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1C77C7-6AA8-472A-9851-1E7F649DE8CA}" type="datetime1">
              <a:rPr lang="zh-TW" altLang="en-US"/>
              <a:pPr>
                <a:defRPr/>
              </a:pPr>
              <a:t>2022/12/13</a:t>
            </a:fld>
            <a:endParaRPr lang="en-US" altLang="zh-TW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EE1D7E71-5B56-0145-A806-10608D5CE1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2D4E1CEC-2E85-19B0-A966-247B78D58F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A65D98-BE9E-4CCA-898E-DB3B9DDBF74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93800554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1E5DCEB-1CC8-4AEE-9DEC-6C62AD4FB42C}"/>
              </a:ext>
            </a:extLst>
          </p:cNvPr>
          <p:cNvSpPr/>
          <p:nvPr userDrawn="1"/>
        </p:nvSpPr>
        <p:spPr>
          <a:xfrm>
            <a:off x="0" y="3429000"/>
            <a:ext cx="6096001" cy="3429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096000" cy="3429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7825" y="1190909"/>
            <a:ext cx="4554008" cy="1325563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97253" y="2516138"/>
            <a:ext cx="4544580" cy="382749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lang="en-US" sz="1600" b="1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 dirty="0"/>
              <a:t>Click to add title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97253" y="2920422"/>
            <a:ext cx="4544580" cy="3226378"/>
          </a:xfrm>
          <a:prstGeom prst="rect">
            <a:avLst/>
          </a:prstGeom>
        </p:spPr>
        <p:txBody>
          <a:bodyPr lIns="0" tIns="72000"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199" y="3606800"/>
            <a:ext cx="4927601" cy="2540000"/>
          </a:xfrm>
          <a:prstGeom prst="rect">
            <a:avLst/>
          </a:prstGeom>
        </p:spPr>
        <p:txBody>
          <a:bodyPr lIns="0" tIns="72000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603400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3708400" cy="68537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Rectangle 10" title="Decorative"/>
          <p:cNvSpPr/>
          <p:nvPr userDrawn="1"/>
        </p:nvSpPr>
        <p:spPr>
          <a:xfrm>
            <a:off x="3708400" y="0"/>
            <a:ext cx="4775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2921" y="936980"/>
            <a:ext cx="3686159" cy="1466055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algn="l"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52988" y="2407322"/>
            <a:ext cx="3686025" cy="382749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title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52921" y="2811606"/>
            <a:ext cx="3686159" cy="3044825"/>
          </a:xfrm>
          <a:prstGeom prst="rect">
            <a:avLst/>
          </a:prstGeom>
        </p:spPr>
        <p:txBody>
          <a:bodyPr lIns="0" tIns="7200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483600" y="0"/>
            <a:ext cx="3708400" cy="68537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064344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 title="Decorative">
            <a:extLst>
              <a:ext uri="{FF2B5EF4-FFF2-40B4-BE49-F238E27FC236}">
                <a16:creationId xmlns:a16="http://schemas.microsoft.com/office/drawing/2014/main" id="{60EEF041-4EFF-410A-AFB4-25A65B462B2D}"/>
              </a:ext>
            </a:extLst>
          </p:cNvPr>
          <p:cNvSpPr/>
          <p:nvPr userDrawn="1"/>
        </p:nvSpPr>
        <p:spPr>
          <a:xfrm>
            <a:off x="8181847" y="0"/>
            <a:ext cx="401015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 title="Decorative">
            <a:extLst>
              <a:ext uri="{FF2B5EF4-FFF2-40B4-BE49-F238E27FC236}">
                <a16:creationId xmlns:a16="http://schemas.microsoft.com/office/drawing/2014/main" id="{60EEF041-4EFF-410A-AFB4-25A65B462B2D}"/>
              </a:ext>
            </a:extLst>
          </p:cNvPr>
          <p:cNvSpPr/>
          <p:nvPr userDrawn="1"/>
        </p:nvSpPr>
        <p:spPr>
          <a:xfrm>
            <a:off x="4171694" y="0"/>
            <a:ext cx="401015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33757" y="1680547"/>
            <a:ext cx="3686025" cy="382749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title here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75228" y="1680547"/>
            <a:ext cx="3658010" cy="382749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 marL="0" indent="0">
              <a:buNone/>
              <a:defRPr lang="en-US" sz="16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228600" lvl="0" indent="-228600"/>
            <a:r>
              <a:rPr lang="en-US" dirty="0"/>
              <a:t>Click to add title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33454" y="2084831"/>
            <a:ext cx="3686159" cy="3044825"/>
          </a:xfrm>
          <a:prstGeom prst="rect">
            <a:avLst/>
          </a:prstGeom>
        </p:spPr>
        <p:txBody>
          <a:bodyPr lIns="0" tIns="7200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75228" y="2084831"/>
            <a:ext cx="3658010" cy="3044825"/>
          </a:xfrm>
          <a:prstGeom prst="rect">
            <a:avLst/>
          </a:prstGeom>
        </p:spPr>
        <p:txBody>
          <a:bodyPr lIns="0" tIns="7200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410" y="1670007"/>
            <a:ext cx="3686159" cy="1466055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algn="l">
              <a:defRPr sz="4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490670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 title="Decorative">
            <a:extLst>
              <a:ext uri="{FF2B5EF4-FFF2-40B4-BE49-F238E27FC236}">
                <a16:creationId xmlns:a16="http://schemas.microsoft.com/office/drawing/2014/main" id="{09156155-C47D-47A0-A08D-DCAC4D742D3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340889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itle 1" title="Decorative">
            <a:extLst>
              <a:ext uri="{FF2B5EF4-FFF2-40B4-BE49-F238E27FC236}">
                <a16:creationId xmlns:a16="http://schemas.microsoft.com/office/drawing/2014/main" id="{FC8F08DC-8736-4BFE-8B72-8DD4184DEBE1}"/>
              </a:ext>
            </a:extLst>
          </p:cNvPr>
          <p:cNvSpPr txBox="1">
            <a:spLocks/>
          </p:cNvSpPr>
          <p:nvPr userDrawn="1"/>
        </p:nvSpPr>
        <p:spPr>
          <a:xfrm>
            <a:off x="-1" y="3408891"/>
            <a:ext cx="12203575" cy="3449109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45720" rIns="324000" bIns="45720" rtlCol="0" anchor="ctr">
            <a:normAutofit/>
          </a:bodyPr>
          <a:lstStyle>
            <a:lvl1pPr algn="r">
              <a:lnSpc>
                <a:spcPct val="90000"/>
              </a:lnSpc>
              <a:spcBef>
                <a:spcPct val="0"/>
              </a:spcBef>
              <a:buNone/>
              <a:defRPr sz="4000" b="1" i="0" spc="-150">
                <a:solidFill>
                  <a:schemeClr val="tx2"/>
                </a:solidFill>
                <a:latin typeface="Constantia" panose="02030602050306030303" pitchFamily="18" charset="0"/>
                <a:ea typeface="+mj-ea"/>
                <a:cs typeface="Gill Sans" panose="020B0502020104020203" pitchFamily="34" charset="-79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68750" y="3666354"/>
            <a:ext cx="3448800" cy="382749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title here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54055" y="3666354"/>
            <a:ext cx="3450265" cy="382749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 marL="0" indent="0">
              <a:buNone/>
              <a:defRPr lang="en-US" sz="16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228600" lvl="0" indent="-228600"/>
            <a:r>
              <a:rPr lang="en-US" dirty="0"/>
              <a:t>Click to add title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68447" y="4070639"/>
            <a:ext cx="3448800" cy="2253961"/>
          </a:xfrm>
          <a:prstGeom prst="rect">
            <a:avLst/>
          </a:prstGeom>
        </p:spPr>
        <p:txBody>
          <a:bodyPr lIns="0" tIns="7200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54055" y="4070639"/>
            <a:ext cx="3450265" cy="2253961"/>
          </a:xfrm>
          <a:prstGeom prst="rect">
            <a:avLst/>
          </a:prstGeom>
        </p:spPr>
        <p:txBody>
          <a:bodyPr lIns="0" tIns="7200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49104"/>
            <a:ext cx="3136900" cy="2168682"/>
          </a:xfrm>
          <a:prstGeom prst="rect">
            <a:avLst/>
          </a:prstGeom>
        </p:spPr>
        <p:txBody>
          <a:bodyPr lIns="0" anchor="ctr">
            <a:normAutofit/>
          </a:bodyPr>
          <a:lstStyle>
            <a:lvl1pPr algn="l"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210472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 title="Decorative">
            <a:extLst>
              <a:ext uri="{FF2B5EF4-FFF2-40B4-BE49-F238E27FC236}">
                <a16:creationId xmlns:a16="http://schemas.microsoft.com/office/drawing/2014/main" id="{FC8F08DC-8736-4BFE-8B72-8DD4184DEBE1}"/>
              </a:ext>
            </a:extLst>
          </p:cNvPr>
          <p:cNvSpPr txBox="1">
            <a:spLocks/>
          </p:cNvSpPr>
          <p:nvPr userDrawn="1"/>
        </p:nvSpPr>
        <p:spPr>
          <a:xfrm>
            <a:off x="-1" y="2360141"/>
            <a:ext cx="6096001" cy="4497859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45720" rIns="324000" bIns="45720" rtlCol="0" anchor="ctr">
            <a:normAutofit/>
          </a:bodyPr>
          <a:lstStyle>
            <a:lvl1pPr algn="r">
              <a:lnSpc>
                <a:spcPct val="90000"/>
              </a:lnSpc>
              <a:spcBef>
                <a:spcPct val="0"/>
              </a:spcBef>
              <a:buNone/>
              <a:defRPr sz="4000" b="1" i="0" spc="-150">
                <a:solidFill>
                  <a:schemeClr val="tx2"/>
                </a:solidFill>
                <a:latin typeface="Constantia" panose="02030602050306030303" pitchFamily="18" charset="0"/>
                <a:ea typeface="+mj-ea"/>
                <a:cs typeface="Gill Sans" panose="020B0502020104020203" pitchFamily="34" charset="-79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2" name="Title 1" title="Decorative">
            <a:extLst>
              <a:ext uri="{FF2B5EF4-FFF2-40B4-BE49-F238E27FC236}">
                <a16:creationId xmlns:a16="http://schemas.microsoft.com/office/drawing/2014/main" id="{FC8F08DC-8736-4BFE-8B72-8DD4184DEBE1}"/>
              </a:ext>
            </a:extLst>
          </p:cNvPr>
          <p:cNvSpPr txBox="1">
            <a:spLocks/>
          </p:cNvSpPr>
          <p:nvPr userDrawn="1"/>
        </p:nvSpPr>
        <p:spPr>
          <a:xfrm>
            <a:off x="6095999" y="2360141"/>
            <a:ext cx="6096001" cy="449785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0" tIns="45720" rIns="324000" bIns="45720" rtlCol="0" anchor="ctr">
            <a:normAutofit/>
          </a:bodyPr>
          <a:lstStyle>
            <a:lvl1pPr algn="r">
              <a:lnSpc>
                <a:spcPct val="90000"/>
              </a:lnSpc>
              <a:spcBef>
                <a:spcPct val="0"/>
              </a:spcBef>
              <a:buNone/>
              <a:defRPr sz="4000" b="1" i="0" spc="-150">
                <a:solidFill>
                  <a:schemeClr val="tx2"/>
                </a:solidFill>
                <a:latin typeface="Constantia" panose="02030602050306030303" pitchFamily="18" charset="0"/>
                <a:ea typeface="+mj-ea"/>
                <a:cs typeface="Gill Sans" panose="020B0502020104020203" pitchFamily="34" charset="-79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7607" y="2962016"/>
            <a:ext cx="4340785" cy="382749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title here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72685" y="2962016"/>
            <a:ext cx="4342629" cy="382749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 marL="0" indent="0">
              <a:buNone/>
              <a:defRPr lang="en-US" sz="16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228600" lvl="0" indent="-228600"/>
            <a:r>
              <a:rPr lang="en-US" dirty="0"/>
              <a:t>Click to add title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77607" y="3366301"/>
            <a:ext cx="4340785" cy="2253961"/>
          </a:xfrm>
          <a:prstGeom prst="rect">
            <a:avLst/>
          </a:prstGeom>
        </p:spPr>
        <p:txBody>
          <a:bodyPr lIns="0" tIns="7200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72685" y="3366301"/>
            <a:ext cx="4342629" cy="2253961"/>
          </a:xfrm>
          <a:prstGeom prst="rect">
            <a:avLst/>
          </a:prstGeom>
        </p:spPr>
        <p:txBody>
          <a:bodyPr lIns="0" tIns="7200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8215" y="358610"/>
            <a:ext cx="7135570" cy="822240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algn="ctr">
              <a:defRPr sz="4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222583"/>
            <a:ext cx="0" cy="2188805"/>
          </a:xfrm>
          <a:prstGeom prst="line">
            <a:avLst/>
          </a:prstGeom>
          <a:ln w="76200">
            <a:solidFill>
              <a:schemeClr val="accent1">
                <a:lumMod val="40000"/>
                <a:lumOff val="6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1723485818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 title="Decorative">
            <a:extLst>
              <a:ext uri="{FF2B5EF4-FFF2-40B4-BE49-F238E27FC236}">
                <a16:creationId xmlns:a16="http://schemas.microsoft.com/office/drawing/2014/main" id="{FC8F08DC-8736-4BFE-8B72-8DD4184DEBE1}"/>
              </a:ext>
            </a:extLst>
          </p:cNvPr>
          <p:cNvSpPr txBox="1">
            <a:spLocks/>
          </p:cNvSpPr>
          <p:nvPr userDrawn="1"/>
        </p:nvSpPr>
        <p:spPr>
          <a:xfrm>
            <a:off x="-1" y="2360141"/>
            <a:ext cx="6096001" cy="4497859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324000" bIns="45720" rtlCol="0" anchor="ctr">
            <a:normAutofit/>
          </a:bodyPr>
          <a:lstStyle>
            <a:lvl1pPr algn="r">
              <a:lnSpc>
                <a:spcPct val="90000"/>
              </a:lnSpc>
              <a:spcBef>
                <a:spcPct val="0"/>
              </a:spcBef>
              <a:buNone/>
              <a:defRPr sz="4000" b="1" i="0" spc="-150">
                <a:solidFill>
                  <a:schemeClr val="tx2"/>
                </a:solidFill>
                <a:latin typeface="Constantia" panose="02030602050306030303" pitchFamily="18" charset="0"/>
                <a:ea typeface="+mj-ea"/>
                <a:cs typeface="Gill Sans" panose="020B0502020104020203" pitchFamily="34" charset="-79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2" name="Title 1" title="Decorative">
            <a:extLst>
              <a:ext uri="{FF2B5EF4-FFF2-40B4-BE49-F238E27FC236}">
                <a16:creationId xmlns:a16="http://schemas.microsoft.com/office/drawing/2014/main" id="{FC8F08DC-8736-4BFE-8B72-8DD4184DEBE1}"/>
              </a:ext>
            </a:extLst>
          </p:cNvPr>
          <p:cNvSpPr txBox="1">
            <a:spLocks/>
          </p:cNvSpPr>
          <p:nvPr userDrawn="1"/>
        </p:nvSpPr>
        <p:spPr>
          <a:xfrm>
            <a:off x="6095999" y="2360141"/>
            <a:ext cx="6096001" cy="4497859"/>
          </a:xfrm>
          <a:prstGeom prst="rect">
            <a:avLst/>
          </a:prstGeom>
          <a:solidFill>
            <a:schemeClr val="accent2">
              <a:lumMod val="75000"/>
              <a:lumOff val="25000"/>
            </a:schemeClr>
          </a:solidFill>
        </p:spPr>
        <p:txBody>
          <a:bodyPr vert="horz" lIns="0" tIns="45720" rIns="324000" bIns="45720" rtlCol="0" anchor="ctr">
            <a:normAutofit/>
          </a:bodyPr>
          <a:lstStyle>
            <a:lvl1pPr algn="r">
              <a:lnSpc>
                <a:spcPct val="90000"/>
              </a:lnSpc>
              <a:spcBef>
                <a:spcPct val="0"/>
              </a:spcBef>
              <a:buNone/>
              <a:defRPr sz="4000" b="1" i="0" spc="-150">
                <a:solidFill>
                  <a:schemeClr val="tx2"/>
                </a:solidFill>
                <a:latin typeface="Constantia" panose="02030602050306030303" pitchFamily="18" charset="0"/>
                <a:ea typeface="+mj-ea"/>
                <a:cs typeface="Gill Sans" panose="020B0502020104020203" pitchFamily="34" charset="-79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7607" y="2962016"/>
            <a:ext cx="4340785" cy="382749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title here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72685" y="2962016"/>
            <a:ext cx="4342629" cy="382749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 marL="0" indent="0">
              <a:buNone/>
              <a:defRPr lang="en-US" sz="16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228600" lvl="0" indent="-228600"/>
            <a:r>
              <a:rPr lang="en-US" dirty="0"/>
              <a:t>Click to add title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77607" y="3366301"/>
            <a:ext cx="4340785" cy="2253961"/>
          </a:xfrm>
          <a:prstGeom prst="rect">
            <a:avLst/>
          </a:prstGeom>
        </p:spPr>
        <p:txBody>
          <a:bodyPr lIns="0" tIns="7200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72685" y="3366301"/>
            <a:ext cx="4342629" cy="2253961"/>
          </a:xfrm>
          <a:prstGeom prst="rect">
            <a:avLst/>
          </a:prstGeom>
        </p:spPr>
        <p:txBody>
          <a:bodyPr lIns="0" tIns="7200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8215" y="358610"/>
            <a:ext cx="7135570" cy="822240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algn="ctr">
              <a:defRPr sz="4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222583"/>
            <a:ext cx="0" cy="2188805"/>
          </a:xfrm>
          <a:prstGeom prst="line">
            <a:avLst/>
          </a:prstGeom>
          <a:ln w="76200">
            <a:solidFill>
              <a:schemeClr val="accent2">
                <a:lumMod val="50000"/>
                <a:lumOff val="5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1849647263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948" y="1193765"/>
            <a:ext cx="4385841" cy="1325563"/>
          </a:xfrm>
          <a:prstGeom prst="rect">
            <a:avLst/>
          </a:prstGeom>
        </p:spPr>
        <p:txBody>
          <a:bodyPr anchor="b">
            <a:normAutofit/>
          </a:bodyPr>
          <a:lstStyle>
            <a:lvl1pPr algn="r">
              <a:defRPr sz="4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78814" y="2632337"/>
            <a:ext cx="4385841" cy="3357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33D39E2-2188-4621-B115-A912A057E8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82016" y="1598619"/>
            <a:ext cx="4869806" cy="1896435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82016" y="1194294"/>
            <a:ext cx="4869806" cy="382749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None/>
              <a:defRPr sz="1600" b="1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title here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B2C5FA2F-DD81-4A72-AB26-A4C663724F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82018" y="4093464"/>
            <a:ext cx="4869806" cy="1896435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82017" y="3689139"/>
            <a:ext cx="4832794" cy="382749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None/>
              <a:defRPr sz="1600" b="1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title here</a:t>
            </a:r>
          </a:p>
        </p:txBody>
      </p:sp>
      <p:sp>
        <p:nvSpPr>
          <p:cNvPr id="10" name="Shape 62" title="Decorative">
            <a:extLst>
              <a:ext uri="{FF2B5EF4-FFF2-40B4-BE49-F238E27FC236}">
                <a16:creationId xmlns:a16="http://schemas.microsoft.com/office/drawing/2014/main" id="{2683CBB0-468F-4DD2-853B-FBFFA91B662E}"/>
              </a:ext>
            </a:extLst>
          </p:cNvPr>
          <p:cNvSpPr/>
          <p:nvPr userDrawn="1"/>
        </p:nvSpPr>
        <p:spPr>
          <a:xfrm flipV="1">
            <a:off x="830507" y="1194294"/>
            <a:ext cx="0" cy="4795606"/>
          </a:xfrm>
          <a:prstGeom prst="line">
            <a:avLst/>
          </a:prstGeom>
          <a:ln w="76200">
            <a:solidFill>
              <a:schemeClr val="accent1">
                <a:alpha val="97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3970810597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8658" y="836271"/>
            <a:ext cx="4263342" cy="518545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 Placeholder 6" title="Decorative">
            <a:extLst>
              <a:ext uri="{FF2B5EF4-FFF2-40B4-BE49-F238E27FC236}">
                <a16:creationId xmlns:a16="http://schemas.microsoft.com/office/drawing/2014/main" id="{233D39E2-2188-4621-B115-A912A057E8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57597" y="836271"/>
            <a:ext cx="4262400" cy="5185458"/>
          </a:xfrm>
          <a:prstGeom prst="rect">
            <a:avLst/>
          </a:prstGeom>
          <a:solidFill>
            <a:schemeClr val="accent1"/>
          </a:solidFill>
        </p:spPr>
        <p:txBody>
          <a:bodyPr lIns="252000" tIns="144000" rIns="14400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5033" y="1659770"/>
            <a:ext cx="2558005" cy="1325563"/>
          </a:xfrm>
          <a:prstGeom prst="rect">
            <a:avLst/>
          </a:prstGeom>
        </p:spPr>
        <p:txBody>
          <a:bodyPr anchor="t"/>
          <a:lstStyle>
            <a:lvl1pPr algn="l">
              <a:defRPr>
                <a:latin typeface="+mj-lt"/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Add Title</a:t>
            </a:r>
          </a:p>
        </p:txBody>
      </p:sp>
      <p:sp>
        <p:nvSpPr>
          <p:cNvPr id="9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756506" y="1915220"/>
            <a:ext cx="0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3217407422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33D39E2-2188-4621-B115-A912A057E8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199" y="4586456"/>
            <a:ext cx="10349090" cy="1577281"/>
          </a:xfrm>
          <a:prstGeom prst="rect">
            <a:avLst/>
          </a:prstGeom>
          <a:noFill/>
          <a:ln>
            <a:noFill/>
          </a:ln>
        </p:spPr>
        <p:txBody>
          <a:bodyPr lIns="0" tIns="216000" r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717212"/>
            <a:ext cx="10349089" cy="854791"/>
          </a:xfrm>
          <a:prstGeom prst="rect">
            <a:avLst/>
          </a:prstGeom>
        </p:spPr>
        <p:txBody>
          <a:bodyPr lIns="0" rIns="0" anchor="b"/>
          <a:lstStyle>
            <a:lvl1pPr algn="ctr">
              <a:defRPr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200" y="836271"/>
            <a:ext cx="10349089" cy="25165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128200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title="Decorative">
            <a:extLst>
              <a:ext uri="{FF2B5EF4-FFF2-40B4-BE49-F238E27FC236}">
                <a16:creationId xmlns:a16="http://schemas.microsoft.com/office/drawing/2014/main" id="{9DF8596F-E730-47C4-86C3-F4A9B3F78268}"/>
              </a:ext>
            </a:extLst>
          </p:cNvPr>
          <p:cNvSpPr/>
          <p:nvPr userDrawn="1"/>
        </p:nvSpPr>
        <p:spPr>
          <a:xfrm>
            <a:off x="0" y="0"/>
            <a:ext cx="4745620" cy="3428990"/>
          </a:xfrm>
          <a:prstGeom prst="rect">
            <a:avLst/>
          </a:prstGeom>
          <a:solidFill>
            <a:schemeClr val="accent2"/>
          </a:solidFill>
        </p:spPr>
        <p:txBody>
          <a:bodyPr vert="horz" lIns="252000" tIns="144000" rIns="144000" bIns="45720" rtlCol="0">
            <a:noAutofit/>
          </a:bodyPr>
          <a:lstStyle/>
          <a:p>
            <a:pPr lvl="0"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en-US" sz="1400" b="0" i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45620" y="3428990"/>
            <a:ext cx="7446380" cy="342900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659770"/>
            <a:ext cx="3085618" cy="1325563"/>
          </a:xfrm>
          <a:prstGeom prst="rect">
            <a:avLst/>
          </a:prstGeom>
        </p:spPr>
        <p:txBody>
          <a:bodyPr lIns="0" anchor="t"/>
          <a:lstStyle>
            <a:lvl1pPr algn="l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Add Title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2E0AB4DF-4264-4631-9A72-72B25F9BEE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59078" y="1197273"/>
            <a:ext cx="6121722" cy="382749"/>
          </a:xfrm>
          <a:prstGeom prst="rect">
            <a:avLst/>
          </a:prstGeom>
        </p:spPr>
        <p:txBody>
          <a:bodyPr lIns="0" tIns="0" anchor="t">
            <a:norm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title here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E3F0CD0-D764-45BB-9798-E9046593B3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59078" y="1588155"/>
            <a:ext cx="6121722" cy="1397178"/>
          </a:xfrm>
          <a:prstGeom prst="rect">
            <a:avLst/>
          </a:prstGeom>
        </p:spPr>
        <p:txBody>
          <a:bodyPr lIns="0" tIns="0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E3F0CD0-D764-45BB-9798-E9046593B3A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3737092"/>
            <a:ext cx="3085618" cy="2663707"/>
          </a:xfrm>
          <a:prstGeom prst="rect">
            <a:avLst/>
          </a:prstGeom>
        </p:spPr>
        <p:txBody>
          <a:bodyPr lIns="0" tIns="0">
            <a:norm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636220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274" y="274638"/>
            <a:ext cx="1097345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275" y="1535113"/>
            <a:ext cx="538735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275" y="2174875"/>
            <a:ext cx="538735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745" y="1535113"/>
            <a:ext cx="538898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745" y="2174875"/>
            <a:ext cx="538898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83BFF6-9595-51D8-3BE1-838FCF2C2F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AEE9DA-B9C6-4D05-8560-D2C21CA1AA6E}" type="datetime1">
              <a:rPr lang="zh-TW" altLang="en-US"/>
              <a:pPr>
                <a:defRPr/>
              </a:pPr>
              <a:t>2022/12/13</a:t>
            </a:fld>
            <a:endParaRPr lang="en-US" altLang="zh-TW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C1A8F8-0049-71F9-13B6-AC1965EE25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3EAE45A-7A05-143E-656F-D7EA61A18D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13178E-4EB5-467E-80F2-930FC201BB9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80537365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9B9B3BD2-24FF-4E30-B0DA-4DCD6E57D9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F92C0C-7E68-45AE-8824-6858C68747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2502" y="4973519"/>
            <a:ext cx="7299618" cy="1440000"/>
          </a:xfrm>
          <a:prstGeom prst="rect">
            <a:avLst/>
          </a:prstGeom>
          <a:solidFill>
            <a:schemeClr val="accent1"/>
          </a:solidFill>
        </p:spPr>
        <p:txBody>
          <a:bodyPr lIns="216000">
            <a:normAutofit/>
          </a:bodyPr>
          <a:lstStyle>
            <a:lvl1pPr algn="ctr"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53602389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9B9B3BD2-24FF-4E30-B0DA-4DCD6E57D9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027135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 title="Decorative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89A80859-BDA6-44AA-A750-4E06108B9B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87474" y="3665204"/>
            <a:ext cx="7304526" cy="2196780"/>
          </a:xfrm>
          <a:prstGeom prst="rect">
            <a:avLst/>
          </a:prstGeom>
          <a:solidFill>
            <a:schemeClr val="accent1"/>
          </a:solidFill>
        </p:spPr>
        <p:txBody>
          <a:bodyPr lIns="274320" tIns="182880" rIns="182880" bIns="18288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i="0" kern="1200" spc="-150" dirty="0">
                <a:solidFill>
                  <a:schemeClr val="bg1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flipV="1">
            <a:off x="4887473" y="3665204"/>
            <a:ext cx="1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4259740263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 title="Decorative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89A80859-BDA6-44AA-A750-4E06108B9B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87474" y="3665204"/>
            <a:ext cx="7304526" cy="2196780"/>
          </a:xfrm>
          <a:prstGeom prst="rect">
            <a:avLst/>
          </a:prstGeom>
          <a:solidFill>
            <a:schemeClr val="accent2"/>
          </a:solidFill>
        </p:spPr>
        <p:txBody>
          <a:bodyPr lIns="274320" tIns="182880" rIns="182880" bIns="18288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i="0" kern="1200" spc="-150" dirty="0">
                <a:solidFill>
                  <a:schemeClr val="bg1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flipV="1">
            <a:off x="4887473" y="3665204"/>
            <a:ext cx="1" cy="2188805"/>
          </a:xfrm>
          <a:prstGeom prst="line">
            <a:avLst/>
          </a:prstGeom>
          <a:ln w="76200">
            <a:solidFill>
              <a:schemeClr val="accent2">
                <a:lumMod val="75000"/>
                <a:lumOff val="25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2955941731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 title="Decorative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4979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8DF09845-7890-4D10-A53B-2A4D05316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40" y="5688402"/>
            <a:ext cx="8717280" cy="823070"/>
          </a:xfrm>
          <a:prstGeom prst="rect">
            <a:avLst/>
          </a:prstGeom>
          <a:noFill/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47277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 title="Decorative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680013"/>
            <a:ext cx="12192000" cy="54979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954109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 title="Decorative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4979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8DF09845-7890-4D10-A53B-2A4D05316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40" y="5688402"/>
            <a:ext cx="8717280" cy="823070"/>
          </a:xfrm>
          <a:prstGeom prst="rect">
            <a:avLst/>
          </a:prstGeom>
          <a:noFill/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389190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 title="Decorative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680013"/>
            <a:ext cx="12192000" cy="54979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58207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 title="Decorative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4735870"/>
            <a:ext cx="12192000" cy="150043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7EBB9618-FC05-4C85-8241-A1EFCE812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96" y="5074550"/>
            <a:ext cx="8717280" cy="823070"/>
          </a:xfrm>
          <a:prstGeom prst="rect">
            <a:avLst/>
          </a:prstGeom>
          <a:noFill/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661146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 title="Decorative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Rectangle 4" title="Decorative"/>
          <p:cNvSpPr/>
          <p:nvPr userDrawn="1"/>
        </p:nvSpPr>
        <p:spPr>
          <a:xfrm>
            <a:off x="0" y="4735870"/>
            <a:ext cx="12192000" cy="1500431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7EBB9618-FC05-4C85-8241-A1EFCE812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96" y="5074550"/>
            <a:ext cx="8717280" cy="823070"/>
          </a:xfrm>
          <a:prstGeom prst="rect">
            <a:avLst/>
          </a:prstGeom>
          <a:noFill/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79706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550D2C02-F29F-0B2F-CF06-9DD70F817E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E1A55D-5176-466B-83EB-08F69FFA6237}" type="datetime1">
              <a:rPr lang="zh-TW" altLang="en-US"/>
              <a:pPr>
                <a:defRPr/>
              </a:pPr>
              <a:t>2022/12/13</a:t>
            </a:fld>
            <a:endParaRPr lang="en-US" altLang="zh-TW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C53393EC-DD0C-EA5D-71D2-DC01E2C17E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E8B07EFB-17B0-C866-056C-566B6B93E8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C1B4CE-C3EE-431E-812A-31D243F453E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02348949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 title="Decorative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Rectangle 4" title="Decorative"/>
          <p:cNvSpPr/>
          <p:nvPr userDrawn="1"/>
        </p:nvSpPr>
        <p:spPr>
          <a:xfrm>
            <a:off x="0" y="4735870"/>
            <a:ext cx="12192000" cy="1500431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7EBB9618-FC05-4C85-8241-A1EFCE812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96" y="5074550"/>
            <a:ext cx="8717280" cy="823070"/>
          </a:xfrm>
          <a:prstGeom prst="rect">
            <a:avLst/>
          </a:prstGeom>
          <a:noFill/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3370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3413895" y="419827"/>
            <a:ext cx="7939904" cy="6018346"/>
            <a:chOff x="8585200" y="440266"/>
            <a:chExt cx="14753564" cy="11183013"/>
          </a:xfrm>
        </p:grpSpPr>
        <p:sp>
          <p:nvSpPr>
            <p:cNvPr id="5" name="Dikdörtgen" title="Decorative"/>
            <p:cNvSpPr/>
            <p:nvPr userDrawn="1"/>
          </p:nvSpPr>
          <p:spPr>
            <a:xfrm>
              <a:off x="8585200" y="440266"/>
              <a:ext cx="6156127" cy="9967848"/>
            </a:xfrm>
            <a:prstGeom prst="rect">
              <a:avLst/>
            </a:prstGeom>
            <a:solidFill>
              <a:srgbClr val="1F1F2A">
                <a:alpha val="13798"/>
              </a:srgb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6" name="IMAGE PLACEHOLDER" title="Decorative"/>
            <p:cNvSpPr/>
            <p:nvPr userDrawn="1"/>
          </p:nvSpPr>
          <p:spPr>
            <a:xfrm>
              <a:off x="10168466" y="1092200"/>
              <a:ext cx="13170298" cy="10531079"/>
            </a:xfrm>
            <a:prstGeom prst="rect">
              <a:avLst/>
            </a:prstGeom>
            <a:solidFill>
              <a:schemeClr val="accent2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/>
            <a:lstStyle>
              <a:lvl1pPr>
                <a:defRPr b="0">
                  <a:solidFill>
                    <a:srgbClr val="F3F3F3"/>
                  </a:solidFill>
                  <a:latin typeface="Raleway"/>
                  <a:ea typeface="Raleway"/>
                  <a:cs typeface="Raleway"/>
                  <a:sym typeface="Raleway"/>
                </a:defRPr>
              </a:lvl1pPr>
            </a:lstStyle>
            <a:p>
              <a:endParaRPr dirty="0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710961-EE19-42C5-8B1B-B6C9862262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69027"/>
            <a:ext cx="2489200" cy="3124200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r">
              <a:buNone/>
              <a:defRPr sz="30000">
                <a:solidFill>
                  <a:schemeClr val="accent2">
                    <a:lumMod val="75000"/>
                    <a:lumOff val="25000"/>
                    <a:alpha val="20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575" y="4500560"/>
            <a:ext cx="6536692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</a:t>
            </a:r>
          </a:p>
        </p:txBody>
      </p:sp>
    </p:spTree>
    <p:extLst>
      <p:ext uri="{BB962C8B-B14F-4D97-AF65-F5344CB8AC3E}">
        <p14:creationId xmlns:p14="http://schemas.microsoft.com/office/powerpoint/2010/main" val="294804328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3413895" y="419827"/>
            <a:ext cx="7939904" cy="6018346"/>
            <a:chOff x="8585200" y="440266"/>
            <a:chExt cx="14753564" cy="11183013"/>
          </a:xfrm>
        </p:grpSpPr>
        <p:sp>
          <p:nvSpPr>
            <p:cNvPr id="5" name="Dikdörtgen" title="Decorative"/>
            <p:cNvSpPr/>
            <p:nvPr userDrawn="1"/>
          </p:nvSpPr>
          <p:spPr>
            <a:xfrm>
              <a:off x="8585200" y="440266"/>
              <a:ext cx="6156127" cy="9967848"/>
            </a:xfrm>
            <a:prstGeom prst="rect">
              <a:avLst/>
            </a:prstGeom>
            <a:solidFill>
              <a:srgbClr val="1F1F2A">
                <a:alpha val="13798"/>
              </a:srgb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6" name="IMAGE PLACEHOLDER" title="Decorative"/>
            <p:cNvSpPr/>
            <p:nvPr userDrawn="1"/>
          </p:nvSpPr>
          <p:spPr>
            <a:xfrm>
              <a:off x="10168466" y="1092200"/>
              <a:ext cx="13170298" cy="10531079"/>
            </a:xfrm>
            <a:prstGeom prst="rect">
              <a:avLst/>
            </a:prstGeom>
            <a:solidFill>
              <a:schemeClr val="accent1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/>
            <a:lstStyle>
              <a:lvl1pPr>
                <a:defRPr b="0">
                  <a:solidFill>
                    <a:srgbClr val="F3F3F3"/>
                  </a:solidFill>
                  <a:latin typeface="Raleway"/>
                  <a:ea typeface="Raleway"/>
                  <a:cs typeface="Raleway"/>
                  <a:sym typeface="Raleway"/>
                </a:defRPr>
              </a:lvl1pPr>
            </a:lstStyle>
            <a:p>
              <a:endParaRPr dirty="0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710961-EE19-42C5-8B1B-B6C9862262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69027"/>
            <a:ext cx="2489200" cy="3124200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r">
              <a:buNone/>
              <a:defRPr sz="30000">
                <a:solidFill>
                  <a:schemeClr val="accent1">
                    <a:lumMod val="60000"/>
                    <a:lumOff val="40000"/>
                    <a:alpha val="20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575" y="4500560"/>
            <a:ext cx="6536692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</a:t>
            </a:r>
          </a:p>
        </p:txBody>
      </p:sp>
    </p:spTree>
    <p:extLst>
      <p:ext uri="{BB962C8B-B14F-4D97-AF65-F5344CB8AC3E}">
        <p14:creationId xmlns:p14="http://schemas.microsoft.com/office/powerpoint/2010/main" val="2649517283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3413895" y="419827"/>
            <a:ext cx="7939904" cy="6018346"/>
            <a:chOff x="8585200" y="440266"/>
            <a:chExt cx="14753564" cy="11183013"/>
          </a:xfrm>
        </p:grpSpPr>
        <p:sp>
          <p:nvSpPr>
            <p:cNvPr id="5" name="Dikdörtgen" title="Decorative"/>
            <p:cNvSpPr/>
            <p:nvPr userDrawn="1"/>
          </p:nvSpPr>
          <p:spPr>
            <a:xfrm>
              <a:off x="8585200" y="440266"/>
              <a:ext cx="6156127" cy="9967848"/>
            </a:xfrm>
            <a:prstGeom prst="rect">
              <a:avLst/>
            </a:prstGeom>
            <a:solidFill>
              <a:srgbClr val="1F1F2A">
                <a:alpha val="13798"/>
              </a:srgb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6" name="IMAGE PLACEHOLDER" title="Decorative"/>
            <p:cNvSpPr/>
            <p:nvPr userDrawn="1"/>
          </p:nvSpPr>
          <p:spPr>
            <a:xfrm>
              <a:off x="10168466" y="1092200"/>
              <a:ext cx="13170298" cy="10531079"/>
            </a:xfrm>
            <a:prstGeom prst="rect">
              <a:avLst/>
            </a:prstGeom>
            <a:solidFill>
              <a:schemeClr val="accent4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/>
            <a:lstStyle>
              <a:lvl1pPr>
                <a:defRPr b="0">
                  <a:solidFill>
                    <a:srgbClr val="F3F3F3"/>
                  </a:solidFill>
                  <a:latin typeface="Raleway"/>
                  <a:ea typeface="Raleway"/>
                  <a:cs typeface="Raleway"/>
                  <a:sym typeface="Raleway"/>
                </a:defRPr>
              </a:lvl1pPr>
            </a:lstStyle>
            <a:p>
              <a:endParaRPr dirty="0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710961-EE19-42C5-8B1B-B6C9862262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69027"/>
            <a:ext cx="2489200" cy="3124200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r">
              <a:buNone/>
              <a:defRPr sz="30000">
                <a:solidFill>
                  <a:schemeClr val="accent4">
                    <a:lumMod val="40000"/>
                    <a:lumOff val="60000"/>
                    <a:alpha val="20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575" y="4500560"/>
            <a:ext cx="6536692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</a:t>
            </a:r>
          </a:p>
        </p:txBody>
      </p:sp>
    </p:spTree>
    <p:extLst>
      <p:ext uri="{BB962C8B-B14F-4D97-AF65-F5344CB8AC3E}">
        <p14:creationId xmlns:p14="http://schemas.microsoft.com/office/powerpoint/2010/main" val="3683442216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 title="Decorative">
            <a:extLst>
              <a:ext uri="{FF2B5EF4-FFF2-40B4-BE49-F238E27FC236}">
                <a16:creationId xmlns:a16="http://schemas.microsoft.com/office/drawing/2014/main" id="{E0729B41-53A1-4BDC-BF75-A9E553C70D89}"/>
              </a:ext>
            </a:extLst>
          </p:cNvPr>
          <p:cNvSpPr/>
          <p:nvPr userDrawn="1"/>
        </p:nvSpPr>
        <p:spPr>
          <a:xfrm>
            <a:off x="0" y="1405466"/>
            <a:ext cx="12192000" cy="3657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1906059"/>
            <a:ext cx="7882467" cy="1694180"/>
          </a:xfrm>
          <a:prstGeom prst="rect">
            <a:avLst/>
          </a:prstGeom>
        </p:spPr>
        <p:txBody>
          <a:bodyPr lIns="0" anchor="t">
            <a:noAutofit/>
          </a:bodyPr>
          <a:lstStyle>
            <a:lvl1pPr>
              <a:defRPr sz="6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6E820AC0-D6D8-48F9-9D9F-A17400A404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30361" y="4554447"/>
            <a:ext cx="2489200" cy="3124198"/>
          </a:xfrm>
          <a:prstGeom prst="rect">
            <a:avLst/>
          </a:prstGeom>
          <a:solidFill>
            <a:schemeClr val="accent2">
              <a:lumMod val="75000"/>
              <a:lumOff val="25000"/>
            </a:schemeClr>
          </a:solidFill>
        </p:spPr>
        <p:txBody>
          <a:bodyPr bIns="0" anchor="b">
            <a:noAutofit/>
          </a:bodyPr>
          <a:lstStyle>
            <a:lvl1pPr marL="0" indent="0" algn="ctr">
              <a:buNone/>
              <a:defRPr sz="25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55230664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 title="Decorative">
            <a:extLst>
              <a:ext uri="{FF2B5EF4-FFF2-40B4-BE49-F238E27FC236}">
                <a16:creationId xmlns:a16="http://schemas.microsoft.com/office/drawing/2014/main" id="{E0729B41-53A1-4BDC-BF75-A9E553C70D89}"/>
              </a:ext>
            </a:extLst>
          </p:cNvPr>
          <p:cNvSpPr/>
          <p:nvPr userDrawn="1"/>
        </p:nvSpPr>
        <p:spPr>
          <a:xfrm>
            <a:off x="0" y="1405466"/>
            <a:ext cx="12192000" cy="3657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1906059"/>
            <a:ext cx="7882467" cy="1694180"/>
          </a:xfrm>
          <a:prstGeom prst="rect">
            <a:avLst/>
          </a:prstGeom>
        </p:spPr>
        <p:txBody>
          <a:bodyPr lIns="0" anchor="t">
            <a:noAutofit/>
          </a:bodyPr>
          <a:lstStyle>
            <a:lvl1pPr>
              <a:defRPr sz="6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6E820AC0-D6D8-48F9-9D9F-A17400A404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30361" y="4554447"/>
            <a:ext cx="2489200" cy="312419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bIns="0" anchor="b">
            <a:noAutofit/>
          </a:bodyPr>
          <a:lstStyle>
            <a:lvl1pPr marL="0" indent="0" algn="ctr">
              <a:buNone/>
              <a:defRPr sz="25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71768878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 title="Decorative">
            <a:extLst>
              <a:ext uri="{FF2B5EF4-FFF2-40B4-BE49-F238E27FC236}">
                <a16:creationId xmlns:a16="http://schemas.microsoft.com/office/drawing/2014/main" id="{E0729B41-53A1-4BDC-BF75-A9E553C70D89}"/>
              </a:ext>
            </a:extLst>
          </p:cNvPr>
          <p:cNvSpPr/>
          <p:nvPr userDrawn="1"/>
        </p:nvSpPr>
        <p:spPr>
          <a:xfrm>
            <a:off x="0" y="1405466"/>
            <a:ext cx="12192000" cy="36576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1906059"/>
            <a:ext cx="7882467" cy="1694180"/>
          </a:xfrm>
          <a:prstGeom prst="rect">
            <a:avLst/>
          </a:prstGeom>
        </p:spPr>
        <p:txBody>
          <a:bodyPr lIns="0" anchor="t">
            <a:noAutofit/>
          </a:bodyPr>
          <a:lstStyle>
            <a:lvl1pPr>
              <a:defRPr sz="6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6E820AC0-D6D8-48F9-9D9F-A17400A404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30361" y="4554447"/>
            <a:ext cx="2489200" cy="312419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bIns="0" anchor="b">
            <a:noAutofit/>
          </a:bodyPr>
          <a:lstStyle>
            <a:lvl1pPr marL="0" indent="0" algn="ctr">
              <a:buNone/>
              <a:defRPr sz="25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21749793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4979161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718323" y="1058980"/>
            <a:ext cx="3977648" cy="73169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718323" y="2365537"/>
            <a:ext cx="3977648" cy="73169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718323" y="3656265"/>
            <a:ext cx="3977648" cy="73169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718323" y="4946994"/>
            <a:ext cx="3977648" cy="73169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057" y="1100290"/>
            <a:ext cx="4008437" cy="1395208"/>
          </a:xfrm>
          <a:prstGeom prst="rect">
            <a:avLst/>
          </a:prstGeom>
        </p:spPr>
        <p:txBody>
          <a:bodyPr lIns="0" anchor="b"/>
          <a:lstStyle>
            <a:lvl1pPr>
              <a:defRPr b="1"/>
            </a:lvl1pPr>
          </a:lstStyle>
          <a:p>
            <a:r>
              <a:rPr lang="en-US" noProof="0"/>
              <a:t>Click to Add Slide Title Here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6CAA743B-32D9-CE44-9E46-D38DB57EFA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1058" y="2561159"/>
            <a:ext cx="4008437" cy="602887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SUBTITLE HERE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A4E9B315-244E-41A8-B655-63FCC22CCF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3498661"/>
            <a:ext cx="4008438" cy="2560899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918496" y="2124643"/>
            <a:ext cx="0" cy="2188806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500" noProof="0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E5B409A-28A1-4F13-9C1C-E15291930DF1}"/>
              </a:ext>
            </a:extLst>
          </p:cNvPr>
          <p:cNvSpPr/>
          <p:nvPr userDrawn="1"/>
        </p:nvSpPr>
        <p:spPr>
          <a:xfrm>
            <a:off x="6721671" y="1047456"/>
            <a:ext cx="754743" cy="75474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0A9508C-D302-4643-AFFA-37BE20A4CF91}"/>
              </a:ext>
            </a:extLst>
          </p:cNvPr>
          <p:cNvSpPr/>
          <p:nvPr userDrawn="1"/>
        </p:nvSpPr>
        <p:spPr>
          <a:xfrm>
            <a:off x="6721671" y="2342488"/>
            <a:ext cx="754743" cy="75474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C430BF1-F654-4C13-9094-97AE78B80696}"/>
              </a:ext>
            </a:extLst>
          </p:cNvPr>
          <p:cNvSpPr/>
          <p:nvPr userDrawn="1"/>
        </p:nvSpPr>
        <p:spPr>
          <a:xfrm>
            <a:off x="6721671" y="3644740"/>
            <a:ext cx="754743" cy="75474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4F3E6A2-CCB8-4870-9797-40002216D2B3}"/>
              </a:ext>
            </a:extLst>
          </p:cNvPr>
          <p:cNvSpPr/>
          <p:nvPr userDrawn="1"/>
        </p:nvSpPr>
        <p:spPr>
          <a:xfrm>
            <a:off x="6721671" y="4935469"/>
            <a:ext cx="754743" cy="75474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3725AD6-E3CC-4FAC-94F3-1F4CB56D222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874411" y="1200196"/>
            <a:ext cx="449262" cy="4492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7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C80D4B49-1275-4A83-A987-EC233FB6CC3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74411" y="2506752"/>
            <a:ext cx="449262" cy="4492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7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9" name="Picture Placeholder 3">
            <a:extLst>
              <a:ext uri="{FF2B5EF4-FFF2-40B4-BE49-F238E27FC236}">
                <a16:creationId xmlns:a16="http://schemas.microsoft.com/office/drawing/2014/main" id="{7B475AE2-C1A9-4191-A31B-5D6893397E2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874411" y="3797479"/>
            <a:ext cx="449262" cy="4492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7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C29F28E2-C28B-447C-818F-8676A82EEAA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874411" y="5088208"/>
            <a:ext cx="449262" cy="4492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7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19225103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3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title="Decorative">
            <a:extLst>
              <a:ext uri="{FF2B5EF4-FFF2-40B4-BE49-F238E27FC236}">
                <a16:creationId xmlns:a16="http://schemas.microsoft.com/office/drawing/2014/main" id="{BC0DB138-926E-4EF2-BFC2-93D610E35703}"/>
              </a:ext>
            </a:extLst>
          </p:cNvPr>
          <p:cNvSpPr/>
          <p:nvPr userDrawn="1"/>
        </p:nvSpPr>
        <p:spPr>
          <a:xfrm>
            <a:off x="0" y="3721472"/>
            <a:ext cx="12192000" cy="3136523"/>
          </a:xfrm>
          <a:prstGeom prst="rect">
            <a:avLst/>
          </a:prstGeom>
          <a:solidFill>
            <a:schemeClr val="accent2"/>
          </a:solidFill>
        </p:spPr>
        <p:txBody>
          <a:bodyPr vert="horz" lIns="1296000" tIns="45720" rIns="432000" bIns="45720" rtlCol="0" anchor="ctr">
            <a:normAutofit/>
          </a:bodyPr>
          <a:lstStyle/>
          <a:p>
            <a:pPr lvl="0" indent="0">
              <a:lnSpc>
                <a:spcPct val="100000"/>
              </a:lnSpc>
              <a:spcBef>
                <a:spcPts val="1000"/>
              </a:spcBef>
              <a:buFontTx/>
              <a:buNone/>
            </a:pPr>
            <a:endParaRPr lang="en-US" sz="1400" b="0" i="0" spc="0" noProof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8543" y="358610"/>
            <a:ext cx="10854914" cy="804759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ctr">
              <a:defRPr sz="4000" b="1"/>
            </a:lvl1pPr>
          </a:lstStyle>
          <a:p>
            <a:r>
              <a:rPr lang="en-US" noProof="0"/>
              <a:t>Click to Add Slide Title Here</a:t>
            </a:r>
          </a:p>
        </p:txBody>
      </p:sp>
      <p:sp>
        <p:nvSpPr>
          <p:cNvPr id="6" name="Picture Placeholder 5" title="Decorative">
            <a:extLst>
              <a:ext uri="{FF2B5EF4-FFF2-40B4-BE49-F238E27FC236}">
                <a16:creationId xmlns:a16="http://schemas.microsoft.com/office/drawing/2014/main" id="{8C7AA169-6546-4620-BD7B-7B36553C28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78803" y="2592710"/>
            <a:ext cx="973759" cy="973759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Picture Placeholder 5" title="Decorative">
            <a:extLst>
              <a:ext uri="{FF2B5EF4-FFF2-40B4-BE49-F238E27FC236}">
                <a16:creationId xmlns:a16="http://schemas.microsoft.com/office/drawing/2014/main" id="{CE9C16DA-A24B-4516-BCC8-C747730478D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26108" y="2592710"/>
            <a:ext cx="973759" cy="973759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3" name="Picture Placeholder 5" title="Decorative">
            <a:extLst>
              <a:ext uri="{FF2B5EF4-FFF2-40B4-BE49-F238E27FC236}">
                <a16:creationId xmlns:a16="http://schemas.microsoft.com/office/drawing/2014/main" id="{A498122E-BB6F-4765-B85E-6410B9CE17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073413" y="2592710"/>
            <a:ext cx="973759" cy="973759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4" name="Picture Placeholder 5" title="Decorative">
            <a:extLst>
              <a:ext uri="{FF2B5EF4-FFF2-40B4-BE49-F238E27FC236}">
                <a16:creationId xmlns:a16="http://schemas.microsoft.com/office/drawing/2014/main" id="{D19B2F25-5E98-4166-8476-BE599D16121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920718" y="2592710"/>
            <a:ext cx="973759" cy="973759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0780" y="3920809"/>
            <a:ext cx="2469806" cy="73169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76825" y="3923752"/>
            <a:ext cx="2469806" cy="73169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22870" y="3920809"/>
            <a:ext cx="2469806" cy="73169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168916" y="3916626"/>
            <a:ext cx="2469806" cy="73169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A4E9B315-244E-41A8-B655-63FCC22CCF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8544" y="1489701"/>
            <a:ext cx="10854914" cy="541483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222583"/>
            <a:ext cx="0" cy="2188805"/>
          </a:xfrm>
          <a:prstGeom prst="line">
            <a:avLst/>
          </a:prstGeom>
          <a:ln w="76200">
            <a:solidFill>
              <a:schemeClr val="accent2">
                <a:lumMod val="75000"/>
                <a:lumOff val="25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500" noProof="0" dirty="0"/>
          </a:p>
        </p:txBody>
      </p:sp>
    </p:spTree>
    <p:extLst>
      <p:ext uri="{BB962C8B-B14F-4D97-AF65-F5344CB8AC3E}">
        <p14:creationId xmlns:p14="http://schemas.microsoft.com/office/powerpoint/2010/main" val="638410284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9C64C1D6-FED1-C4E0-C8D0-266994BC4B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28440F-69B0-4026-B384-8B436936890F}" type="datetime1">
              <a:rPr lang="zh-TW" altLang="en-US" smtClean="0"/>
              <a:pPr>
                <a:defRPr/>
              </a:pPr>
              <a:t>2022/12/13</a:t>
            </a:fld>
            <a:endParaRPr lang="en-US" altLang="zh-TW"/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50C76A01-4634-6FDA-D720-17C58C7482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AABBDEB1-4DE4-B04A-9602-832AC5C796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5AF0AD-46A3-4F4D-8D7D-47AF3A83F369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25711986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0780" y="4601529"/>
            <a:ext cx="2469806" cy="156215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76825" y="4604472"/>
            <a:ext cx="2469806" cy="156215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22870" y="4601529"/>
            <a:ext cx="2469806" cy="156215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168916" y="4597346"/>
            <a:ext cx="2469806" cy="156215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8543" y="358610"/>
            <a:ext cx="10854914" cy="804759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ctr">
              <a:defRPr sz="4000" b="1"/>
            </a:lvl1pPr>
          </a:lstStyle>
          <a:p>
            <a:r>
              <a:rPr lang="en-US" noProof="0"/>
              <a:t>Click to Add Slide Title Here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A4E9B315-244E-41A8-B655-63FCC22CCF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8544" y="1489701"/>
            <a:ext cx="10854914" cy="731691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222583"/>
            <a:ext cx="0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500" noProof="0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D7457D0-C252-49A3-9635-C29B38A49BDC}"/>
              </a:ext>
            </a:extLst>
          </p:cNvPr>
          <p:cNvSpPr/>
          <p:nvPr userDrawn="1"/>
        </p:nvSpPr>
        <p:spPr>
          <a:xfrm>
            <a:off x="1179625" y="3047656"/>
            <a:ext cx="1372116" cy="13721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66715FF-568E-4151-A75B-79EC2EC52AED}"/>
              </a:ext>
            </a:extLst>
          </p:cNvPr>
          <p:cNvSpPr/>
          <p:nvPr userDrawn="1"/>
        </p:nvSpPr>
        <p:spPr>
          <a:xfrm>
            <a:off x="4025670" y="3047656"/>
            <a:ext cx="1372116" cy="13721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E41CAAB-44C4-48D7-80E1-3BF0D8006A5A}"/>
              </a:ext>
            </a:extLst>
          </p:cNvPr>
          <p:cNvSpPr/>
          <p:nvPr userDrawn="1"/>
        </p:nvSpPr>
        <p:spPr>
          <a:xfrm>
            <a:off x="6871715" y="3047656"/>
            <a:ext cx="1372116" cy="13721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251A171-181E-416A-9BB8-F6DBEB470707}"/>
              </a:ext>
            </a:extLst>
          </p:cNvPr>
          <p:cNvSpPr/>
          <p:nvPr userDrawn="1"/>
        </p:nvSpPr>
        <p:spPr>
          <a:xfrm>
            <a:off x="9717761" y="3047656"/>
            <a:ext cx="1372116" cy="13721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FE6EF7CF-2190-49FE-8BAE-D2863ECD5CA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395525" y="3263556"/>
            <a:ext cx="940316" cy="94031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Picture Placeholder 3">
            <a:extLst>
              <a:ext uri="{FF2B5EF4-FFF2-40B4-BE49-F238E27FC236}">
                <a16:creationId xmlns:a16="http://schemas.microsoft.com/office/drawing/2014/main" id="{47D99824-ECF4-4A44-A7CE-84F3AC262C3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214925" y="3263556"/>
            <a:ext cx="940316" cy="94031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F1AE9D02-1431-4CC3-8919-5D21732C45C5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097825" y="3263556"/>
            <a:ext cx="940316" cy="94031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69207058-4EB8-4D3C-B236-53DC24F30D9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955325" y="3263556"/>
            <a:ext cx="940316" cy="94031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20055036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title="Decorative">
            <a:extLst>
              <a:ext uri="{FF2B5EF4-FFF2-40B4-BE49-F238E27FC236}">
                <a16:creationId xmlns:a16="http://schemas.microsoft.com/office/drawing/2014/main" id="{BC0DB138-926E-4EF2-BFC2-93D610E35703}"/>
              </a:ext>
            </a:extLst>
          </p:cNvPr>
          <p:cNvSpPr/>
          <p:nvPr userDrawn="1"/>
        </p:nvSpPr>
        <p:spPr>
          <a:xfrm>
            <a:off x="6134100" y="0"/>
            <a:ext cx="6057900" cy="6857995"/>
          </a:xfrm>
          <a:prstGeom prst="rect">
            <a:avLst/>
          </a:prstGeom>
          <a:solidFill>
            <a:srgbClr val="DFE3E9"/>
          </a:solidFill>
        </p:spPr>
        <p:txBody>
          <a:bodyPr vert="horz" lIns="1296000" tIns="45720" rIns="432000" bIns="45720" rtlCol="0" anchor="ctr">
            <a:normAutofit/>
          </a:bodyPr>
          <a:lstStyle/>
          <a:p>
            <a:pPr lvl="0" indent="0">
              <a:lnSpc>
                <a:spcPct val="100000"/>
              </a:lnSpc>
              <a:spcBef>
                <a:spcPts val="1000"/>
              </a:spcBef>
              <a:buFontTx/>
              <a:buNone/>
            </a:pPr>
            <a:endParaRPr lang="en-US" sz="1400" b="0" i="0" spc="0" noProof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057" y="2234610"/>
            <a:ext cx="4008437" cy="1395208"/>
          </a:xfrm>
          <a:prstGeom prst="rect">
            <a:avLst/>
          </a:prstGeom>
        </p:spPr>
        <p:txBody>
          <a:bodyPr lIns="0" anchor="b"/>
          <a:lstStyle>
            <a:lvl1pPr>
              <a:defRPr b="1"/>
            </a:lvl1pPr>
          </a:lstStyle>
          <a:p>
            <a:r>
              <a:rPr lang="en-US" noProof="0"/>
              <a:t>Click to Add Slide Title Here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6CAA743B-32D9-CE44-9E46-D38DB57EFA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1058" y="3695479"/>
            <a:ext cx="4008437" cy="602887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SUBTITLE HERE</a:t>
            </a:r>
          </a:p>
        </p:txBody>
      </p:sp>
      <p:sp>
        <p:nvSpPr>
          <p:cNvPr id="6" name="Picture Placeholder 5" title="Decorative">
            <a:extLst>
              <a:ext uri="{FF2B5EF4-FFF2-40B4-BE49-F238E27FC236}">
                <a16:creationId xmlns:a16="http://schemas.microsoft.com/office/drawing/2014/main" id="{8C7AA169-6546-4620-BD7B-7B36553C28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02922" y="954224"/>
            <a:ext cx="973759" cy="973759"/>
          </a:xfrm>
          <a:prstGeom prst="ellipse">
            <a:avLst/>
          </a:prstGeom>
          <a:noFill/>
          <a:ln w="38100">
            <a:noFill/>
          </a:ln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Picture Placeholder 5" title="Decorative">
            <a:extLst>
              <a:ext uri="{FF2B5EF4-FFF2-40B4-BE49-F238E27FC236}">
                <a16:creationId xmlns:a16="http://schemas.microsoft.com/office/drawing/2014/main" id="{CE9C16DA-A24B-4516-BCC8-C747730478D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02922" y="2245735"/>
            <a:ext cx="973759" cy="973759"/>
          </a:xfrm>
          <a:prstGeom prst="ellipse">
            <a:avLst/>
          </a:prstGeom>
          <a:noFill/>
          <a:ln w="3810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3" name="Picture Placeholder 5" title="Decorative">
            <a:extLst>
              <a:ext uri="{FF2B5EF4-FFF2-40B4-BE49-F238E27FC236}">
                <a16:creationId xmlns:a16="http://schemas.microsoft.com/office/drawing/2014/main" id="{A498122E-BB6F-4765-B85E-6410B9CE17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02922" y="3537246"/>
            <a:ext cx="973759" cy="973759"/>
          </a:xfrm>
          <a:prstGeom prst="ellipse">
            <a:avLst/>
          </a:prstGeom>
          <a:noFill/>
          <a:ln w="3810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4" name="Picture Placeholder 5" title="Decorative">
            <a:extLst>
              <a:ext uri="{FF2B5EF4-FFF2-40B4-BE49-F238E27FC236}">
                <a16:creationId xmlns:a16="http://schemas.microsoft.com/office/drawing/2014/main" id="{D19B2F25-5E98-4166-8476-BE599D16121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602922" y="4828757"/>
            <a:ext cx="973759" cy="973759"/>
          </a:xfrm>
          <a:prstGeom prst="ellipse">
            <a:avLst/>
          </a:prstGeom>
          <a:noFill/>
          <a:ln w="3810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718323" y="1074809"/>
            <a:ext cx="3977648" cy="73169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718323" y="2365537"/>
            <a:ext cx="3977648" cy="73169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718323" y="3656265"/>
            <a:ext cx="3977648" cy="73169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718323" y="4946994"/>
            <a:ext cx="3977648" cy="73169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918496" y="3276108"/>
            <a:ext cx="0" cy="2188805"/>
          </a:xfrm>
          <a:prstGeom prst="line">
            <a:avLst/>
          </a:prstGeom>
          <a:ln w="76200">
            <a:solidFill>
              <a:schemeClr val="accent4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500" noProof="0" dirty="0"/>
          </a:p>
        </p:txBody>
      </p:sp>
    </p:spTree>
    <p:extLst>
      <p:ext uri="{BB962C8B-B14F-4D97-AF65-F5344CB8AC3E}">
        <p14:creationId xmlns:p14="http://schemas.microsoft.com/office/powerpoint/2010/main" val="4194667956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title="Decorative"/>
          <p:cNvSpPr/>
          <p:nvPr userDrawn="1"/>
        </p:nvSpPr>
        <p:spPr>
          <a:xfrm>
            <a:off x="0" y="0"/>
            <a:ext cx="12192000" cy="28096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FBBE79-9A2D-485C-A5FF-D6F6AFD2A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3581" y="597067"/>
            <a:ext cx="8768625" cy="1149325"/>
          </a:xfrm>
          <a:prstGeom prst="rect">
            <a:avLst/>
          </a:prstGeom>
        </p:spPr>
        <p:txBody>
          <a:bodyPr l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0D8C8A61-C19F-4EF6-A991-5B6EFC5F7AF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38871" y="3050995"/>
            <a:ext cx="1643384" cy="164338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4" title="Decorative">
            <a:extLst>
              <a:ext uri="{FF2B5EF4-FFF2-40B4-BE49-F238E27FC236}">
                <a16:creationId xmlns:a16="http://schemas.microsoft.com/office/drawing/2014/main" id="{FB28CC40-CBF3-4E1C-841D-45C7739F95E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42264" y="3050995"/>
            <a:ext cx="1643384" cy="164338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4" title="Decorative">
            <a:extLst>
              <a:ext uri="{FF2B5EF4-FFF2-40B4-BE49-F238E27FC236}">
                <a16:creationId xmlns:a16="http://schemas.microsoft.com/office/drawing/2014/main" id="{12606688-9042-46BE-82EA-2A9034C212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45657" y="3061267"/>
            <a:ext cx="1643384" cy="164338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4" title="Decorative">
            <a:extLst>
              <a:ext uri="{FF2B5EF4-FFF2-40B4-BE49-F238E27FC236}">
                <a16:creationId xmlns:a16="http://schemas.microsoft.com/office/drawing/2014/main" id="{94A72397-DF36-48ED-9888-0827D143B9B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449049" y="3061267"/>
            <a:ext cx="1643384" cy="164338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D736A8B-DD51-4DE5-A500-3F2E06CA9E1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4711" y="5272005"/>
            <a:ext cx="2517605" cy="1029458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088F0D2C-15BE-4CDF-B390-80500DDD74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711" y="4791479"/>
            <a:ext cx="2517605" cy="382749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 algn="ctr">
              <a:buNone/>
              <a:defRPr sz="1600" b="1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NAME HERE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BC14EC5C-D80F-42F2-A5F0-D4F07AADAE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0942" y="5272005"/>
            <a:ext cx="2517605" cy="1029458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235DD3B7-76E7-45B9-B75B-30D7AFC8EE6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10942" y="4791479"/>
            <a:ext cx="2517605" cy="382749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 algn="ctr">
              <a:buNone/>
              <a:defRPr sz="1600" b="1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NAME HERE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5A499762-AEDB-43BC-89CC-CC0602BEAF7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17173" y="5282275"/>
            <a:ext cx="2517605" cy="1029458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880EDD7E-326D-47DC-B58D-88ECE1D00F9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17173" y="4801749"/>
            <a:ext cx="2517605" cy="382749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 algn="ctr">
              <a:buNone/>
              <a:defRPr sz="1600" b="1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NAME HERE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DB92C933-F978-486C-A305-0BAC73E0F15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023403" y="5282275"/>
            <a:ext cx="2517605" cy="1029458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B18BFAE0-942E-42DB-BD07-596D50E07E3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023403" y="4801749"/>
            <a:ext cx="2517605" cy="382749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 algn="ctr">
              <a:buNone/>
              <a:defRPr sz="1600" b="1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NAME HERE</a:t>
            </a:r>
          </a:p>
        </p:txBody>
      </p:sp>
      <p:sp>
        <p:nvSpPr>
          <p:cNvPr id="21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759266"/>
            <a:ext cx="0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764556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8F6D2B1F-21AB-FC4C-ADF6-BC4463A62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39972"/>
            <a:ext cx="4767262" cy="1342045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Add </a:t>
            </a:r>
            <a:br>
              <a:rPr lang="en-US" noProof="0"/>
            </a:br>
            <a:r>
              <a:rPr lang="en-US" noProof="0"/>
              <a:t>Slide Title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1372009-C299-3A49-80B3-22EAC70160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2635242"/>
            <a:ext cx="4767262" cy="3483263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None/>
              <a:defRPr sz="1400" spc="0">
                <a:solidFill>
                  <a:schemeClr val="tx2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050" spc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BC005EA5-AC3E-B248-B6E7-9CA2F3092A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247679"/>
            <a:ext cx="4767262" cy="321901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SUBTITLE HERE</a:t>
            </a:r>
          </a:p>
        </p:txBody>
      </p:sp>
      <p:sp>
        <p:nvSpPr>
          <p:cNvPr id="3" name="Chart Placeholder 2" title="Decorative">
            <a:extLst>
              <a:ext uri="{FF2B5EF4-FFF2-40B4-BE49-F238E27FC236}">
                <a16:creationId xmlns:a16="http://schemas.microsoft.com/office/drawing/2014/main" id="{D352E4A8-F531-4E6C-BD45-CE540EDB1D4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937569" y="2247900"/>
            <a:ext cx="5620473" cy="3870325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5F4DF3-3822-4AC9-9C82-C8D284E443EB}"/>
              </a:ext>
            </a:extLst>
          </p:cNvPr>
          <p:cNvSpPr/>
          <p:nvPr userDrawn="1"/>
        </p:nvSpPr>
        <p:spPr>
          <a:xfrm>
            <a:off x="5937569" y="2082800"/>
            <a:ext cx="5620473" cy="101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00963532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8F6D2B1F-21AB-FC4C-ADF6-BC4463A62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39972"/>
            <a:ext cx="4767262" cy="1342045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Add </a:t>
            </a:r>
            <a:br>
              <a:rPr lang="en-US" noProof="0"/>
            </a:br>
            <a:r>
              <a:rPr lang="en-US" noProof="0"/>
              <a:t>Slide Title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1372009-C299-3A49-80B3-22EAC70160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2635242"/>
            <a:ext cx="4767262" cy="3483263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None/>
              <a:defRPr sz="1400" spc="0">
                <a:solidFill>
                  <a:schemeClr val="tx2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050" spc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BC005EA5-AC3E-B248-B6E7-9CA2F3092A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247679"/>
            <a:ext cx="4767262" cy="321901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SUBTITLE HERE</a:t>
            </a:r>
          </a:p>
        </p:txBody>
      </p:sp>
      <p:sp>
        <p:nvSpPr>
          <p:cNvPr id="3" name="Chart Placeholder 2" title="Decorative">
            <a:extLst>
              <a:ext uri="{FF2B5EF4-FFF2-40B4-BE49-F238E27FC236}">
                <a16:creationId xmlns:a16="http://schemas.microsoft.com/office/drawing/2014/main" id="{D352E4A8-F531-4E6C-BD45-CE540EDB1D4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937569" y="839972"/>
            <a:ext cx="5620473" cy="5278253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7" name="Shape 62" title="Decorative">
            <a:extLst>
              <a:ext uri="{FF2B5EF4-FFF2-40B4-BE49-F238E27FC236}">
                <a16:creationId xmlns:a16="http://schemas.microsoft.com/office/drawing/2014/main" id="{5C48ADE8-5D65-4FF2-93E1-D504137454D1}"/>
              </a:ext>
            </a:extLst>
          </p:cNvPr>
          <p:cNvSpPr/>
          <p:nvPr userDrawn="1"/>
        </p:nvSpPr>
        <p:spPr>
          <a:xfrm flipV="1">
            <a:off x="5770807" y="839972"/>
            <a:ext cx="0" cy="5370328"/>
          </a:xfrm>
          <a:prstGeom prst="line">
            <a:avLst/>
          </a:prstGeom>
          <a:ln w="76200">
            <a:solidFill>
              <a:schemeClr val="accent1">
                <a:alpha val="97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500" noProof="0" dirty="0"/>
          </a:p>
        </p:txBody>
      </p:sp>
    </p:spTree>
    <p:extLst>
      <p:ext uri="{BB962C8B-B14F-4D97-AF65-F5344CB8AC3E}">
        <p14:creationId xmlns:p14="http://schemas.microsoft.com/office/powerpoint/2010/main" val="1310127378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5EE74C1-9E1A-46A4-9261-8F389FEAB7F4}"/>
              </a:ext>
            </a:extLst>
          </p:cNvPr>
          <p:cNvSpPr/>
          <p:nvPr userDrawn="1"/>
        </p:nvSpPr>
        <p:spPr>
          <a:xfrm>
            <a:off x="5727700" y="0"/>
            <a:ext cx="64643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F6D2B1F-21AB-FC4C-ADF6-BC4463A62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39972"/>
            <a:ext cx="4767262" cy="1342045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Add </a:t>
            </a:r>
            <a:br>
              <a:rPr lang="en-US" noProof="0"/>
            </a:br>
            <a:r>
              <a:rPr lang="en-US" noProof="0"/>
              <a:t>Slide Title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1372009-C299-3A49-80B3-22EAC70160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2635242"/>
            <a:ext cx="4767262" cy="3483263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None/>
              <a:defRPr sz="1400" spc="0">
                <a:solidFill>
                  <a:schemeClr val="tx2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050" spc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BC005EA5-AC3E-B248-B6E7-9CA2F3092A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247679"/>
            <a:ext cx="4767262" cy="321901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SUBTITLE HERE</a:t>
            </a:r>
          </a:p>
        </p:txBody>
      </p:sp>
      <p:sp>
        <p:nvSpPr>
          <p:cNvPr id="3" name="Chart Placeholder 2" title="Decorative">
            <a:extLst>
              <a:ext uri="{FF2B5EF4-FFF2-40B4-BE49-F238E27FC236}">
                <a16:creationId xmlns:a16="http://schemas.microsoft.com/office/drawing/2014/main" id="{D352E4A8-F531-4E6C-BD45-CE540EDB1D4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937569" y="839972"/>
            <a:ext cx="5620473" cy="527825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chart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14768930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5EE74C1-9E1A-46A4-9261-8F389FEAB7F4}"/>
              </a:ext>
            </a:extLst>
          </p:cNvPr>
          <p:cNvSpPr/>
          <p:nvPr userDrawn="1"/>
        </p:nvSpPr>
        <p:spPr>
          <a:xfrm>
            <a:off x="5727700" y="0"/>
            <a:ext cx="64643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F6D2B1F-21AB-FC4C-ADF6-BC4463A62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39972"/>
            <a:ext cx="4767262" cy="1342045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Add </a:t>
            </a:r>
            <a:br>
              <a:rPr lang="en-US" noProof="0"/>
            </a:br>
            <a:r>
              <a:rPr lang="en-US" noProof="0"/>
              <a:t>Slide Title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1372009-C299-3A49-80B3-22EAC70160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2635242"/>
            <a:ext cx="4767262" cy="3483263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None/>
              <a:defRPr sz="1400" spc="0">
                <a:solidFill>
                  <a:schemeClr val="tx2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050" spc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BC005EA5-AC3E-B248-B6E7-9CA2F3092A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247679"/>
            <a:ext cx="4767262" cy="321901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SUBTITLE HERE</a:t>
            </a:r>
          </a:p>
        </p:txBody>
      </p:sp>
      <p:sp>
        <p:nvSpPr>
          <p:cNvPr id="3" name="Chart Placeholder 2" title="Decorative">
            <a:extLst>
              <a:ext uri="{FF2B5EF4-FFF2-40B4-BE49-F238E27FC236}">
                <a16:creationId xmlns:a16="http://schemas.microsoft.com/office/drawing/2014/main" id="{D352E4A8-F531-4E6C-BD45-CE540EDB1D4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937569" y="839972"/>
            <a:ext cx="5620473" cy="527825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chart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15425809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8F6D2B1F-21AB-FC4C-ADF6-BC4463A62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180" y="687572"/>
            <a:ext cx="4767262" cy="1342045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r">
              <a:defRPr sz="4000"/>
            </a:lvl1pPr>
          </a:lstStyle>
          <a:p>
            <a:r>
              <a:rPr lang="en-US" noProof="0"/>
              <a:t>Click to Add </a:t>
            </a:r>
            <a:br>
              <a:rPr lang="en-US" noProof="0"/>
            </a:br>
            <a:r>
              <a:rPr lang="en-US" noProof="0"/>
              <a:t>Slide Title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1372009-C299-3A49-80B3-22EAC70160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15420" y="687573"/>
            <a:ext cx="5370740" cy="1342044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None/>
              <a:defRPr sz="1400" spc="0">
                <a:solidFill>
                  <a:schemeClr val="tx2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050" spc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" name="Chart Placeholder 2" title="Decorative">
            <a:extLst>
              <a:ext uri="{FF2B5EF4-FFF2-40B4-BE49-F238E27FC236}">
                <a16:creationId xmlns:a16="http://schemas.microsoft.com/office/drawing/2014/main" id="{D352E4A8-F531-4E6C-BD45-CE540EDB1D4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815420" y="2392680"/>
            <a:ext cx="5742622" cy="4023995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4" name="Picture Placeholder 3" title="Decorative">
            <a:extLst>
              <a:ext uri="{FF2B5EF4-FFF2-40B4-BE49-F238E27FC236}">
                <a16:creationId xmlns:a16="http://schemas.microsoft.com/office/drawing/2014/main" id="{C9E9201F-1E54-4CE0-974D-2A45F04F48B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8200" y="2392045"/>
            <a:ext cx="4776788" cy="4023995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98514559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74535-13A9-914D-A6BC-97AFF28830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289560"/>
            <a:ext cx="10896600" cy="893218"/>
          </a:xfrm>
          <a:prstGeom prst="rect">
            <a:avLst/>
          </a:prstGeom>
        </p:spPr>
        <p:txBody>
          <a:bodyPr anchor="b"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43A40995-514F-A74C-B120-F2ADB49206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7700" y="1097363"/>
            <a:ext cx="10896600" cy="60288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400" spc="300">
                <a:solidFill>
                  <a:schemeClr val="tx2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SUBTITLE HERE</a:t>
            </a:r>
          </a:p>
        </p:txBody>
      </p:sp>
      <p:sp>
        <p:nvSpPr>
          <p:cNvPr id="4" name="Table Placeholder 3" title="Decorative">
            <a:extLst>
              <a:ext uri="{FF2B5EF4-FFF2-40B4-BE49-F238E27FC236}">
                <a16:creationId xmlns:a16="http://schemas.microsoft.com/office/drawing/2014/main" id="{EC1740A4-BBA1-4296-9738-ADD3B80B2439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47700" y="1806575"/>
            <a:ext cx="10896600" cy="45783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829841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697232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274" y="273050"/>
            <a:ext cx="40107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675" y="273051"/>
            <a:ext cx="68160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274" y="1435101"/>
            <a:ext cx="40107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81560E4-E372-E18B-81EE-71578BC46D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3C638E-9233-44A8-9F0B-2D0BA89BB834}" type="datetime1">
              <a:rPr lang="zh-TW" altLang="en-US"/>
              <a:pPr>
                <a:defRPr/>
              </a:pPr>
              <a:t>2022/12/13</a:t>
            </a:fld>
            <a:endParaRPr lang="en-US" altLang="zh-TW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AC4FF70B-D334-01F2-5BAB-65496A8CAF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3487FAA5-3184-FD1E-0D7A-7CBCF43F71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A1A87B-B70B-41A9-A650-BC64C04B9AF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41470154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6" title="Decorative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36595" y="260350"/>
            <a:ext cx="4492625" cy="63007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Picture Placeholder 6" title="Decorative">
            <a:extLst>
              <a:ext uri="{FF2B5EF4-FFF2-40B4-BE49-F238E27FC236}">
                <a16:creationId xmlns:a16="http://schemas.microsoft.com/office/drawing/2014/main" id="{3F6FD22A-5FDA-45EC-BE49-3C0E30A397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39076" y="260350"/>
            <a:ext cx="4052888" cy="38036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7" name="Picture Placeholder 6" title="Decorative">
            <a:extLst>
              <a:ext uri="{FF2B5EF4-FFF2-40B4-BE49-F238E27FC236}">
                <a16:creationId xmlns:a16="http://schemas.microsoft.com/office/drawing/2014/main" id="{B64BDA74-9644-41EB-984D-939D27B60F3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39076" y="4165600"/>
            <a:ext cx="4052888" cy="23955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31D0563-B39F-46E6-AC0D-1CDBD9E898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50030"/>
            <a:ext cx="2578099" cy="2508588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/>
            </a:lvl1pPr>
          </a:lstStyle>
          <a:p>
            <a:r>
              <a:rPr lang="en-US" noProof="0"/>
              <a:t>Click to Add </a:t>
            </a:r>
            <a:br>
              <a:rPr lang="en-US" noProof="0"/>
            </a:br>
            <a:r>
              <a:rPr lang="en-US" noProof="0"/>
              <a:t>Slide Title Here</a:t>
            </a:r>
          </a:p>
        </p:txBody>
      </p:sp>
      <p:sp>
        <p:nvSpPr>
          <p:cNvPr id="10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612562" y="1959892"/>
            <a:ext cx="0" cy="2188805"/>
          </a:xfrm>
          <a:prstGeom prst="line">
            <a:avLst/>
          </a:prstGeom>
          <a:ln w="76200">
            <a:solidFill>
              <a:schemeClr val="accent4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500" noProof="0" dirty="0"/>
          </a:p>
        </p:txBody>
      </p:sp>
    </p:spTree>
    <p:extLst>
      <p:ext uri="{BB962C8B-B14F-4D97-AF65-F5344CB8AC3E}">
        <p14:creationId xmlns:p14="http://schemas.microsoft.com/office/powerpoint/2010/main" val="1252937798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 title="Decorative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315" y="1497808"/>
            <a:ext cx="3129335" cy="53601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Picture Placeholder 6" title="Decorative">
            <a:extLst>
              <a:ext uri="{FF2B5EF4-FFF2-40B4-BE49-F238E27FC236}">
                <a16:creationId xmlns:a16="http://schemas.microsoft.com/office/drawing/2014/main" id="{3F6FD22A-5FDA-45EC-BE49-3C0E30A397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66714" y="-20671"/>
            <a:ext cx="3129336" cy="53970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31D0563-B39F-46E6-AC0D-1CDBD9E898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61446" y="2718684"/>
            <a:ext cx="3415560" cy="2508588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/>
            </a:lvl1pPr>
          </a:lstStyle>
          <a:p>
            <a:r>
              <a:rPr lang="en-US" noProof="0"/>
              <a:t>Click to Add </a:t>
            </a:r>
            <a:br>
              <a:rPr lang="en-US" noProof="0"/>
            </a:br>
            <a:r>
              <a:rPr lang="en-US" noProof="0"/>
              <a:t>Slide Title Here</a:t>
            </a:r>
          </a:p>
        </p:txBody>
      </p:sp>
      <p:sp>
        <p:nvSpPr>
          <p:cNvPr id="10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8555848" y="4281994"/>
            <a:ext cx="0" cy="2188805"/>
          </a:xfrm>
          <a:prstGeom prst="line">
            <a:avLst/>
          </a:prstGeom>
          <a:ln w="76200">
            <a:solidFill>
              <a:schemeClr val="accent4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500" noProof="0" dirty="0"/>
          </a:p>
        </p:txBody>
      </p:sp>
    </p:spTree>
    <p:extLst>
      <p:ext uri="{BB962C8B-B14F-4D97-AF65-F5344CB8AC3E}">
        <p14:creationId xmlns:p14="http://schemas.microsoft.com/office/powerpoint/2010/main" val="1096761809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 title="Decorative">
            <a:extLst>
              <a:ext uri="{FF2B5EF4-FFF2-40B4-BE49-F238E27FC236}">
                <a16:creationId xmlns:a16="http://schemas.microsoft.com/office/drawing/2014/main" id="{AC817481-FC70-46B9-B779-4E5C04778C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2725" y="1260389"/>
            <a:ext cx="2816352" cy="31738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Picture Placeholder 4" title="Decorative">
            <a:extLst>
              <a:ext uri="{FF2B5EF4-FFF2-40B4-BE49-F238E27FC236}">
                <a16:creationId xmlns:a16="http://schemas.microsoft.com/office/drawing/2014/main" id="{D653D0B5-B695-4544-91E9-B8223EA713F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94701" y="0"/>
            <a:ext cx="2817564" cy="31756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00DB6AEA-811C-4554-97AF-7D4F2639BDC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13361" y="4586414"/>
            <a:ext cx="5798904" cy="227158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4" title="Decorative">
            <a:extLst>
              <a:ext uri="{FF2B5EF4-FFF2-40B4-BE49-F238E27FC236}">
                <a16:creationId xmlns:a16="http://schemas.microsoft.com/office/drawing/2014/main" id="{75694821-2A94-40B8-8AAD-3E3762AFD3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79737" y="4586414"/>
            <a:ext cx="2817564" cy="227158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4" title="Decorative">
            <a:extLst>
              <a:ext uri="{FF2B5EF4-FFF2-40B4-BE49-F238E27FC236}">
                <a16:creationId xmlns:a16="http://schemas.microsoft.com/office/drawing/2014/main" id="{D653D0B5-B695-4544-91E9-B8223EA713F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7889" y="2030436"/>
            <a:ext cx="2817564" cy="24037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4" title="Decorative">
            <a:extLst>
              <a:ext uri="{FF2B5EF4-FFF2-40B4-BE49-F238E27FC236}">
                <a16:creationId xmlns:a16="http://schemas.microsoft.com/office/drawing/2014/main" id="{D653D0B5-B695-4544-91E9-B8223EA713F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61076" y="0"/>
            <a:ext cx="2817564" cy="443420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Rectangle 1" title="Decorative"/>
          <p:cNvSpPr/>
          <p:nvPr userDrawn="1"/>
        </p:nvSpPr>
        <p:spPr>
          <a:xfrm>
            <a:off x="213361" y="0"/>
            <a:ext cx="2815716" cy="10997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 title="Decorative"/>
          <p:cNvSpPr/>
          <p:nvPr userDrawn="1"/>
        </p:nvSpPr>
        <p:spPr>
          <a:xfrm>
            <a:off x="3196549" y="3334454"/>
            <a:ext cx="2815716" cy="109975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 title="Decorative"/>
          <p:cNvSpPr/>
          <p:nvPr userDrawn="1"/>
        </p:nvSpPr>
        <p:spPr>
          <a:xfrm>
            <a:off x="6179737" y="0"/>
            <a:ext cx="2815716" cy="18782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 title="Decorative"/>
          <p:cNvSpPr/>
          <p:nvPr userDrawn="1"/>
        </p:nvSpPr>
        <p:spPr>
          <a:xfrm>
            <a:off x="9162924" y="4598770"/>
            <a:ext cx="2815716" cy="22592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277177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288"/>
            <a:ext cx="12192000" cy="46185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B940F57-02B1-4B56-8BA7-24557BFCBB01}"/>
              </a:ext>
            </a:extLst>
          </p:cNvPr>
          <p:cNvSpPr/>
          <p:nvPr/>
        </p:nvSpPr>
        <p:spPr>
          <a:xfrm>
            <a:off x="0" y="4622800"/>
            <a:ext cx="12192000" cy="22309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5037721"/>
            <a:ext cx="9575801" cy="891250"/>
          </a:xfrm>
        </p:spPr>
        <p:txBody>
          <a:bodyPr anchor="t">
            <a:noAutofit/>
          </a:bodyPr>
          <a:lstStyle>
            <a:lvl1pPr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6125744"/>
            <a:ext cx="9575800" cy="338549"/>
          </a:xfrm>
        </p:spPr>
        <p:txBody>
          <a:bodyPr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/>
        </p:nvSpPr>
        <p:spPr>
          <a:xfrm rot="16200000" flipV="1">
            <a:off x="2079137" y="4855144"/>
            <a:ext cx="0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834FE6EE-8DCE-C15D-2F7C-C7F3F67A4A51}"/>
              </a:ext>
            </a:extLst>
          </p:cNvPr>
          <p:cNvSpPr/>
          <p:nvPr userDrawn="1"/>
        </p:nvSpPr>
        <p:spPr>
          <a:xfrm>
            <a:off x="0" y="4622800"/>
            <a:ext cx="12192000" cy="22309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hape 62" title="Decorative">
            <a:extLst>
              <a:ext uri="{FF2B5EF4-FFF2-40B4-BE49-F238E27FC236}">
                <a16:creationId xmlns:a16="http://schemas.microsoft.com/office/drawing/2014/main" id="{CEC8E86F-696B-1A81-B8D6-AFCA66A98AC1}"/>
              </a:ext>
            </a:extLst>
          </p:cNvPr>
          <p:cNvSpPr/>
          <p:nvPr userDrawn="1"/>
        </p:nvSpPr>
        <p:spPr>
          <a:xfrm rot="16200000" flipV="1">
            <a:off x="2079137" y="4855144"/>
            <a:ext cx="0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123518340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288"/>
            <a:ext cx="12192000" cy="68537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2002421"/>
            <a:ext cx="7252505" cy="891250"/>
          </a:xfrm>
        </p:spPr>
        <p:txBody>
          <a:bodyPr anchor="t">
            <a:noAutofit/>
          </a:bodyPr>
          <a:lstStyle>
            <a:lvl1pPr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3090444"/>
            <a:ext cx="7252504" cy="338549"/>
          </a:xfrm>
        </p:spPr>
        <p:txBody>
          <a:bodyPr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WWW.WEBSITENAME.COM</a:t>
            </a:r>
          </a:p>
        </p:txBody>
      </p:sp>
      <p:sp>
        <p:nvSpPr>
          <p:cNvPr id="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/>
        </p:nvSpPr>
        <p:spPr>
          <a:xfrm rot="16200000" flipV="1">
            <a:off x="1918496" y="1819845"/>
            <a:ext cx="1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  <p:sp>
        <p:nvSpPr>
          <p:cNvPr id="8" name="Shape 62" title="Decorative">
            <a:extLst>
              <a:ext uri="{FF2B5EF4-FFF2-40B4-BE49-F238E27FC236}">
                <a16:creationId xmlns:a16="http://schemas.microsoft.com/office/drawing/2014/main" id="{BC1DD87D-3FF0-8E62-123F-A4B625A76EFC}"/>
              </a:ext>
            </a:extLst>
          </p:cNvPr>
          <p:cNvSpPr/>
          <p:nvPr userDrawn="1"/>
        </p:nvSpPr>
        <p:spPr>
          <a:xfrm rot="16200000" flipV="1">
            <a:off x="1918496" y="1819845"/>
            <a:ext cx="1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272120536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 with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95899" y="4288"/>
            <a:ext cx="6896100" cy="68537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CBA09E-664D-42AC-81A8-E6756A655750}"/>
              </a:ext>
            </a:extLst>
          </p:cNvPr>
          <p:cNvSpPr/>
          <p:nvPr/>
        </p:nvSpPr>
        <p:spPr>
          <a:xfrm>
            <a:off x="0" y="1539433"/>
            <a:ext cx="8866207" cy="5318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 title="Decorative"/>
          <p:cNvSpPr/>
          <p:nvPr/>
        </p:nvSpPr>
        <p:spPr>
          <a:xfrm>
            <a:off x="0" y="0"/>
            <a:ext cx="5295899" cy="6858000"/>
          </a:xfrm>
          <a:prstGeom prst="rect">
            <a:avLst/>
          </a:prstGeom>
          <a:solidFill>
            <a:schemeClr val="accent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8690" y="2040520"/>
            <a:ext cx="4120444" cy="1818655"/>
          </a:xfrm>
        </p:spPr>
        <p:txBody>
          <a:bodyPr anchor="b">
            <a:noAutofit/>
          </a:bodyPr>
          <a:lstStyle>
            <a:lvl1pPr algn="l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8690" y="4031658"/>
            <a:ext cx="4120443" cy="338549"/>
          </a:xfrm>
        </p:spPr>
        <p:txBody>
          <a:bodyPr>
            <a:normAutofit/>
          </a:bodyPr>
          <a:lstStyle>
            <a:lvl1pPr marL="0" indent="0" algn="l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1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/>
        </p:nvSpPr>
        <p:spPr>
          <a:xfrm rot="16200000" flipV="1">
            <a:off x="1893092" y="2764774"/>
            <a:ext cx="0" cy="2188806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anchor="ctr"/>
          <a:lstStyle/>
          <a:p>
            <a:pPr algn="l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A76D850A-A99D-7E7F-1A5F-504822900D6B}"/>
              </a:ext>
            </a:extLst>
          </p:cNvPr>
          <p:cNvSpPr/>
          <p:nvPr userDrawn="1"/>
        </p:nvSpPr>
        <p:spPr>
          <a:xfrm>
            <a:off x="0" y="1539433"/>
            <a:ext cx="8866207" cy="5318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7" title="Decorative">
            <a:extLst>
              <a:ext uri="{FF2B5EF4-FFF2-40B4-BE49-F238E27FC236}">
                <a16:creationId xmlns:a16="http://schemas.microsoft.com/office/drawing/2014/main" id="{9FAC713B-808E-4C2A-0D3C-51AEEC8654A1}"/>
              </a:ext>
            </a:extLst>
          </p:cNvPr>
          <p:cNvSpPr/>
          <p:nvPr userDrawn="1"/>
        </p:nvSpPr>
        <p:spPr>
          <a:xfrm>
            <a:off x="0" y="0"/>
            <a:ext cx="5295899" cy="6858000"/>
          </a:xfrm>
          <a:prstGeom prst="rect">
            <a:avLst/>
          </a:prstGeom>
          <a:solidFill>
            <a:schemeClr val="accent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Shape 62" title="Decorative">
            <a:extLst>
              <a:ext uri="{FF2B5EF4-FFF2-40B4-BE49-F238E27FC236}">
                <a16:creationId xmlns:a16="http://schemas.microsoft.com/office/drawing/2014/main" id="{DC85D222-7081-700B-AEEE-120DD765D75D}"/>
              </a:ext>
            </a:extLst>
          </p:cNvPr>
          <p:cNvSpPr/>
          <p:nvPr userDrawn="1"/>
        </p:nvSpPr>
        <p:spPr>
          <a:xfrm rot="16200000" flipV="1">
            <a:off x="1893092" y="2764774"/>
            <a:ext cx="0" cy="2188806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anchor="ctr"/>
          <a:lstStyle/>
          <a:p>
            <a:pPr algn="l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235551082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37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2090" y="2905535"/>
            <a:ext cx="4120444" cy="891250"/>
          </a:xfrm>
        </p:spPr>
        <p:txBody>
          <a:bodyPr anchor="t">
            <a:noAutofit/>
          </a:bodyPr>
          <a:lstStyle>
            <a:lvl1pPr algn="ctr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72090" y="3993558"/>
            <a:ext cx="4120443" cy="338549"/>
          </a:xfrm>
        </p:spPr>
        <p:txBody>
          <a:bodyPr>
            <a:normAutofit/>
          </a:bodyPr>
          <a:lstStyle>
            <a:lvl1pPr marL="0" indent="0" algn="ctr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WWW.WEBSITENAME.COM</a:t>
            </a:r>
          </a:p>
        </p:txBody>
      </p:sp>
      <p:sp>
        <p:nvSpPr>
          <p:cNvPr id="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/>
        </p:nvSpPr>
        <p:spPr>
          <a:xfrm rot="16200000" flipV="1">
            <a:off x="5932310" y="2726675"/>
            <a:ext cx="1" cy="2188805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  <p:sp>
        <p:nvSpPr>
          <p:cNvPr id="2" name="Rectangle 1" title="Decorative"/>
          <p:cNvSpPr/>
          <p:nvPr/>
        </p:nvSpPr>
        <p:spPr>
          <a:xfrm>
            <a:off x="3872089" y="860778"/>
            <a:ext cx="4120444" cy="5136445"/>
          </a:xfrm>
          <a:prstGeom prst="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hape 62" title="Decorative">
            <a:extLst>
              <a:ext uri="{FF2B5EF4-FFF2-40B4-BE49-F238E27FC236}">
                <a16:creationId xmlns:a16="http://schemas.microsoft.com/office/drawing/2014/main" id="{ABAE6F4B-F22B-808F-E0A8-1355C7411E75}"/>
              </a:ext>
            </a:extLst>
          </p:cNvPr>
          <p:cNvSpPr/>
          <p:nvPr userDrawn="1"/>
        </p:nvSpPr>
        <p:spPr>
          <a:xfrm rot="16200000" flipV="1">
            <a:off x="5932310" y="2726675"/>
            <a:ext cx="1" cy="2188805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  <p:sp>
        <p:nvSpPr>
          <p:cNvPr id="9" name="Rectangle 1" title="Decorative">
            <a:extLst>
              <a:ext uri="{FF2B5EF4-FFF2-40B4-BE49-F238E27FC236}">
                <a16:creationId xmlns:a16="http://schemas.microsoft.com/office/drawing/2014/main" id="{308C2737-C610-EB8C-9BE2-C76CD212D13B}"/>
              </a:ext>
            </a:extLst>
          </p:cNvPr>
          <p:cNvSpPr/>
          <p:nvPr userDrawn="1"/>
        </p:nvSpPr>
        <p:spPr>
          <a:xfrm>
            <a:off x="3872089" y="860778"/>
            <a:ext cx="4120444" cy="5136445"/>
          </a:xfrm>
          <a:prstGeom prst="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62904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 with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65399" y="3107447"/>
            <a:ext cx="7252505" cy="891250"/>
          </a:xfrm>
        </p:spPr>
        <p:txBody>
          <a:bodyPr anchor="t">
            <a:noAutofit/>
          </a:bodyPr>
          <a:lstStyle>
            <a:lvl1pPr algn="ctr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65400" y="4195470"/>
            <a:ext cx="7252504" cy="338549"/>
          </a:xfrm>
        </p:spPr>
        <p:txBody>
          <a:bodyPr>
            <a:normAutofit/>
          </a:bodyPr>
          <a:lstStyle>
            <a:lvl1pPr marL="0" indent="0" algn="ctr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/>
        </p:nvSpPr>
        <p:spPr>
          <a:xfrm rot="16200000" flipV="1">
            <a:off x="6096000" y="2924870"/>
            <a:ext cx="0" cy="2188805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  <p:sp>
        <p:nvSpPr>
          <p:cNvPr id="7" name="Rectangle 6" title="Decorative"/>
          <p:cNvSpPr/>
          <p:nvPr/>
        </p:nvSpPr>
        <p:spPr>
          <a:xfrm>
            <a:off x="1238104" y="860778"/>
            <a:ext cx="9715792" cy="5136445"/>
          </a:xfrm>
          <a:prstGeom prst="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hape 62" title="Decorative">
            <a:extLst>
              <a:ext uri="{FF2B5EF4-FFF2-40B4-BE49-F238E27FC236}">
                <a16:creationId xmlns:a16="http://schemas.microsoft.com/office/drawing/2014/main" id="{17D6949E-4C8D-4D8C-9E4D-E88D0175459D}"/>
              </a:ext>
            </a:extLst>
          </p:cNvPr>
          <p:cNvSpPr/>
          <p:nvPr userDrawn="1"/>
        </p:nvSpPr>
        <p:spPr>
          <a:xfrm rot="16200000" flipV="1">
            <a:off x="6096000" y="2924870"/>
            <a:ext cx="0" cy="2188805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  <p:sp>
        <p:nvSpPr>
          <p:cNvPr id="9" name="Rectangle 6" title="Decorative">
            <a:extLst>
              <a:ext uri="{FF2B5EF4-FFF2-40B4-BE49-F238E27FC236}">
                <a16:creationId xmlns:a16="http://schemas.microsoft.com/office/drawing/2014/main" id="{DFC7E6B2-F4BF-8548-B66E-C494678D8DEA}"/>
              </a:ext>
            </a:extLst>
          </p:cNvPr>
          <p:cNvSpPr/>
          <p:nvPr userDrawn="1"/>
        </p:nvSpPr>
        <p:spPr>
          <a:xfrm>
            <a:off x="1238104" y="860778"/>
            <a:ext cx="9715792" cy="5136445"/>
          </a:xfrm>
          <a:prstGeom prst="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5886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Slide with Ima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65399" y="3107447"/>
            <a:ext cx="7252505" cy="891250"/>
          </a:xfrm>
        </p:spPr>
        <p:txBody>
          <a:bodyPr anchor="t">
            <a:noAutofit/>
          </a:bodyPr>
          <a:lstStyle>
            <a:lvl1pPr algn="ctr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65400" y="4195470"/>
            <a:ext cx="7252504" cy="338549"/>
          </a:xfrm>
        </p:spPr>
        <p:txBody>
          <a:bodyPr>
            <a:normAutofit/>
          </a:bodyPr>
          <a:lstStyle>
            <a:lvl1pPr marL="0" indent="0" algn="ctr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/>
        </p:nvSpPr>
        <p:spPr>
          <a:xfrm rot="16200000" flipV="1">
            <a:off x="6096000" y="2924870"/>
            <a:ext cx="0" cy="2188805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  <p:sp>
        <p:nvSpPr>
          <p:cNvPr id="7" name="Rectangle 6" title="Decorative"/>
          <p:cNvSpPr/>
          <p:nvPr/>
        </p:nvSpPr>
        <p:spPr>
          <a:xfrm>
            <a:off x="1238104" y="860778"/>
            <a:ext cx="9715792" cy="5136445"/>
          </a:xfrm>
          <a:prstGeom prst="rect">
            <a:avLst/>
          </a:prstGeom>
          <a:noFill/>
          <a:ln w="762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hape 62" title="Decorative">
            <a:extLst>
              <a:ext uri="{FF2B5EF4-FFF2-40B4-BE49-F238E27FC236}">
                <a16:creationId xmlns:a16="http://schemas.microsoft.com/office/drawing/2014/main" id="{A5D6817A-6D4B-DBF4-E60B-D2BBC10D2983}"/>
              </a:ext>
            </a:extLst>
          </p:cNvPr>
          <p:cNvSpPr/>
          <p:nvPr userDrawn="1"/>
        </p:nvSpPr>
        <p:spPr>
          <a:xfrm rot="16200000" flipV="1">
            <a:off x="6096000" y="2924870"/>
            <a:ext cx="0" cy="2188805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  <p:sp>
        <p:nvSpPr>
          <p:cNvPr id="9" name="Rectangle 6" title="Decorative">
            <a:extLst>
              <a:ext uri="{FF2B5EF4-FFF2-40B4-BE49-F238E27FC236}">
                <a16:creationId xmlns:a16="http://schemas.microsoft.com/office/drawing/2014/main" id="{DE85D8E3-49C6-A54E-3944-458D409B932C}"/>
              </a:ext>
            </a:extLst>
          </p:cNvPr>
          <p:cNvSpPr/>
          <p:nvPr userDrawn="1"/>
        </p:nvSpPr>
        <p:spPr>
          <a:xfrm>
            <a:off x="1238104" y="860778"/>
            <a:ext cx="9715792" cy="5136445"/>
          </a:xfrm>
          <a:prstGeom prst="rect">
            <a:avLst/>
          </a:prstGeom>
          <a:noFill/>
          <a:ln w="762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28304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Slide with Ima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65399" y="3107447"/>
            <a:ext cx="7252505" cy="891250"/>
          </a:xfrm>
        </p:spPr>
        <p:txBody>
          <a:bodyPr anchor="t">
            <a:noAutofit/>
          </a:bodyPr>
          <a:lstStyle>
            <a:lvl1pPr algn="ctr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65400" y="4195470"/>
            <a:ext cx="7252504" cy="338549"/>
          </a:xfrm>
        </p:spPr>
        <p:txBody>
          <a:bodyPr>
            <a:normAutofit/>
          </a:bodyPr>
          <a:lstStyle>
            <a:lvl1pPr marL="0" indent="0" algn="ctr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/>
        </p:nvSpPr>
        <p:spPr>
          <a:xfrm rot="16200000" flipV="1">
            <a:off x="6096000" y="2924870"/>
            <a:ext cx="0" cy="2188805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  <p:sp>
        <p:nvSpPr>
          <p:cNvPr id="7" name="Rectangle 6" title="Decorative"/>
          <p:cNvSpPr/>
          <p:nvPr/>
        </p:nvSpPr>
        <p:spPr>
          <a:xfrm>
            <a:off x="1238104" y="860778"/>
            <a:ext cx="9715792" cy="5136445"/>
          </a:xfrm>
          <a:prstGeom prst="rect">
            <a:avLst/>
          </a:prstGeom>
          <a:noFill/>
          <a:ln w="76200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667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855" y="4800600"/>
            <a:ext cx="7314548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855" y="612775"/>
            <a:ext cx="7314548" cy="411480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855" y="5367338"/>
            <a:ext cx="73145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A04A9F6-B701-6C98-03EC-5E2CB91491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F2826-1270-4A74-BC85-645A6A41DABF}" type="datetime1">
              <a:rPr lang="zh-TW" altLang="en-US"/>
              <a:pPr>
                <a:defRPr/>
              </a:pPr>
              <a:t>2022/12/13</a:t>
            </a:fld>
            <a:endParaRPr lang="en-US" altLang="zh-TW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929C6734-AAEC-40E6-B3DD-4D44ED989A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38840722-1983-5326-A2C4-D0FB80B2A2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9A84A-B5C2-4AD0-AAA9-7BAD7E12EBF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2652615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ivider with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37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E919B9B-5D3F-4FF0-A499-8925E9560B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73179"/>
            <a:ext cx="6826342" cy="2188805"/>
          </a:xfrm>
        </p:spPr>
        <p:txBody>
          <a:bodyPr rIns="457200" anchor="ctr">
            <a:noAutofit/>
          </a:bodyPr>
          <a:lstStyle>
            <a:lvl1pPr algn="r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ext Placeholder 12" title="Decorative">
            <a:extLst>
              <a:ext uri="{FF2B5EF4-FFF2-40B4-BE49-F238E27FC236}">
                <a16:creationId xmlns:a16="http://schemas.microsoft.com/office/drawing/2014/main" id="{89A80859-BDA6-44AA-A750-4E06108B9B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64542" y="3665204"/>
            <a:ext cx="4527458" cy="2196780"/>
          </a:xfrm>
          <a:solidFill>
            <a:schemeClr val="accent1"/>
          </a:solidFill>
        </p:spPr>
        <p:txBody>
          <a:bodyPr lIns="274320" tIns="182880" rIns="182880" bIns="182880" anchor="ctr"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6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/>
        </p:nvSpPr>
        <p:spPr>
          <a:xfrm flipV="1">
            <a:off x="7664541" y="3673179"/>
            <a:ext cx="1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  <p:sp>
        <p:nvSpPr>
          <p:cNvPr id="7" name="Shape 62" title="Decorative">
            <a:extLst>
              <a:ext uri="{FF2B5EF4-FFF2-40B4-BE49-F238E27FC236}">
                <a16:creationId xmlns:a16="http://schemas.microsoft.com/office/drawing/2014/main" id="{3B335CB3-C1FA-E960-ADED-45730627ED6B}"/>
              </a:ext>
            </a:extLst>
          </p:cNvPr>
          <p:cNvSpPr/>
          <p:nvPr userDrawn="1"/>
        </p:nvSpPr>
        <p:spPr>
          <a:xfrm flipV="1">
            <a:off x="7664541" y="3673179"/>
            <a:ext cx="1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426169872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lide Divider with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37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E919B9B-5D3F-4FF0-A499-8925E9560B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73179"/>
            <a:ext cx="6826342" cy="2188805"/>
          </a:xfrm>
        </p:spPr>
        <p:txBody>
          <a:bodyPr rIns="457200" anchor="ctr">
            <a:noAutofit/>
          </a:bodyPr>
          <a:lstStyle>
            <a:lvl1pPr algn="r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ext Placeholder 12" title="Decorative">
            <a:extLst>
              <a:ext uri="{FF2B5EF4-FFF2-40B4-BE49-F238E27FC236}">
                <a16:creationId xmlns:a16="http://schemas.microsoft.com/office/drawing/2014/main" id="{89A80859-BDA6-44AA-A750-4E06108B9B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64542" y="3665204"/>
            <a:ext cx="4527458" cy="2196780"/>
          </a:xfrm>
          <a:solidFill>
            <a:schemeClr val="accent2"/>
          </a:solidFill>
        </p:spPr>
        <p:txBody>
          <a:bodyPr lIns="274320" tIns="182880" rIns="182880" bIns="182880" anchor="ctr"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6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/>
        </p:nvSpPr>
        <p:spPr>
          <a:xfrm flipV="1">
            <a:off x="7664541" y="3673179"/>
            <a:ext cx="1" cy="2188805"/>
          </a:xfrm>
          <a:prstGeom prst="line">
            <a:avLst/>
          </a:prstGeom>
          <a:ln w="76200">
            <a:solidFill>
              <a:schemeClr val="accent2">
                <a:lumMod val="75000"/>
                <a:lumOff val="25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  <p:sp>
        <p:nvSpPr>
          <p:cNvPr id="7" name="Shape 62" title="Decorative">
            <a:extLst>
              <a:ext uri="{FF2B5EF4-FFF2-40B4-BE49-F238E27FC236}">
                <a16:creationId xmlns:a16="http://schemas.microsoft.com/office/drawing/2014/main" id="{988C320F-F5AC-30EE-452D-FABB2324FA23}"/>
              </a:ext>
            </a:extLst>
          </p:cNvPr>
          <p:cNvSpPr/>
          <p:nvPr userDrawn="1"/>
        </p:nvSpPr>
        <p:spPr>
          <a:xfrm flipV="1">
            <a:off x="7664541" y="3673179"/>
            <a:ext cx="1" cy="2188805"/>
          </a:xfrm>
          <a:prstGeom prst="line">
            <a:avLst/>
          </a:prstGeom>
          <a:ln w="76200">
            <a:solidFill>
              <a:schemeClr val="accent2">
                <a:lumMod val="75000"/>
                <a:lumOff val="25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295355560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Divider with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37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" name="Rectangle 1" title="Decorative"/>
          <p:cNvSpPr/>
          <p:nvPr/>
        </p:nvSpPr>
        <p:spPr>
          <a:xfrm>
            <a:off x="4769712" y="3138616"/>
            <a:ext cx="7422288" cy="32127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E919B9B-5D3F-4FF0-A499-8925E9560B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4413" y="4304207"/>
            <a:ext cx="6439156" cy="891250"/>
          </a:xfrm>
        </p:spPr>
        <p:txBody>
          <a:bodyPr anchor="t">
            <a:noAutofit/>
          </a:bodyPr>
          <a:lstStyle>
            <a:lvl1pPr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89A80859-BDA6-44AA-A750-4E06108B9B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14413" y="5505120"/>
            <a:ext cx="6439155" cy="338549"/>
          </a:xfrm>
        </p:spPr>
        <p:txBody>
          <a:bodyPr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6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/>
        </p:nvSpPr>
        <p:spPr>
          <a:xfrm rot="16200000" flipV="1">
            <a:off x="6208815" y="4226947"/>
            <a:ext cx="1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  <p:sp>
        <p:nvSpPr>
          <p:cNvPr id="10" name="Rectangle 1" title="Decorative">
            <a:extLst>
              <a:ext uri="{FF2B5EF4-FFF2-40B4-BE49-F238E27FC236}">
                <a16:creationId xmlns:a16="http://schemas.microsoft.com/office/drawing/2014/main" id="{75A38033-A65C-AE2E-C1DD-E15BD3D73C55}"/>
              </a:ext>
            </a:extLst>
          </p:cNvPr>
          <p:cNvSpPr/>
          <p:nvPr userDrawn="1"/>
        </p:nvSpPr>
        <p:spPr>
          <a:xfrm>
            <a:off x="4769712" y="3138616"/>
            <a:ext cx="7422288" cy="32127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Shape 62" title="Decorative">
            <a:extLst>
              <a:ext uri="{FF2B5EF4-FFF2-40B4-BE49-F238E27FC236}">
                <a16:creationId xmlns:a16="http://schemas.microsoft.com/office/drawing/2014/main" id="{222A78F4-9D46-BDF3-F983-71F925FD6668}"/>
              </a:ext>
            </a:extLst>
          </p:cNvPr>
          <p:cNvSpPr/>
          <p:nvPr userDrawn="1"/>
        </p:nvSpPr>
        <p:spPr>
          <a:xfrm rot="16200000" flipV="1">
            <a:off x="6208815" y="4226947"/>
            <a:ext cx="1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202256878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ivider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37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" name="Rectangle 1" title="Decorative"/>
          <p:cNvSpPr/>
          <p:nvPr/>
        </p:nvSpPr>
        <p:spPr>
          <a:xfrm>
            <a:off x="0" y="4387695"/>
            <a:ext cx="12192000" cy="219678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E919B9B-5D3F-4FF0-A499-8925E9560B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0821" y="4395670"/>
            <a:ext cx="6826342" cy="2188805"/>
          </a:xfrm>
        </p:spPr>
        <p:txBody>
          <a:bodyPr rIns="457200" anchor="ctr">
            <a:noAutofit/>
          </a:bodyPr>
          <a:lstStyle>
            <a:lvl1pPr algn="r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89A80859-BDA6-44AA-A750-4E06108B9B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37164" y="4387695"/>
            <a:ext cx="4527458" cy="2196780"/>
          </a:xfrm>
          <a:noFill/>
        </p:spPr>
        <p:txBody>
          <a:bodyPr lIns="274320" tIns="182880" rIns="182880" bIns="182880" anchor="ctr"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3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/>
        </p:nvSpPr>
        <p:spPr>
          <a:xfrm flipV="1">
            <a:off x="7337163" y="4742580"/>
            <a:ext cx="1" cy="1494984"/>
          </a:xfrm>
          <a:prstGeom prst="line">
            <a:avLst/>
          </a:prstGeom>
          <a:ln w="76200">
            <a:solidFill>
              <a:schemeClr val="bg1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  <p:sp>
        <p:nvSpPr>
          <p:cNvPr id="7" name="Rectangle 1" title="Decorative">
            <a:extLst>
              <a:ext uri="{FF2B5EF4-FFF2-40B4-BE49-F238E27FC236}">
                <a16:creationId xmlns:a16="http://schemas.microsoft.com/office/drawing/2014/main" id="{9401EE74-AF55-C275-C41A-A1259BFF2BF8}"/>
              </a:ext>
            </a:extLst>
          </p:cNvPr>
          <p:cNvSpPr/>
          <p:nvPr userDrawn="1"/>
        </p:nvSpPr>
        <p:spPr>
          <a:xfrm>
            <a:off x="0" y="4387695"/>
            <a:ext cx="12192000" cy="219678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hape 62" title="Decorative">
            <a:extLst>
              <a:ext uri="{FF2B5EF4-FFF2-40B4-BE49-F238E27FC236}">
                <a16:creationId xmlns:a16="http://schemas.microsoft.com/office/drawing/2014/main" id="{C1E0B4BF-D1A5-064B-7B16-8374F5B47433}"/>
              </a:ext>
            </a:extLst>
          </p:cNvPr>
          <p:cNvSpPr/>
          <p:nvPr userDrawn="1"/>
        </p:nvSpPr>
        <p:spPr>
          <a:xfrm flipV="1">
            <a:off x="7337163" y="4742580"/>
            <a:ext cx="1" cy="1494984"/>
          </a:xfrm>
          <a:prstGeom prst="line">
            <a:avLst/>
          </a:prstGeom>
          <a:ln w="76200">
            <a:solidFill>
              <a:schemeClr val="bg1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19791532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AC775-D0E4-4AE8-B104-8AF0CC9954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6626" y="3727361"/>
            <a:ext cx="2275389" cy="1025525"/>
          </a:xfrm>
          <a:noFill/>
        </p:spPr>
        <p:txBody>
          <a:bodyPr vert="horz" lIns="0" tIns="45720" rIns="91440" bIns="0" rtlCol="0" anchor="b">
            <a:noAutofit/>
          </a:bodyPr>
          <a:lstStyle>
            <a:lvl1pPr>
              <a:defRPr lang="en-US" sz="5000" b="1">
                <a:solidFill>
                  <a:schemeClr val="tx2"/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Agenda</a:t>
            </a:r>
          </a:p>
        </p:txBody>
      </p:sp>
      <p:sp>
        <p:nvSpPr>
          <p:cNvPr id="29" name="Picture Placeholder 28" title="Decorative">
            <a:extLst>
              <a:ext uri="{FF2B5EF4-FFF2-40B4-BE49-F238E27FC236}">
                <a16:creationId xmlns:a16="http://schemas.microsoft.com/office/drawing/2014/main" id="{AA648B5A-E380-4E42-882E-71EBF6838E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634413" y="812800"/>
            <a:ext cx="3557587" cy="5232400"/>
          </a:xfrm>
        </p:spPr>
        <p:txBody>
          <a:bodyPr/>
          <a:lstStyle/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32" name="Text Placeholder 30">
            <a:extLst>
              <a:ext uri="{FF2B5EF4-FFF2-40B4-BE49-F238E27FC236}">
                <a16:creationId xmlns:a16="http://schemas.microsoft.com/office/drawing/2014/main" id="{A0A47E85-3BCA-460F-8AB1-52D89AC152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55313" y="879710"/>
            <a:ext cx="4294206" cy="755650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D357C748-EEC9-489A-BCC6-CA3A91E3F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5313" y="1956155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4" name="Text Placeholder 30">
            <a:extLst>
              <a:ext uri="{FF2B5EF4-FFF2-40B4-BE49-F238E27FC236}">
                <a16:creationId xmlns:a16="http://schemas.microsoft.com/office/drawing/2014/main" id="{59136E3C-98E8-457D-ABD1-BA278DBB49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55313" y="3032600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3F9938E0-7CFD-4C1C-88B0-388D25B8B1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55313" y="4109045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6" name="Text Placeholder 30">
            <a:extLst>
              <a:ext uri="{FF2B5EF4-FFF2-40B4-BE49-F238E27FC236}">
                <a16:creationId xmlns:a16="http://schemas.microsoft.com/office/drawing/2014/main" id="{D274E9A2-3272-442A-A247-A383255C45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55313" y="5185490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42" name="Shape 62" title="Decorative">
            <a:extLst>
              <a:ext uri="{FF2B5EF4-FFF2-40B4-BE49-F238E27FC236}">
                <a16:creationId xmlns:a16="http://schemas.microsoft.com/office/drawing/2014/main" id="{2683CBB0-468F-4DD2-853B-FBFFA91B662E}"/>
              </a:ext>
            </a:extLst>
          </p:cNvPr>
          <p:cNvSpPr/>
          <p:nvPr/>
        </p:nvSpPr>
        <p:spPr>
          <a:xfrm rot="16200000" flipV="1">
            <a:off x="1791782" y="3899540"/>
            <a:ext cx="0" cy="1930310"/>
          </a:xfrm>
          <a:prstGeom prst="line">
            <a:avLst/>
          </a:prstGeom>
          <a:ln w="76200">
            <a:solidFill>
              <a:schemeClr val="accent1">
                <a:alpha val="97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  <p:sp>
        <p:nvSpPr>
          <p:cNvPr id="10" name="Shape 62" title="Decorative">
            <a:extLst>
              <a:ext uri="{FF2B5EF4-FFF2-40B4-BE49-F238E27FC236}">
                <a16:creationId xmlns:a16="http://schemas.microsoft.com/office/drawing/2014/main" id="{F6C620A1-E4ED-28AA-33D4-25361608B5D2}"/>
              </a:ext>
            </a:extLst>
          </p:cNvPr>
          <p:cNvSpPr/>
          <p:nvPr userDrawn="1"/>
        </p:nvSpPr>
        <p:spPr>
          <a:xfrm rot="16200000" flipV="1">
            <a:off x="1791782" y="3899540"/>
            <a:ext cx="0" cy="1930310"/>
          </a:xfrm>
          <a:prstGeom prst="line">
            <a:avLst/>
          </a:prstGeom>
          <a:ln w="76200">
            <a:solidFill>
              <a:schemeClr val="accent1">
                <a:alpha val="97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73395180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 title="Decorative">
            <a:extLst>
              <a:ext uri="{FF2B5EF4-FFF2-40B4-BE49-F238E27FC236}">
                <a16:creationId xmlns:a16="http://schemas.microsoft.com/office/drawing/2014/main" id="{AA648B5A-E380-4E42-882E-71EBF6838E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61244" y="2225040"/>
            <a:ext cx="4536079" cy="4632960"/>
          </a:xfrm>
        </p:spPr>
        <p:txBody>
          <a:bodyPr/>
          <a:lstStyle/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32" name="Text Placeholder 30">
            <a:extLst>
              <a:ext uri="{FF2B5EF4-FFF2-40B4-BE49-F238E27FC236}">
                <a16:creationId xmlns:a16="http://schemas.microsoft.com/office/drawing/2014/main" id="{A0A47E85-3BCA-460F-8AB1-52D89AC152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21031" y="2055335"/>
            <a:ext cx="4294206" cy="755650"/>
          </a:xfrm>
        </p:spPr>
        <p:txBody>
          <a:bodyPr anchor="ctr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D357C748-EEC9-489A-BCC6-CA3A91E3F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21031" y="2782449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4" name="Text Placeholder 30">
            <a:extLst>
              <a:ext uri="{FF2B5EF4-FFF2-40B4-BE49-F238E27FC236}">
                <a16:creationId xmlns:a16="http://schemas.microsoft.com/office/drawing/2014/main" id="{59136E3C-98E8-457D-ABD1-BA278DBB49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21031" y="4352427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3F9938E0-7CFD-4C1C-88B0-388D25B8B1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21031" y="3567438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6" name="Text Placeholder 30">
            <a:extLst>
              <a:ext uri="{FF2B5EF4-FFF2-40B4-BE49-F238E27FC236}">
                <a16:creationId xmlns:a16="http://schemas.microsoft.com/office/drawing/2014/main" id="{D274E9A2-3272-442A-A247-A383255C45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21031" y="5137415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" name="Rectangle 2" title="Decorative">
            <a:extLst>
              <a:ext uri="{FF2B5EF4-FFF2-40B4-BE49-F238E27FC236}">
                <a16:creationId xmlns:a16="http://schemas.microsoft.com/office/drawing/2014/main" id="{E2F3CED5-D6C7-4A0B-B731-FDB78F4E3341}"/>
              </a:ext>
            </a:extLst>
          </p:cNvPr>
          <p:cNvSpPr/>
          <p:nvPr/>
        </p:nvSpPr>
        <p:spPr>
          <a:xfrm>
            <a:off x="353385" y="0"/>
            <a:ext cx="4572513" cy="20593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hape 62" title="Decorative">
            <a:extLst>
              <a:ext uri="{FF2B5EF4-FFF2-40B4-BE49-F238E27FC236}">
                <a16:creationId xmlns:a16="http://schemas.microsoft.com/office/drawing/2014/main" id="{2683CBB0-468F-4DD2-853B-FBFFA91B662E}"/>
              </a:ext>
            </a:extLst>
          </p:cNvPr>
          <p:cNvSpPr/>
          <p:nvPr/>
        </p:nvSpPr>
        <p:spPr>
          <a:xfrm rot="16200000" flipV="1">
            <a:off x="1560255" y="445140"/>
            <a:ext cx="0" cy="1930310"/>
          </a:xfrm>
          <a:prstGeom prst="line">
            <a:avLst/>
          </a:prstGeom>
          <a:ln w="76200">
            <a:solidFill>
              <a:schemeClr val="accent2">
                <a:lumMod val="75000"/>
                <a:lumOff val="25000"/>
                <a:alpha val="97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08AC775-D0E4-4AE8-B104-8AF0CC9954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5100" y="192385"/>
            <a:ext cx="2275389" cy="1025525"/>
          </a:xfrm>
          <a:noFill/>
        </p:spPr>
        <p:txBody>
          <a:bodyPr vert="horz" lIns="0" tIns="45720" rIns="91440" bIns="0" rtlCol="0" anchor="b">
            <a:noAutofit/>
          </a:bodyPr>
          <a:lstStyle>
            <a:lvl1pPr>
              <a:defRPr lang="en-US" sz="5000" b="1">
                <a:solidFill>
                  <a:schemeClr val="bg1"/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Agenda</a:t>
            </a:r>
          </a:p>
        </p:txBody>
      </p:sp>
      <p:sp>
        <p:nvSpPr>
          <p:cNvPr id="11" name="Rectangle 2" title="Decorative">
            <a:extLst>
              <a:ext uri="{FF2B5EF4-FFF2-40B4-BE49-F238E27FC236}">
                <a16:creationId xmlns:a16="http://schemas.microsoft.com/office/drawing/2014/main" id="{C7E4F6C1-BBC8-6956-3958-3E5CC8714847}"/>
              </a:ext>
            </a:extLst>
          </p:cNvPr>
          <p:cNvSpPr/>
          <p:nvPr userDrawn="1"/>
        </p:nvSpPr>
        <p:spPr>
          <a:xfrm>
            <a:off x="353385" y="0"/>
            <a:ext cx="4572513" cy="20593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Shape 62" title="Decorative">
            <a:extLst>
              <a:ext uri="{FF2B5EF4-FFF2-40B4-BE49-F238E27FC236}">
                <a16:creationId xmlns:a16="http://schemas.microsoft.com/office/drawing/2014/main" id="{4A829D3E-A422-181E-DF03-73C58ED3D75E}"/>
              </a:ext>
            </a:extLst>
          </p:cNvPr>
          <p:cNvSpPr/>
          <p:nvPr userDrawn="1"/>
        </p:nvSpPr>
        <p:spPr>
          <a:xfrm rot="16200000" flipV="1">
            <a:off x="1560255" y="445140"/>
            <a:ext cx="0" cy="1930310"/>
          </a:xfrm>
          <a:prstGeom prst="line">
            <a:avLst/>
          </a:prstGeom>
          <a:ln w="76200">
            <a:solidFill>
              <a:schemeClr val="accent2">
                <a:lumMod val="75000"/>
                <a:lumOff val="25000"/>
                <a:alpha val="97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67533492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 title="Decorative">
            <a:extLst>
              <a:ext uri="{FF2B5EF4-FFF2-40B4-BE49-F238E27FC236}">
                <a16:creationId xmlns:a16="http://schemas.microsoft.com/office/drawing/2014/main" id="{AA648B5A-E380-4E42-882E-71EBF6838E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64877" y="0"/>
            <a:ext cx="5927124" cy="6858000"/>
          </a:xfrm>
        </p:spPr>
        <p:txBody>
          <a:bodyPr/>
          <a:lstStyle/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32" name="Text Placeholder 30">
            <a:extLst>
              <a:ext uri="{FF2B5EF4-FFF2-40B4-BE49-F238E27FC236}">
                <a16:creationId xmlns:a16="http://schemas.microsoft.com/office/drawing/2014/main" id="{A0A47E85-3BCA-460F-8AB1-52D89AC152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1529" y="2348736"/>
            <a:ext cx="4294206" cy="755650"/>
          </a:xfrm>
        </p:spPr>
        <p:txBody>
          <a:bodyPr anchor="ctr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D357C748-EEC9-489A-BCC6-CA3A91E3F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1529" y="3075850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4" name="Text Placeholder 30">
            <a:extLst>
              <a:ext uri="{FF2B5EF4-FFF2-40B4-BE49-F238E27FC236}">
                <a16:creationId xmlns:a16="http://schemas.microsoft.com/office/drawing/2014/main" id="{59136E3C-98E8-457D-ABD1-BA278DBB49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1529" y="4645828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3F9938E0-7CFD-4C1C-88B0-388D25B8B1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1529" y="3860839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6" name="Text Placeholder 30">
            <a:extLst>
              <a:ext uri="{FF2B5EF4-FFF2-40B4-BE49-F238E27FC236}">
                <a16:creationId xmlns:a16="http://schemas.microsoft.com/office/drawing/2014/main" id="{D274E9A2-3272-442A-A247-A383255C45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1529" y="5430816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" name="Rectangle 2" title="Decorative">
            <a:extLst>
              <a:ext uri="{FF2B5EF4-FFF2-40B4-BE49-F238E27FC236}">
                <a16:creationId xmlns:a16="http://schemas.microsoft.com/office/drawing/2014/main" id="{E2F3CED5-D6C7-4A0B-B731-FDB78F4E3341}"/>
              </a:ext>
            </a:extLst>
          </p:cNvPr>
          <p:cNvSpPr/>
          <p:nvPr/>
        </p:nvSpPr>
        <p:spPr>
          <a:xfrm>
            <a:off x="353385" y="0"/>
            <a:ext cx="4572513" cy="2059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hape 62" title="Decorative">
            <a:extLst>
              <a:ext uri="{FF2B5EF4-FFF2-40B4-BE49-F238E27FC236}">
                <a16:creationId xmlns:a16="http://schemas.microsoft.com/office/drawing/2014/main" id="{2683CBB0-468F-4DD2-853B-FBFFA91B662E}"/>
              </a:ext>
            </a:extLst>
          </p:cNvPr>
          <p:cNvSpPr/>
          <p:nvPr/>
        </p:nvSpPr>
        <p:spPr>
          <a:xfrm rot="16200000" flipV="1">
            <a:off x="1560255" y="445140"/>
            <a:ext cx="0" cy="1930310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  <a:alpha val="97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08AC775-D0E4-4AE8-B104-8AF0CC9954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5100" y="192385"/>
            <a:ext cx="2275389" cy="1025525"/>
          </a:xfrm>
          <a:noFill/>
        </p:spPr>
        <p:txBody>
          <a:bodyPr vert="horz" lIns="0" tIns="45720" rIns="91440" bIns="0" rtlCol="0" anchor="b">
            <a:noAutofit/>
          </a:bodyPr>
          <a:lstStyle>
            <a:lvl1pPr>
              <a:defRPr lang="en-US" sz="5000" b="1">
                <a:solidFill>
                  <a:schemeClr val="bg1"/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Agenda</a:t>
            </a:r>
          </a:p>
        </p:txBody>
      </p:sp>
      <p:sp>
        <p:nvSpPr>
          <p:cNvPr id="11" name="Rectangle 2" title="Decorative">
            <a:extLst>
              <a:ext uri="{FF2B5EF4-FFF2-40B4-BE49-F238E27FC236}">
                <a16:creationId xmlns:a16="http://schemas.microsoft.com/office/drawing/2014/main" id="{FC094993-DB84-7D19-1FDF-DB254543DB7E}"/>
              </a:ext>
            </a:extLst>
          </p:cNvPr>
          <p:cNvSpPr/>
          <p:nvPr userDrawn="1"/>
        </p:nvSpPr>
        <p:spPr>
          <a:xfrm>
            <a:off x="353385" y="0"/>
            <a:ext cx="4572513" cy="2059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Shape 62" title="Decorative">
            <a:extLst>
              <a:ext uri="{FF2B5EF4-FFF2-40B4-BE49-F238E27FC236}">
                <a16:creationId xmlns:a16="http://schemas.microsoft.com/office/drawing/2014/main" id="{038386F8-C69C-8B93-8E80-0F13322A62E9}"/>
              </a:ext>
            </a:extLst>
          </p:cNvPr>
          <p:cNvSpPr/>
          <p:nvPr userDrawn="1"/>
        </p:nvSpPr>
        <p:spPr>
          <a:xfrm rot="16200000" flipV="1">
            <a:off x="1560255" y="445140"/>
            <a:ext cx="0" cy="1930310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  <a:alpha val="97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127894820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 title="Decorative">
            <a:extLst>
              <a:ext uri="{FF2B5EF4-FFF2-40B4-BE49-F238E27FC236}">
                <a16:creationId xmlns:a16="http://schemas.microsoft.com/office/drawing/2014/main" id="{AA648B5A-E380-4E42-882E-71EBF6838E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" y="0"/>
            <a:ext cx="4910666" cy="6858000"/>
          </a:xfrm>
        </p:spPr>
        <p:txBody>
          <a:bodyPr/>
          <a:lstStyle/>
          <a:p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3" name="Rectangle 2" title="Decorative"/>
          <p:cNvSpPr/>
          <p:nvPr/>
        </p:nvSpPr>
        <p:spPr>
          <a:xfrm>
            <a:off x="4910667" y="0"/>
            <a:ext cx="117404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Text Placeholder 30">
            <a:extLst>
              <a:ext uri="{FF2B5EF4-FFF2-40B4-BE49-F238E27FC236}">
                <a16:creationId xmlns:a16="http://schemas.microsoft.com/office/drawing/2014/main" id="{A0A47E85-3BCA-460F-8AB1-52D89AC152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5131" y="879710"/>
            <a:ext cx="4801847" cy="755650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text styles</a:t>
            </a:r>
          </a:p>
        </p:txBody>
      </p: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D357C748-EEC9-489A-BCC6-CA3A91E3F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95131" y="1956155"/>
            <a:ext cx="4801847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text styles</a:t>
            </a:r>
          </a:p>
        </p:txBody>
      </p:sp>
      <p:sp>
        <p:nvSpPr>
          <p:cNvPr id="34" name="Text Placeholder 30">
            <a:extLst>
              <a:ext uri="{FF2B5EF4-FFF2-40B4-BE49-F238E27FC236}">
                <a16:creationId xmlns:a16="http://schemas.microsoft.com/office/drawing/2014/main" id="{59136E3C-98E8-457D-ABD1-BA278DBB49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95131" y="3032600"/>
            <a:ext cx="4801847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text styles</a:t>
            </a:r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3F9938E0-7CFD-4C1C-88B0-388D25B8B1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95131" y="4109045"/>
            <a:ext cx="4801847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text styles</a:t>
            </a:r>
          </a:p>
        </p:txBody>
      </p:sp>
      <p:sp>
        <p:nvSpPr>
          <p:cNvPr id="36" name="Text Placeholder 30">
            <a:extLst>
              <a:ext uri="{FF2B5EF4-FFF2-40B4-BE49-F238E27FC236}">
                <a16:creationId xmlns:a16="http://schemas.microsoft.com/office/drawing/2014/main" id="{D274E9A2-3272-442A-A247-A383255C45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5131" y="5185490"/>
            <a:ext cx="4801847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text styles</a:t>
            </a:r>
          </a:p>
        </p:txBody>
      </p:sp>
      <p:sp>
        <p:nvSpPr>
          <p:cNvPr id="37" name="Text Placeholder 30">
            <a:extLst>
              <a:ext uri="{FF2B5EF4-FFF2-40B4-BE49-F238E27FC236}">
                <a16:creationId xmlns:a16="http://schemas.microsoft.com/office/drawing/2014/main" id="{2D435A30-7C8E-4847-B027-91CBFA1592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84074" y="879710"/>
            <a:ext cx="741082" cy="755650"/>
          </a:xfrm>
        </p:spPr>
        <p:txBody>
          <a:bodyPr rIns="0" anchor="ctr">
            <a:noAutofit/>
          </a:bodyPr>
          <a:lstStyle>
            <a:lvl1pPr marL="0" indent="0" algn="r">
              <a:buNone/>
              <a:defRPr sz="6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38" name="Text Placeholder 30">
            <a:extLst>
              <a:ext uri="{FF2B5EF4-FFF2-40B4-BE49-F238E27FC236}">
                <a16:creationId xmlns:a16="http://schemas.microsoft.com/office/drawing/2014/main" id="{819BB324-34C6-4FF7-8780-D294AC6EC5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84074" y="1956155"/>
            <a:ext cx="741082" cy="755650"/>
          </a:xfrm>
        </p:spPr>
        <p:txBody>
          <a:bodyPr rIns="0" anchor="ctr">
            <a:noAutofit/>
          </a:bodyPr>
          <a:lstStyle>
            <a:lvl1pPr marL="0" indent="0" algn="r">
              <a:buNone/>
              <a:defRPr sz="6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9" name="Text Placeholder 30">
            <a:extLst>
              <a:ext uri="{FF2B5EF4-FFF2-40B4-BE49-F238E27FC236}">
                <a16:creationId xmlns:a16="http://schemas.microsoft.com/office/drawing/2014/main" id="{43B3C496-FB0A-4924-A341-696D17E2D9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84074" y="3032600"/>
            <a:ext cx="741082" cy="755650"/>
          </a:xfrm>
        </p:spPr>
        <p:txBody>
          <a:bodyPr rIns="0" anchor="ctr">
            <a:noAutofit/>
          </a:bodyPr>
          <a:lstStyle>
            <a:lvl1pPr marL="0" indent="0" algn="r">
              <a:buNone/>
              <a:defRPr sz="6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40" name="Text Placeholder 30">
            <a:extLst>
              <a:ext uri="{FF2B5EF4-FFF2-40B4-BE49-F238E27FC236}">
                <a16:creationId xmlns:a16="http://schemas.microsoft.com/office/drawing/2014/main" id="{FEACD5FF-800E-4BB0-82F3-2E0AEF1215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84074" y="4109045"/>
            <a:ext cx="741082" cy="755650"/>
          </a:xfrm>
        </p:spPr>
        <p:txBody>
          <a:bodyPr rIns="0" anchor="ctr">
            <a:noAutofit/>
          </a:bodyPr>
          <a:lstStyle>
            <a:lvl1pPr marL="0" indent="0" algn="r">
              <a:buNone/>
              <a:defRPr sz="6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4</a:t>
            </a:r>
          </a:p>
        </p:txBody>
      </p:sp>
      <p:sp>
        <p:nvSpPr>
          <p:cNvPr id="41" name="Text Placeholder 30">
            <a:extLst>
              <a:ext uri="{FF2B5EF4-FFF2-40B4-BE49-F238E27FC236}">
                <a16:creationId xmlns:a16="http://schemas.microsoft.com/office/drawing/2014/main" id="{58B97284-E1BE-4DCD-9CC1-C441D1A8573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84074" y="5185490"/>
            <a:ext cx="741082" cy="755650"/>
          </a:xfrm>
        </p:spPr>
        <p:txBody>
          <a:bodyPr rIns="0" anchor="ctr">
            <a:noAutofit/>
          </a:bodyPr>
          <a:lstStyle>
            <a:lvl1pPr marL="0" indent="0" algn="r">
              <a:buNone/>
              <a:defRPr sz="6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5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08AC775-D0E4-4AE8-B104-8AF0CC9954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6626" y="3727361"/>
            <a:ext cx="2275389" cy="1025525"/>
          </a:xfrm>
          <a:noFill/>
        </p:spPr>
        <p:txBody>
          <a:bodyPr vert="horz" lIns="0" tIns="45720" rIns="91440" bIns="0" rtlCol="0" anchor="b">
            <a:noAutofit/>
          </a:bodyPr>
          <a:lstStyle>
            <a:lvl1pPr>
              <a:defRPr lang="en-US" sz="5000" b="1">
                <a:solidFill>
                  <a:schemeClr val="tx2"/>
                </a:solidFill>
                <a:latin typeface="+mj-lt"/>
              </a:defRPr>
            </a:lvl1pPr>
          </a:lstStyle>
          <a:p>
            <a:pPr marL="0" lvl="0"/>
            <a:r>
              <a:rPr lang="en-US" noProof="0"/>
              <a:t>Agenda</a:t>
            </a:r>
          </a:p>
        </p:txBody>
      </p:sp>
      <p:sp>
        <p:nvSpPr>
          <p:cNvPr id="16" name="Rectangle 2" title="Decorative">
            <a:extLst>
              <a:ext uri="{FF2B5EF4-FFF2-40B4-BE49-F238E27FC236}">
                <a16:creationId xmlns:a16="http://schemas.microsoft.com/office/drawing/2014/main" id="{982EB281-32D9-9A1D-DA2F-8F65E9BCB8E5}"/>
              </a:ext>
            </a:extLst>
          </p:cNvPr>
          <p:cNvSpPr/>
          <p:nvPr userDrawn="1"/>
        </p:nvSpPr>
        <p:spPr>
          <a:xfrm>
            <a:off x="4910667" y="0"/>
            <a:ext cx="117404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2517122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354" y="2596916"/>
            <a:ext cx="4385841" cy="1325563"/>
          </a:xfrm>
        </p:spPr>
        <p:txBody>
          <a:bodyPr anchor="b"/>
          <a:lstStyle>
            <a:lvl1pPr algn="l">
              <a:defRPr>
                <a:latin typeface="+mj-lt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1"/>
            <a:ext cx="6096000" cy="6858000"/>
          </a:xfrm>
        </p:spPr>
        <p:txBody>
          <a:bodyPr/>
          <a:lstStyle/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33D39E2-2188-4621-B115-A912A057E8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9353" y="4628132"/>
            <a:ext cx="4385841" cy="132556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9353" y="4165142"/>
            <a:ext cx="4385841" cy="382749"/>
          </a:xfrm>
        </p:spPr>
        <p:txBody>
          <a:bodyPr anchor="b">
            <a:normAutofit/>
          </a:bodyPr>
          <a:lstStyle>
            <a:lvl1pPr marL="0" indent="0" algn="l">
              <a:buNone/>
              <a:defRPr sz="1600" b="1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Shape 62" title="Decorative">
            <a:extLst>
              <a:ext uri="{FF2B5EF4-FFF2-40B4-BE49-F238E27FC236}">
                <a16:creationId xmlns:a16="http://schemas.microsoft.com/office/drawing/2014/main" id="{2683CBB0-468F-4DD2-853B-FBFFA91B662E}"/>
              </a:ext>
            </a:extLst>
          </p:cNvPr>
          <p:cNvSpPr/>
          <p:nvPr/>
        </p:nvSpPr>
        <p:spPr>
          <a:xfrm flipV="1">
            <a:off x="527427" y="1631760"/>
            <a:ext cx="0" cy="4321933"/>
          </a:xfrm>
          <a:prstGeom prst="line">
            <a:avLst/>
          </a:prstGeom>
          <a:ln w="76200">
            <a:solidFill>
              <a:schemeClr val="accent1">
                <a:alpha val="97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  <p:sp>
        <p:nvSpPr>
          <p:cNvPr id="9" name="Picture Placeholder 5" title="Decorative">
            <a:extLst>
              <a:ext uri="{FF2B5EF4-FFF2-40B4-BE49-F238E27FC236}">
                <a16:creationId xmlns:a16="http://schemas.microsoft.com/office/drawing/2014/main" id="{EADDC907-00BA-437D-8631-DCDAA19616A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9354" y="1631760"/>
            <a:ext cx="804759" cy="804759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10" name="Shape 62" title="Decorative">
            <a:extLst>
              <a:ext uri="{FF2B5EF4-FFF2-40B4-BE49-F238E27FC236}">
                <a16:creationId xmlns:a16="http://schemas.microsoft.com/office/drawing/2014/main" id="{744EE9E0-6D3D-1893-3E95-779EE7CD67A5}"/>
              </a:ext>
            </a:extLst>
          </p:cNvPr>
          <p:cNvSpPr/>
          <p:nvPr userDrawn="1"/>
        </p:nvSpPr>
        <p:spPr>
          <a:xfrm flipV="1">
            <a:off x="527427" y="1631760"/>
            <a:ext cx="0" cy="4321933"/>
          </a:xfrm>
          <a:prstGeom prst="line">
            <a:avLst/>
          </a:prstGeom>
          <a:ln w="76200">
            <a:solidFill>
              <a:schemeClr val="accent1">
                <a:alpha val="97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289104575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2808079"/>
            <a:ext cx="6096000" cy="4049920"/>
          </a:xfrm>
        </p:spPr>
        <p:txBody>
          <a:bodyPr/>
          <a:lstStyle/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1465"/>
            <a:ext cx="5257801" cy="1325563"/>
          </a:xfrm>
        </p:spPr>
        <p:txBody>
          <a:bodyPr anchor="b">
            <a:normAutofit/>
          </a:bodyPr>
          <a:lstStyle>
            <a:lvl1pPr algn="r">
              <a:defRPr sz="4000">
                <a:latin typeface="+mj-lt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87825" y="2808079"/>
            <a:ext cx="4312353" cy="382749"/>
          </a:xfrm>
        </p:spPr>
        <p:txBody>
          <a:bodyPr vert="horz" lIns="0" tIns="45720" rIns="91440" bIns="45720" rtlCol="0" anchor="b">
            <a:normAutofit/>
          </a:bodyPr>
          <a:lstStyle>
            <a:lvl1pPr>
              <a:defRPr lang="en-US" sz="1600" b="1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 dirty="0"/>
              <a:t>Click to add title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87825" y="3212363"/>
            <a:ext cx="4312353" cy="2962659"/>
          </a:xfrm>
        </p:spPr>
        <p:txBody>
          <a:bodyPr lIns="0" tIns="72000">
            <a:normAutofit/>
          </a:bodyPr>
          <a:lstStyle>
            <a:lvl1pPr>
              <a:defRPr sz="1400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10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50">
                <a:latin typeface="+mn-lt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11" name="Shape 62" title="Decorative">
            <a:extLst>
              <a:ext uri="{FF2B5EF4-FFF2-40B4-BE49-F238E27FC236}">
                <a16:creationId xmlns:a16="http://schemas.microsoft.com/office/drawing/2014/main" id="{2683CBB0-468F-4DD2-853B-FBFFA91B662E}"/>
              </a:ext>
            </a:extLst>
          </p:cNvPr>
          <p:cNvSpPr/>
          <p:nvPr/>
        </p:nvSpPr>
        <p:spPr>
          <a:xfrm rot="16200000" flipV="1">
            <a:off x="5130846" y="1256529"/>
            <a:ext cx="0" cy="1930310"/>
          </a:xfrm>
          <a:prstGeom prst="line">
            <a:avLst/>
          </a:prstGeom>
          <a:ln w="76200">
            <a:solidFill>
              <a:schemeClr val="accent1">
                <a:alpha val="97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  <p:sp>
        <p:nvSpPr>
          <p:cNvPr id="7" name="Shape 62" title="Decorative">
            <a:extLst>
              <a:ext uri="{FF2B5EF4-FFF2-40B4-BE49-F238E27FC236}">
                <a16:creationId xmlns:a16="http://schemas.microsoft.com/office/drawing/2014/main" id="{4641A4C1-C7AC-9296-18C2-1E4ADDD560C2}"/>
              </a:ext>
            </a:extLst>
          </p:cNvPr>
          <p:cNvSpPr/>
          <p:nvPr userDrawn="1"/>
        </p:nvSpPr>
        <p:spPr>
          <a:xfrm rot="16200000" flipV="1">
            <a:off x="5130846" y="1256529"/>
            <a:ext cx="0" cy="1930310"/>
          </a:xfrm>
          <a:prstGeom prst="line">
            <a:avLst/>
          </a:prstGeom>
          <a:ln w="76200">
            <a:solidFill>
              <a:schemeClr val="accent1">
                <a:alpha val="97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1758191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6" Type="http://schemas.openxmlformats.org/officeDocument/2006/relationships/slideLayout" Target="../slideLayouts/slideLayout76.xml"/><Relationship Id="rId8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5.xml"/><Relationship Id="rId18" Type="http://schemas.openxmlformats.org/officeDocument/2006/relationships/slideLayout" Target="../slideLayouts/slideLayout100.xml"/><Relationship Id="rId26" Type="http://schemas.openxmlformats.org/officeDocument/2006/relationships/slideLayout" Target="../slideLayouts/slideLayout108.xml"/><Relationship Id="rId39" Type="http://schemas.openxmlformats.org/officeDocument/2006/relationships/slideLayout" Target="../slideLayouts/slideLayout121.xml"/><Relationship Id="rId21" Type="http://schemas.openxmlformats.org/officeDocument/2006/relationships/slideLayout" Target="../slideLayouts/slideLayout103.xml"/><Relationship Id="rId34" Type="http://schemas.openxmlformats.org/officeDocument/2006/relationships/slideLayout" Target="../slideLayouts/slideLayout116.xml"/><Relationship Id="rId42" Type="http://schemas.openxmlformats.org/officeDocument/2006/relationships/slideLayout" Target="../slideLayouts/slideLayout124.xml"/><Relationship Id="rId47" Type="http://schemas.openxmlformats.org/officeDocument/2006/relationships/slideLayout" Target="../slideLayouts/slideLayout129.xml"/><Relationship Id="rId50" Type="http://schemas.openxmlformats.org/officeDocument/2006/relationships/slideLayout" Target="../slideLayouts/slideLayout132.xml"/><Relationship Id="rId55" Type="http://schemas.openxmlformats.org/officeDocument/2006/relationships/slideLayout" Target="../slideLayouts/slideLayout137.xml"/><Relationship Id="rId63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98.xml"/><Relationship Id="rId29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24" Type="http://schemas.openxmlformats.org/officeDocument/2006/relationships/slideLayout" Target="../slideLayouts/slideLayout106.xml"/><Relationship Id="rId32" Type="http://schemas.openxmlformats.org/officeDocument/2006/relationships/slideLayout" Target="../slideLayouts/slideLayout114.xml"/><Relationship Id="rId37" Type="http://schemas.openxmlformats.org/officeDocument/2006/relationships/slideLayout" Target="../slideLayouts/slideLayout119.xml"/><Relationship Id="rId40" Type="http://schemas.openxmlformats.org/officeDocument/2006/relationships/slideLayout" Target="../slideLayouts/slideLayout122.xml"/><Relationship Id="rId45" Type="http://schemas.openxmlformats.org/officeDocument/2006/relationships/slideLayout" Target="../slideLayouts/slideLayout127.xml"/><Relationship Id="rId53" Type="http://schemas.openxmlformats.org/officeDocument/2006/relationships/slideLayout" Target="../slideLayouts/slideLayout135.xml"/><Relationship Id="rId58" Type="http://schemas.openxmlformats.org/officeDocument/2006/relationships/slideLayout" Target="../slideLayouts/slideLayout140.xml"/><Relationship Id="rId66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87.xml"/><Relationship Id="rId15" Type="http://schemas.openxmlformats.org/officeDocument/2006/relationships/slideLayout" Target="../slideLayouts/slideLayout97.xml"/><Relationship Id="rId23" Type="http://schemas.openxmlformats.org/officeDocument/2006/relationships/slideLayout" Target="../slideLayouts/slideLayout105.xml"/><Relationship Id="rId28" Type="http://schemas.openxmlformats.org/officeDocument/2006/relationships/slideLayout" Target="../slideLayouts/slideLayout110.xml"/><Relationship Id="rId36" Type="http://schemas.openxmlformats.org/officeDocument/2006/relationships/slideLayout" Target="../slideLayouts/slideLayout118.xml"/><Relationship Id="rId49" Type="http://schemas.openxmlformats.org/officeDocument/2006/relationships/slideLayout" Target="../slideLayouts/slideLayout131.xml"/><Relationship Id="rId57" Type="http://schemas.openxmlformats.org/officeDocument/2006/relationships/slideLayout" Target="../slideLayouts/slideLayout139.xml"/><Relationship Id="rId61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92.xml"/><Relationship Id="rId19" Type="http://schemas.openxmlformats.org/officeDocument/2006/relationships/slideLayout" Target="../slideLayouts/slideLayout101.xml"/><Relationship Id="rId31" Type="http://schemas.openxmlformats.org/officeDocument/2006/relationships/slideLayout" Target="../slideLayouts/slideLayout113.xml"/><Relationship Id="rId44" Type="http://schemas.openxmlformats.org/officeDocument/2006/relationships/slideLayout" Target="../slideLayouts/slideLayout126.xml"/><Relationship Id="rId52" Type="http://schemas.openxmlformats.org/officeDocument/2006/relationships/slideLayout" Target="../slideLayouts/slideLayout134.xml"/><Relationship Id="rId60" Type="http://schemas.openxmlformats.org/officeDocument/2006/relationships/slideLayout" Target="../slideLayouts/slideLayout142.xml"/><Relationship Id="rId65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Relationship Id="rId22" Type="http://schemas.openxmlformats.org/officeDocument/2006/relationships/slideLayout" Target="../slideLayouts/slideLayout104.xml"/><Relationship Id="rId27" Type="http://schemas.openxmlformats.org/officeDocument/2006/relationships/slideLayout" Target="../slideLayouts/slideLayout109.xml"/><Relationship Id="rId30" Type="http://schemas.openxmlformats.org/officeDocument/2006/relationships/slideLayout" Target="../slideLayouts/slideLayout112.xml"/><Relationship Id="rId35" Type="http://schemas.openxmlformats.org/officeDocument/2006/relationships/slideLayout" Target="../slideLayouts/slideLayout117.xml"/><Relationship Id="rId43" Type="http://schemas.openxmlformats.org/officeDocument/2006/relationships/slideLayout" Target="../slideLayouts/slideLayout125.xml"/><Relationship Id="rId48" Type="http://schemas.openxmlformats.org/officeDocument/2006/relationships/slideLayout" Target="../slideLayouts/slideLayout130.xml"/><Relationship Id="rId56" Type="http://schemas.openxmlformats.org/officeDocument/2006/relationships/slideLayout" Target="../slideLayouts/slideLayout138.xml"/><Relationship Id="rId64" Type="http://schemas.openxmlformats.org/officeDocument/2006/relationships/slideLayout" Target="../slideLayouts/slideLayout146.xml"/><Relationship Id="rId8" Type="http://schemas.openxmlformats.org/officeDocument/2006/relationships/slideLayout" Target="../slideLayouts/slideLayout90.xml"/><Relationship Id="rId51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4.xml"/><Relationship Id="rId17" Type="http://schemas.openxmlformats.org/officeDocument/2006/relationships/slideLayout" Target="../slideLayouts/slideLayout99.xml"/><Relationship Id="rId25" Type="http://schemas.openxmlformats.org/officeDocument/2006/relationships/slideLayout" Target="../slideLayouts/slideLayout107.xml"/><Relationship Id="rId33" Type="http://schemas.openxmlformats.org/officeDocument/2006/relationships/slideLayout" Target="../slideLayouts/slideLayout115.xml"/><Relationship Id="rId38" Type="http://schemas.openxmlformats.org/officeDocument/2006/relationships/slideLayout" Target="../slideLayouts/slideLayout120.xml"/><Relationship Id="rId46" Type="http://schemas.openxmlformats.org/officeDocument/2006/relationships/slideLayout" Target="../slideLayouts/slideLayout128.xml"/><Relationship Id="rId59" Type="http://schemas.openxmlformats.org/officeDocument/2006/relationships/slideLayout" Target="../slideLayouts/slideLayout141.xml"/><Relationship Id="rId67" Type="http://schemas.openxmlformats.org/officeDocument/2006/relationships/theme" Target="../theme/theme2.xml"/><Relationship Id="rId20" Type="http://schemas.openxmlformats.org/officeDocument/2006/relationships/slideLayout" Target="../slideLayouts/slideLayout102.xml"/><Relationship Id="rId41" Type="http://schemas.openxmlformats.org/officeDocument/2006/relationships/slideLayout" Target="../slideLayouts/slideLayout123.xml"/><Relationship Id="rId54" Type="http://schemas.openxmlformats.org/officeDocument/2006/relationships/slideLayout" Target="../slideLayouts/slideLayout136.xml"/><Relationship Id="rId62" Type="http://schemas.openxmlformats.org/officeDocument/2006/relationships/slideLayout" Target="../slideLayouts/slideLayout1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5">
            <a:extLst>
              <a:ext uri="{FF2B5EF4-FFF2-40B4-BE49-F238E27FC236}">
                <a16:creationId xmlns:a16="http://schemas.microsoft.com/office/drawing/2014/main" id="{62DA52FF-4F97-9C00-2F9B-EB717567CCC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2910" y="6172200"/>
            <a:ext cx="10566183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sz="1800"/>
          </a:p>
        </p:txBody>
      </p:sp>
      <p:sp>
        <p:nvSpPr>
          <p:cNvPr id="49158" name="Rectangle 6">
            <a:extLst>
              <a:ext uri="{FF2B5EF4-FFF2-40B4-BE49-F238E27FC236}">
                <a16:creationId xmlns:a16="http://schemas.microsoft.com/office/drawing/2014/main" id="{47D3E765-BA3F-888E-D4A2-90BD99426C5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2909" y="6245225"/>
            <a:ext cx="2640731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200"/>
            </a:lvl1pPr>
          </a:lstStyle>
          <a:p>
            <a:pPr>
              <a:defRPr/>
            </a:pPr>
            <a:fld id="{6B08EF95-A933-4AC5-A856-C92BD587D763}" type="datetime1">
              <a:rPr lang="zh-TW" altLang="en-US"/>
              <a:pPr>
                <a:defRPr/>
              </a:pPr>
              <a:t>2022/12/13</a:t>
            </a:fld>
            <a:endParaRPr lang="en-US" altLang="zh-TW"/>
          </a:p>
        </p:txBody>
      </p:sp>
      <p:sp>
        <p:nvSpPr>
          <p:cNvPr id="49159" name="Rectangle 7">
            <a:extLst>
              <a:ext uri="{FF2B5EF4-FFF2-40B4-BE49-F238E27FC236}">
                <a16:creationId xmlns:a16="http://schemas.microsoft.com/office/drawing/2014/main" id="{CAEF6BEF-0C88-3ABE-7FF6-6DE4CCD7A8E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547" y="6245225"/>
            <a:ext cx="3860909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200"/>
            </a:lvl1pPr>
          </a:lstStyle>
          <a:p>
            <a:endParaRPr lang="en-US" dirty="0"/>
          </a:p>
        </p:txBody>
      </p:sp>
      <p:sp>
        <p:nvSpPr>
          <p:cNvPr id="49160" name="Rectangle 8">
            <a:extLst>
              <a:ext uri="{FF2B5EF4-FFF2-40B4-BE49-F238E27FC236}">
                <a16:creationId xmlns:a16="http://schemas.microsoft.com/office/drawing/2014/main" id="{EA26B929-DE9B-01B6-D807-63C2751D7F2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8360" y="6245225"/>
            <a:ext cx="264073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/>
            </a:lvl1pPr>
          </a:lstStyle>
          <a:p>
            <a:pPr>
              <a:defRPr/>
            </a:pPr>
            <a:fld id="{75933B47-6063-4609-AE6D-3B29FEF8B59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pic>
        <p:nvPicPr>
          <p:cNvPr id="1030" name="Picture 11">
            <a:extLst>
              <a:ext uri="{FF2B5EF4-FFF2-40B4-BE49-F238E27FC236}">
                <a16:creationId xmlns:a16="http://schemas.microsoft.com/office/drawing/2014/main" id="{A42FBB7A-7F06-D4CC-E192-E2C579693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713"/>
            <a:ext cx="12192000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6" name="Rectangle 2">
            <a:extLst>
              <a:ext uri="{FF2B5EF4-FFF2-40B4-BE49-F238E27FC236}">
                <a16:creationId xmlns:a16="http://schemas.microsoft.com/office/drawing/2014/main" id="{D6648A79-7BAA-6EB0-FCE8-5036597FA2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7835" y="115889"/>
            <a:ext cx="2911157" cy="47148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kumimoji="1" sz="2400" b="1">
                <a:solidFill>
                  <a:srgbClr val="0033CC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algn="ctr">
              <a:defRPr kumimoji="1" sz="2400" b="1">
                <a:solidFill>
                  <a:srgbClr val="0033CC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algn="ctr">
              <a:defRPr kumimoji="1" sz="2400" b="1">
                <a:solidFill>
                  <a:srgbClr val="0033CC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algn="ctr">
              <a:defRPr kumimoji="1" sz="2400" b="1">
                <a:solidFill>
                  <a:srgbClr val="0033CC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algn="ctr">
              <a:defRPr kumimoji="1" sz="2400" b="1">
                <a:solidFill>
                  <a:srgbClr val="0033CC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0033CC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0033CC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0033CC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0033CC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pPr>
              <a:defRPr/>
            </a:pPr>
            <a:endParaRPr lang="zh-TW" altLang="en-US" sz="2400" dirty="0"/>
          </a:p>
        </p:txBody>
      </p:sp>
      <p:pic>
        <p:nvPicPr>
          <p:cNvPr id="1032" name="Picture 8" descr="TT Group">
            <a:extLst>
              <a:ext uri="{FF2B5EF4-FFF2-40B4-BE49-F238E27FC236}">
                <a16:creationId xmlns:a16="http://schemas.microsoft.com/office/drawing/2014/main" id="{B822EDE5-5E13-B597-2F7F-B1866859E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35" y="6370639"/>
            <a:ext cx="3181585" cy="3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2967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  <p:sldLayoutId id="2147483775" r:id="rId16"/>
    <p:sldLayoutId id="2147483776" r:id="rId17"/>
    <p:sldLayoutId id="2147483777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736" r:id="rId25"/>
    <p:sldLayoutId id="2147483689" r:id="rId26"/>
    <p:sldLayoutId id="2147483735" r:id="rId27"/>
    <p:sldLayoutId id="2147483684" r:id="rId28"/>
    <p:sldLayoutId id="2147483752" r:id="rId29"/>
    <p:sldLayoutId id="2147483737" r:id="rId30"/>
    <p:sldLayoutId id="2147483651" r:id="rId31"/>
    <p:sldLayoutId id="2147483738" r:id="rId32"/>
    <p:sldLayoutId id="2147483685" r:id="rId33"/>
    <p:sldLayoutId id="2147483674" r:id="rId34"/>
    <p:sldLayoutId id="2147483694" r:id="rId35"/>
    <p:sldLayoutId id="2147483748" r:id="rId36"/>
    <p:sldLayoutId id="2147483693" r:id="rId37"/>
    <p:sldLayoutId id="2147483686" r:id="rId38"/>
    <p:sldLayoutId id="2147483703" r:id="rId39"/>
    <p:sldLayoutId id="2147483709" r:id="rId40"/>
    <p:sldLayoutId id="2147483710" r:id="rId41"/>
    <p:sldLayoutId id="2147483711" r:id="rId42"/>
    <p:sldLayoutId id="2147483712" r:id="rId43"/>
    <p:sldLayoutId id="2147483749" r:id="rId44"/>
    <p:sldLayoutId id="2147483751" r:id="rId45"/>
    <p:sldLayoutId id="2147483704" r:id="rId46"/>
    <p:sldLayoutId id="2147483702" r:id="rId47"/>
    <p:sldLayoutId id="2147483714" r:id="rId48"/>
    <p:sldLayoutId id="2147483715" r:id="rId49"/>
    <p:sldLayoutId id="2147483695" r:id="rId50"/>
    <p:sldLayoutId id="2147483730" r:id="rId51"/>
    <p:sldLayoutId id="2147483698" r:id="rId52"/>
    <p:sldLayoutId id="2147483731" r:id="rId53"/>
    <p:sldLayoutId id="2147483699" r:id="rId54"/>
    <p:sldLayoutId id="2147483732" r:id="rId55"/>
    <p:sldLayoutId id="2147483739" r:id="rId56"/>
    <p:sldLayoutId id="2147483740" r:id="rId57"/>
    <p:sldLayoutId id="2147483700" r:id="rId58"/>
    <p:sldLayoutId id="2147483741" r:id="rId59"/>
    <p:sldLayoutId id="2147483742" r:id="rId60"/>
    <p:sldLayoutId id="2147483696" r:id="rId61"/>
    <p:sldLayoutId id="2147483743" r:id="rId62"/>
    <p:sldLayoutId id="2147483744" r:id="rId63"/>
    <p:sldLayoutId id="2147483745" r:id="rId64"/>
    <p:sldLayoutId id="2147483705" r:id="rId65"/>
    <p:sldLayoutId id="2147483746" r:id="rId66"/>
    <p:sldLayoutId id="2147483687" r:id="rId67"/>
    <p:sldLayoutId id="2147483720" r:id="rId68"/>
    <p:sldLayoutId id="2147483718" r:id="rId69"/>
    <p:sldLayoutId id="2147483721" r:id="rId70"/>
    <p:sldLayoutId id="2147483716" r:id="rId71"/>
    <p:sldLayoutId id="2147483722" r:id="rId72"/>
    <p:sldLayoutId id="2147483753" r:id="rId73"/>
    <p:sldLayoutId id="2147483754" r:id="rId74"/>
    <p:sldLayoutId id="2147483755" r:id="rId75"/>
    <p:sldLayoutId id="2147483756" r:id="rId76"/>
    <p:sldLayoutId id="2147483726" r:id="rId77"/>
    <p:sldLayoutId id="2147483675" r:id="rId78"/>
    <p:sldLayoutId id="2147483677" r:id="rId79"/>
    <p:sldLayoutId id="2147483729" r:id="rId80"/>
    <p:sldLayoutId id="2147483747" r:id="rId81"/>
    <p:sldLayoutId id="2147483728" r:id="rId82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2400" b="1">
          <a:solidFill>
            <a:srgbClr val="0033CC"/>
          </a:solidFill>
          <a:latin typeface="標楷體" panose="03000509000000000000" pitchFamily="65" charset="-120"/>
          <a:ea typeface="標楷體" panose="03000509000000000000" pitchFamily="65" charset="-120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2400" b="1">
          <a:solidFill>
            <a:srgbClr val="0033CC"/>
          </a:solidFill>
          <a:latin typeface="標楷體" panose="03000509000000000000" pitchFamily="65" charset="-120"/>
          <a:ea typeface="標楷體" panose="03000509000000000000" pitchFamily="65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2400" b="1">
          <a:solidFill>
            <a:srgbClr val="0033CC"/>
          </a:solidFill>
          <a:latin typeface="標楷體" panose="03000509000000000000" pitchFamily="65" charset="-120"/>
          <a:ea typeface="標楷體" panose="03000509000000000000" pitchFamily="65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2400" b="1">
          <a:solidFill>
            <a:srgbClr val="0033CC"/>
          </a:solidFill>
          <a:latin typeface="標楷體" panose="03000509000000000000" pitchFamily="65" charset="-120"/>
          <a:ea typeface="標楷體" panose="03000509000000000000" pitchFamily="65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2400" b="1">
          <a:solidFill>
            <a:srgbClr val="0033CC"/>
          </a:solidFill>
          <a:latin typeface="標楷體" panose="03000509000000000000" pitchFamily="65" charset="-120"/>
          <a:ea typeface="標楷體" panose="03000509000000000000" pitchFamily="65" charset="-12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Verdana" pitchFamily="34" charset="0"/>
          <a:ea typeface="新細明體" pitchFamily="18" charset="-12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Verdana" pitchFamily="34" charset="0"/>
          <a:ea typeface="新細明體" pitchFamily="18" charset="-12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Verdana" pitchFamily="34" charset="0"/>
          <a:ea typeface="新細明體" pitchFamily="18" charset="-12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Verdana" pitchFamily="34" charset="0"/>
          <a:ea typeface="新細明體" pitchFamily="18" charset="-120"/>
        </a:defRPr>
      </a:lvl9pPr>
    </p:titleStyle>
    <p:bodyStyle>
      <a:lvl1pPr marL="469900" indent="-4699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o"/>
        <a:defRPr kumimoji="1" sz="20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n"/>
        <a:defRPr kumimoji="1" sz="2800">
          <a:solidFill>
            <a:schemeClr val="tx1"/>
          </a:solidFill>
          <a:latin typeface="+mn-lt"/>
          <a:ea typeface="+mn-ea"/>
        </a:defRPr>
      </a:lvl2pPr>
      <a:lvl3pPr marL="1304925" indent="-39528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o"/>
        <a:defRPr kumimoji="1" sz="1600">
          <a:solidFill>
            <a:schemeClr val="tx1"/>
          </a:solidFill>
          <a:latin typeface="+mn-lt"/>
          <a:ea typeface="+mn-ea"/>
        </a:defRPr>
      </a:lvl3pPr>
      <a:lvl4pPr marL="1693863" indent="-3873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n"/>
        <a:defRPr kumimoji="1" sz="1400">
          <a:solidFill>
            <a:schemeClr val="tx1"/>
          </a:solidFill>
          <a:latin typeface="+mn-lt"/>
          <a:ea typeface="+mn-ea"/>
        </a:defRPr>
      </a:lvl4pPr>
      <a:lvl5pPr marL="20939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kumimoji="1" sz="1200">
          <a:solidFill>
            <a:schemeClr val="tx1"/>
          </a:solidFill>
          <a:latin typeface="+mn-lt"/>
          <a:ea typeface="+mn-ea"/>
        </a:defRPr>
      </a:lvl5pPr>
      <a:lvl6pPr marL="25511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kumimoji="1" sz="1200">
          <a:solidFill>
            <a:schemeClr val="tx1"/>
          </a:solidFill>
          <a:latin typeface="+mn-lt"/>
          <a:ea typeface="+mn-ea"/>
        </a:defRPr>
      </a:lvl6pPr>
      <a:lvl7pPr marL="30083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kumimoji="1" sz="1200">
          <a:solidFill>
            <a:schemeClr val="tx1"/>
          </a:solidFill>
          <a:latin typeface="+mn-lt"/>
          <a:ea typeface="+mn-ea"/>
        </a:defRPr>
      </a:lvl7pPr>
      <a:lvl8pPr marL="34655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kumimoji="1" sz="1200">
          <a:solidFill>
            <a:schemeClr val="tx1"/>
          </a:solidFill>
          <a:latin typeface="+mn-lt"/>
          <a:ea typeface="+mn-ea"/>
        </a:defRPr>
      </a:lvl8pPr>
      <a:lvl9pPr marL="39227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kumimoji="1" sz="1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F0FA98-2EE8-734A-95BB-A4637DCAD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55A45B-F495-F641-AA7A-36292C3CC9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227B26-65C5-5A4B-AAEC-70B3B5201C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315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  <p:sldLayoutId id="2147483817" r:id="rId14"/>
    <p:sldLayoutId id="2147483818" r:id="rId15"/>
    <p:sldLayoutId id="2147483819" r:id="rId16"/>
    <p:sldLayoutId id="2147483820" r:id="rId17"/>
    <p:sldLayoutId id="2147483821" r:id="rId18"/>
    <p:sldLayoutId id="2147483822" r:id="rId19"/>
    <p:sldLayoutId id="2147483823" r:id="rId20"/>
    <p:sldLayoutId id="2147483824" r:id="rId21"/>
    <p:sldLayoutId id="2147483825" r:id="rId22"/>
    <p:sldLayoutId id="2147483826" r:id="rId23"/>
    <p:sldLayoutId id="2147483827" r:id="rId24"/>
    <p:sldLayoutId id="2147483828" r:id="rId25"/>
    <p:sldLayoutId id="2147483829" r:id="rId26"/>
    <p:sldLayoutId id="2147483830" r:id="rId27"/>
    <p:sldLayoutId id="2147483831" r:id="rId28"/>
    <p:sldLayoutId id="2147483832" r:id="rId29"/>
    <p:sldLayoutId id="2147483833" r:id="rId30"/>
    <p:sldLayoutId id="2147483834" r:id="rId31"/>
    <p:sldLayoutId id="2147483835" r:id="rId32"/>
    <p:sldLayoutId id="2147483836" r:id="rId33"/>
    <p:sldLayoutId id="2147483837" r:id="rId34"/>
    <p:sldLayoutId id="2147483838" r:id="rId35"/>
    <p:sldLayoutId id="2147483839" r:id="rId36"/>
    <p:sldLayoutId id="2147483840" r:id="rId37"/>
    <p:sldLayoutId id="2147483841" r:id="rId38"/>
    <p:sldLayoutId id="2147483842" r:id="rId39"/>
    <p:sldLayoutId id="2147483843" r:id="rId40"/>
    <p:sldLayoutId id="2147483844" r:id="rId41"/>
    <p:sldLayoutId id="2147483845" r:id="rId42"/>
    <p:sldLayoutId id="2147483846" r:id="rId43"/>
    <p:sldLayoutId id="2147483847" r:id="rId44"/>
    <p:sldLayoutId id="2147483848" r:id="rId45"/>
    <p:sldLayoutId id="2147483849" r:id="rId46"/>
    <p:sldLayoutId id="2147483850" r:id="rId47"/>
    <p:sldLayoutId id="2147483851" r:id="rId48"/>
    <p:sldLayoutId id="2147483852" r:id="rId49"/>
    <p:sldLayoutId id="2147483853" r:id="rId50"/>
    <p:sldLayoutId id="2147483854" r:id="rId51"/>
    <p:sldLayoutId id="2147483855" r:id="rId52"/>
    <p:sldLayoutId id="2147483856" r:id="rId53"/>
    <p:sldLayoutId id="2147483857" r:id="rId54"/>
    <p:sldLayoutId id="2147483858" r:id="rId55"/>
    <p:sldLayoutId id="2147483859" r:id="rId56"/>
    <p:sldLayoutId id="2147483860" r:id="rId57"/>
    <p:sldLayoutId id="2147483861" r:id="rId58"/>
    <p:sldLayoutId id="2147483862" r:id="rId59"/>
    <p:sldLayoutId id="2147483863" r:id="rId60"/>
    <p:sldLayoutId id="2147483864" r:id="rId61"/>
    <p:sldLayoutId id="2147483865" r:id="rId62"/>
    <p:sldLayoutId id="2147483866" r:id="rId63"/>
    <p:sldLayoutId id="2147483867" r:id="rId64"/>
    <p:sldLayoutId id="2147483868" r:id="rId65"/>
    <p:sldLayoutId id="2147483869" r:id="rId6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spc="-150">
          <a:solidFill>
            <a:schemeClr val="tx2"/>
          </a:solidFill>
          <a:latin typeface="+mj-lt"/>
          <a:ea typeface="+mj-ea"/>
          <a:cs typeface="Gill Sans" panose="020B0502020104020203" pitchFamily="34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28">
          <p15:clr>
            <a:srgbClr val="F26B43"/>
          </p15:clr>
        </p15:guide>
        <p15:guide id="2" orient="horz" pos="404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youtu.be/TkR6jBBrLTk" TargetMode="External"/><Relationship Id="rId5" Type="http://schemas.openxmlformats.org/officeDocument/2006/relationships/hyperlink" Target="https://youtu.be/izmbLGrBWTk" TargetMode="Externa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5.png"/><Relationship Id="rId3" Type="http://schemas.openxmlformats.org/officeDocument/2006/relationships/image" Target="../media/image21.jpg"/><Relationship Id="rId7" Type="http://schemas.openxmlformats.org/officeDocument/2006/relationships/image" Target="../media/image25.png"/><Relationship Id="rId12" Type="http://schemas.openxmlformats.org/officeDocument/2006/relationships/image" Target="../media/image30.jpeg"/><Relationship Id="rId17" Type="http://schemas.openxmlformats.org/officeDocument/2006/relationships/image" Target="../media/image34.jpeg"/><Relationship Id="rId2" Type="http://schemas.openxmlformats.org/officeDocument/2006/relationships/image" Target="../media/image20.jpg"/><Relationship Id="rId16" Type="http://schemas.openxmlformats.org/officeDocument/2006/relationships/image" Target="../media/image33.jpeg"/><Relationship Id="rId1" Type="http://schemas.openxmlformats.org/officeDocument/2006/relationships/slideLayout" Target="../slideLayouts/slideLayout148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12.png"/><Relationship Id="rId10" Type="http://schemas.openxmlformats.org/officeDocument/2006/relationships/image" Target="../media/image28.jpeg"/><Relationship Id="rId4" Type="http://schemas.openxmlformats.org/officeDocument/2006/relationships/image" Target="../media/image22.png"/><Relationship Id="rId9" Type="http://schemas.openxmlformats.org/officeDocument/2006/relationships/image" Target="../media/image27.jpeg"/><Relationship Id="rId1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1.pn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12" Type="http://schemas.openxmlformats.org/officeDocument/2006/relationships/image" Target="../media/image46.jpeg"/><Relationship Id="rId17" Type="http://schemas.openxmlformats.org/officeDocument/2006/relationships/image" Target="../media/image50.png"/><Relationship Id="rId2" Type="http://schemas.openxmlformats.org/officeDocument/2006/relationships/image" Target="../media/image36.png"/><Relationship Id="rId16" Type="http://schemas.openxmlformats.org/officeDocument/2006/relationships/image" Target="../media/image30.jpeg"/><Relationship Id="rId1" Type="http://schemas.openxmlformats.org/officeDocument/2006/relationships/slideLayout" Target="../slideLayouts/slideLayout143.xml"/><Relationship Id="rId6" Type="http://schemas.openxmlformats.org/officeDocument/2006/relationships/image" Target="../media/image40.jpe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jpe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4.xml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4.xml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4.xml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4.xml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40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48.xml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image" Target="../media/image68.png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148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5" Type="http://schemas.openxmlformats.org/officeDocument/2006/relationships/hyperlink" Target="https://www.youtube.com/watch?v=iQIq2_7Ez5c" TargetMode="External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openxmlformats.org/officeDocument/2006/relationships/image" Target="../media/image8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1.png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40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0.xml"/><Relationship Id="rId4" Type="http://schemas.openxmlformats.org/officeDocument/2006/relationships/image" Target="../media/image9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40.xml"/><Relationship Id="rId5" Type="http://schemas.openxmlformats.org/officeDocument/2006/relationships/image" Target="../media/image92.pn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43.xml"/><Relationship Id="rId5" Type="http://schemas.openxmlformats.org/officeDocument/2006/relationships/image" Target="../media/image52.png"/><Relationship Id="rId4" Type="http://schemas.openxmlformats.org/officeDocument/2006/relationships/image" Target="../media/image94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40.xml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40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G"/><Relationship Id="rId3" Type="http://schemas.openxmlformats.org/officeDocument/2006/relationships/image" Target="../media/image98.jpg"/><Relationship Id="rId7" Type="http://schemas.openxmlformats.org/officeDocument/2006/relationships/image" Target="../media/image10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0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圖片版面配置區 1">
            <a:extLst>
              <a:ext uri="{FF2B5EF4-FFF2-40B4-BE49-F238E27FC236}">
                <a16:creationId xmlns:a16="http://schemas.microsoft.com/office/drawing/2014/main" id="{39ADCA48-12E0-5D78-E545-AE3A5148F9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CED54346-BA80-42A6-0BCE-5B6F5F5EA5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Google Shape;476;p1">
            <a:extLst>
              <a:ext uri="{FF2B5EF4-FFF2-40B4-BE49-F238E27FC236}">
                <a16:creationId xmlns:a16="http://schemas.microsoft.com/office/drawing/2014/main" id="{EFACE1A5-2AF6-EC91-714E-35F7DDB1C16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7635" y="5313016"/>
            <a:ext cx="6017547" cy="154498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477;p1">
            <a:extLst>
              <a:ext uri="{FF2B5EF4-FFF2-40B4-BE49-F238E27FC236}">
                <a16:creationId xmlns:a16="http://schemas.microsoft.com/office/drawing/2014/main" id="{BE2D465A-04E1-DE2A-EACD-26F9B50916CF}"/>
              </a:ext>
            </a:extLst>
          </p:cNvPr>
          <p:cNvSpPr txBox="1"/>
          <p:nvPr/>
        </p:nvSpPr>
        <p:spPr>
          <a:xfrm>
            <a:off x="8219209" y="6095036"/>
            <a:ext cx="272345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800" b="1" i="0" u="none" strike="noStrike" cap="none" dirty="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December </a:t>
            </a:r>
            <a:r>
              <a:rPr lang="en-US" altLang="zh-TW" sz="1800" b="1" dirty="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15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 , 202</a:t>
            </a:r>
            <a:r>
              <a:rPr lang="en-US" altLang="zh-TW" sz="1800" b="1" i="0" u="none" strike="noStrike" cap="none" dirty="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2</a:t>
            </a:r>
            <a:endParaRPr dirty="0"/>
          </a:p>
        </p:txBody>
      </p:sp>
      <p:pic>
        <p:nvPicPr>
          <p:cNvPr id="7" name="Google Shape;478;p1">
            <a:extLst>
              <a:ext uri="{FF2B5EF4-FFF2-40B4-BE49-F238E27FC236}">
                <a16:creationId xmlns:a16="http://schemas.microsoft.com/office/drawing/2014/main" id="{43AB54F8-FE8E-B708-A82C-7497B8CB1DB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80" cy="4595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479;p1">
            <a:extLst>
              <a:ext uri="{FF2B5EF4-FFF2-40B4-BE49-F238E27FC236}">
                <a16:creationId xmlns:a16="http://schemas.microsoft.com/office/drawing/2014/main" id="{FCF790F1-F766-12CE-3EEC-C13EF9AAD18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1979" cy="459652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481;p1">
            <a:extLst>
              <a:ext uri="{FF2B5EF4-FFF2-40B4-BE49-F238E27FC236}">
                <a16:creationId xmlns:a16="http://schemas.microsoft.com/office/drawing/2014/main" id="{9AAE48AD-2A0B-14D4-0DE2-470E3DDCBB1E}"/>
              </a:ext>
            </a:extLst>
          </p:cNvPr>
          <p:cNvSpPr txBox="1"/>
          <p:nvPr/>
        </p:nvSpPr>
        <p:spPr>
          <a:xfrm>
            <a:off x="201333" y="4625029"/>
            <a:ext cx="348184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https://youtu.be/izmbLGrBWTk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482;p1">
            <a:extLst>
              <a:ext uri="{FF2B5EF4-FFF2-40B4-BE49-F238E27FC236}">
                <a16:creationId xmlns:a16="http://schemas.microsoft.com/office/drawing/2014/main" id="{46C0A749-A206-F828-E532-0C651D1F44D3}"/>
              </a:ext>
            </a:extLst>
          </p:cNvPr>
          <p:cNvSpPr txBox="1"/>
          <p:nvPr/>
        </p:nvSpPr>
        <p:spPr>
          <a:xfrm>
            <a:off x="246088" y="4914054"/>
            <a:ext cx="318264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https://youtu.be/TkR6jBBrLTk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3817BB8D-A799-54A7-F4AE-E5700C164272}"/>
              </a:ext>
            </a:extLst>
          </p:cNvPr>
          <p:cNvSpPr txBox="1"/>
          <p:nvPr/>
        </p:nvSpPr>
        <p:spPr>
          <a:xfrm>
            <a:off x="6886575" y="5114925"/>
            <a:ext cx="4772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2022</a:t>
            </a: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法人說明會</a:t>
            </a:r>
          </a:p>
        </p:txBody>
      </p:sp>
    </p:spTree>
    <p:extLst>
      <p:ext uri="{BB962C8B-B14F-4D97-AF65-F5344CB8AC3E}">
        <p14:creationId xmlns:p14="http://schemas.microsoft.com/office/powerpoint/2010/main" val="1110605564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標題 2">
            <a:extLst>
              <a:ext uri="{FF2B5EF4-FFF2-40B4-BE49-F238E27FC236}">
                <a16:creationId xmlns:a16="http://schemas.microsoft.com/office/drawing/2014/main" id="{87DE80F3-C4B8-E0FE-4F3E-E51ECFA7932F}"/>
              </a:ext>
            </a:extLst>
          </p:cNvPr>
          <p:cNvSpPr txBox="1">
            <a:spLocks/>
          </p:cNvSpPr>
          <p:nvPr/>
        </p:nvSpPr>
        <p:spPr>
          <a:xfrm>
            <a:off x="-3526190" y="-96254"/>
            <a:ext cx="15718189" cy="757991"/>
          </a:xfr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0033CC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0033CC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0033CC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0033CC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0033CC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2"/>
                </a:solidFill>
                <a:latin typeface="Verdana" pitchFamily="34" charset="0"/>
                <a:ea typeface="新細明體" pitchFamily="18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2"/>
                </a:solidFill>
                <a:latin typeface="Verdana" pitchFamily="34" charset="0"/>
                <a:ea typeface="新細明體" pitchFamily="18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2"/>
                </a:solidFill>
                <a:latin typeface="Verdana" pitchFamily="34" charset="0"/>
                <a:ea typeface="新細明體" pitchFamily="18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2"/>
                </a:solidFill>
                <a:latin typeface="Verdana" pitchFamily="34" charset="0"/>
                <a:ea typeface="新細明體" pitchFamily="18" charset="-120"/>
              </a:defRPr>
            </a:lvl9pPr>
          </a:lstStyle>
          <a:p>
            <a:r>
              <a:rPr lang="zh-TW" altLang="en-US" sz="4000" kern="0" dirty="0">
                <a:solidFill>
                  <a:prstClr val="black"/>
                </a:solidFill>
              </a:rPr>
              <a:t>         </a:t>
            </a:r>
            <a:r>
              <a:rPr lang="en-US" altLang="zh-TW" sz="4000" kern="0" dirty="0">
                <a:solidFill>
                  <a:prstClr val="black"/>
                </a:solidFill>
              </a:rPr>
              <a:t>(2) </a:t>
            </a:r>
            <a:r>
              <a:rPr lang="zh-TW" altLang="en-US" sz="4000" kern="0" dirty="0">
                <a:solidFill>
                  <a:prstClr val="black"/>
                </a:solidFill>
              </a:rPr>
              <a:t>美國</a:t>
            </a:r>
            <a:r>
              <a:rPr lang="en-US" altLang="zh-TW" sz="4000" dirty="0" err="1">
                <a:solidFill>
                  <a:schemeClr val="tx1"/>
                </a:solidFill>
                <a:cs typeface="Calibri" panose="020F0502020204030204" pitchFamily="34" charset="0"/>
              </a:rPr>
              <a:t>Skydio</a:t>
            </a:r>
            <a:r>
              <a:rPr lang="en-US" altLang="zh-TW" sz="4000" dirty="0">
                <a:solidFill>
                  <a:schemeClr val="tx1"/>
                </a:solidFill>
                <a:cs typeface="Calibri" panose="020F0502020204030204" pitchFamily="34" charset="0"/>
              </a:rPr>
              <a:t> (</a:t>
            </a:r>
            <a:r>
              <a:rPr lang="zh-TW" altLang="en-US" sz="4000" dirty="0">
                <a:solidFill>
                  <a:schemeClr val="tx1"/>
                </a:solidFill>
                <a:cs typeface="Calibri" panose="020F0502020204030204" pitchFamily="34" charset="0"/>
              </a:rPr>
              <a:t>成立於</a:t>
            </a:r>
            <a:r>
              <a:rPr lang="en-US" altLang="zh-TW" sz="4000" dirty="0">
                <a:solidFill>
                  <a:schemeClr val="tx1"/>
                </a:solidFill>
                <a:cs typeface="Calibri" panose="020F0502020204030204" pitchFamily="34" charset="0"/>
              </a:rPr>
              <a:t>2014</a:t>
            </a:r>
            <a:r>
              <a:rPr lang="zh-TW" altLang="en-US" sz="4000" dirty="0">
                <a:solidFill>
                  <a:schemeClr val="tx1"/>
                </a:solidFill>
                <a:cs typeface="Calibri" panose="020F0502020204030204" pitchFamily="34" charset="0"/>
              </a:rPr>
              <a:t>年</a:t>
            </a:r>
            <a:r>
              <a:rPr lang="en-US" altLang="zh-TW" sz="4000" dirty="0">
                <a:solidFill>
                  <a:schemeClr val="tx1"/>
                </a:solidFill>
                <a:cs typeface="Calibri" panose="020F0502020204030204" pitchFamily="34" charset="0"/>
              </a:rPr>
              <a:t>,</a:t>
            </a:r>
            <a:r>
              <a:rPr lang="zh-TW" altLang="en-US" sz="4000" dirty="0">
                <a:solidFill>
                  <a:schemeClr val="tx1"/>
                </a:solidFill>
                <a:cs typeface="Calibri" panose="020F0502020204030204" pitchFamily="34" charset="0"/>
              </a:rPr>
              <a:t>市值</a:t>
            </a:r>
            <a:r>
              <a:rPr lang="en-US" altLang="zh-TW" sz="4000" dirty="0">
                <a:solidFill>
                  <a:schemeClr val="tx1"/>
                </a:solidFill>
                <a:cs typeface="Calibri" panose="020F0502020204030204" pitchFamily="34" charset="0"/>
              </a:rPr>
              <a:t>10</a:t>
            </a:r>
            <a:r>
              <a:rPr lang="zh-TW" altLang="en-US" sz="4000" dirty="0">
                <a:solidFill>
                  <a:schemeClr val="tx1"/>
                </a:solidFill>
                <a:cs typeface="Calibri" panose="020F0502020204030204" pitchFamily="34" charset="0"/>
              </a:rPr>
              <a:t>億美金）</a:t>
            </a:r>
            <a:endParaRPr lang="en-US" altLang="zh-TW" sz="4000" dirty="0">
              <a:solidFill>
                <a:schemeClr val="tx1"/>
              </a:solidFill>
              <a:cs typeface="Calibri" panose="020F0502020204030204" pitchFamily="34" charset="0"/>
            </a:endParaRPr>
          </a:p>
          <a:p>
            <a:endParaRPr lang="zh-TW" altLang="en-US" sz="4000" kern="0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C0B055D-B442-6722-6DF9-1DF0C40AD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93" y="729428"/>
            <a:ext cx="11967238" cy="612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864268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2">
            <a:extLst>
              <a:ext uri="{FF2B5EF4-FFF2-40B4-BE49-F238E27FC236}">
                <a16:creationId xmlns:a16="http://schemas.microsoft.com/office/drawing/2014/main" id="{E1641D13-C5AE-E125-B3CD-9691BE0FB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76686" y="0"/>
            <a:ext cx="12192000" cy="891250"/>
          </a:xfrm>
        </p:spPr>
        <p:txBody>
          <a:bodyPr/>
          <a:lstStyle/>
          <a:p>
            <a:r>
              <a:rPr kumimoji="1" lang="zh-TW" altLang="en-US" sz="4000" b="1" dirty="0">
                <a:solidFill>
                  <a:prstClr val="black"/>
                </a:solidFill>
                <a:latin typeface="標楷體" panose="03000509000000000000" pitchFamily="65" charset="-120"/>
              </a:rPr>
              <a:t>   </a:t>
            </a:r>
            <a:r>
              <a:rPr kumimoji="1" lang="en-US" altLang="zh-TW" sz="4000" b="1" dirty="0">
                <a:solidFill>
                  <a:prstClr val="black"/>
                </a:solidFill>
                <a:latin typeface="標楷體" panose="03000509000000000000" pitchFamily="65" charset="-120"/>
              </a:rPr>
              <a:t>(3)</a:t>
            </a:r>
            <a:r>
              <a:rPr lang="en-US" altLang="zh-TW" sz="4000" dirty="0">
                <a:solidFill>
                  <a:schemeClr val="tx1"/>
                </a:solidFill>
                <a:latin typeface="標楷體" panose="03000509000000000000" pitchFamily="65" charset="-120"/>
                <a:cs typeface="Calibri" panose="020F0502020204030204" pitchFamily="34" charset="0"/>
              </a:rPr>
              <a:t> </a:t>
            </a:r>
            <a:r>
              <a:rPr lang="zh-TW" altLang="en-US" sz="4000" dirty="0">
                <a:solidFill>
                  <a:schemeClr val="tx1"/>
                </a:solidFill>
                <a:latin typeface="標楷體" panose="03000509000000000000" pitchFamily="65" charset="-120"/>
                <a:cs typeface="Calibri" panose="020F0502020204030204" pitchFamily="34" charset="0"/>
              </a:rPr>
              <a:t>美國</a:t>
            </a:r>
            <a:r>
              <a:rPr lang="en-US" altLang="zh-TW" sz="4000" dirty="0" err="1">
                <a:solidFill>
                  <a:schemeClr val="tx1"/>
                </a:solidFill>
                <a:latin typeface="標楷體" panose="03000509000000000000" pitchFamily="65" charset="-120"/>
                <a:cs typeface="Calibri" panose="020F0502020204030204" pitchFamily="34" charset="0"/>
              </a:rPr>
              <a:t>Anduril</a:t>
            </a:r>
            <a:r>
              <a:rPr lang="zh-TW" altLang="en-US" sz="4000" dirty="0">
                <a:solidFill>
                  <a:schemeClr val="tx1"/>
                </a:solidFill>
                <a:latin typeface="標楷體" panose="03000509000000000000" pitchFamily="65" charset="-120"/>
                <a:cs typeface="Calibri" panose="020F0502020204030204" pitchFamily="34" charset="0"/>
              </a:rPr>
              <a:t>（成立於</a:t>
            </a:r>
            <a:r>
              <a:rPr lang="en-US" altLang="zh-TW" sz="4000" dirty="0">
                <a:solidFill>
                  <a:schemeClr val="tx1"/>
                </a:solidFill>
                <a:latin typeface="標楷體" panose="03000509000000000000" pitchFamily="65" charset="-120"/>
                <a:cs typeface="Calibri" panose="020F0502020204030204" pitchFamily="34" charset="0"/>
              </a:rPr>
              <a:t>2017</a:t>
            </a:r>
            <a:r>
              <a:rPr lang="zh-TW" altLang="en-US" sz="4000" dirty="0">
                <a:solidFill>
                  <a:schemeClr val="tx1"/>
                </a:solidFill>
                <a:latin typeface="標楷體" panose="03000509000000000000" pitchFamily="65" charset="-120"/>
                <a:cs typeface="Calibri" panose="020F0502020204030204" pitchFamily="34" charset="0"/>
              </a:rPr>
              <a:t>年</a:t>
            </a:r>
            <a:r>
              <a:rPr lang="en-US" altLang="zh-TW" sz="4000" dirty="0">
                <a:solidFill>
                  <a:schemeClr val="tx1"/>
                </a:solidFill>
                <a:latin typeface="標楷體" panose="03000509000000000000" pitchFamily="65" charset="-120"/>
                <a:cs typeface="Calibri" panose="020F0502020204030204" pitchFamily="34" charset="0"/>
              </a:rPr>
              <a:t>,</a:t>
            </a:r>
            <a:r>
              <a:rPr lang="zh-TW" altLang="en-US" sz="4000" dirty="0">
                <a:solidFill>
                  <a:schemeClr val="tx1"/>
                </a:solidFill>
                <a:latin typeface="標楷體" panose="03000509000000000000" pitchFamily="65" charset="-120"/>
                <a:cs typeface="Calibri" panose="020F0502020204030204" pitchFamily="34" charset="0"/>
              </a:rPr>
              <a:t>市值</a:t>
            </a:r>
            <a:r>
              <a:rPr lang="en-US" altLang="zh-TW" sz="4000" dirty="0">
                <a:solidFill>
                  <a:schemeClr val="tx1"/>
                </a:solidFill>
                <a:latin typeface="標楷體" panose="03000509000000000000" pitchFamily="65" charset="-120"/>
                <a:cs typeface="Calibri" panose="020F0502020204030204" pitchFamily="34" charset="0"/>
              </a:rPr>
              <a:t>130</a:t>
            </a:r>
            <a:r>
              <a:rPr lang="zh-TW" altLang="en-US" sz="4000" dirty="0">
                <a:solidFill>
                  <a:schemeClr val="tx1"/>
                </a:solidFill>
                <a:latin typeface="標楷體" panose="03000509000000000000" pitchFamily="65" charset="-120"/>
                <a:cs typeface="Calibri" panose="020F0502020204030204" pitchFamily="34" charset="0"/>
              </a:rPr>
              <a:t>億美金）</a:t>
            </a:r>
            <a:endParaRPr lang="zh-TW" altLang="en-US" sz="4000" dirty="0">
              <a:latin typeface="標楷體" panose="03000509000000000000" pitchFamily="65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957DC8C3-FA9A-0370-B88A-23F48B4AD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372" y="891250"/>
            <a:ext cx="11119046" cy="59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460727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2">
            <a:extLst>
              <a:ext uri="{FF2B5EF4-FFF2-40B4-BE49-F238E27FC236}">
                <a16:creationId xmlns:a16="http://schemas.microsoft.com/office/drawing/2014/main" id="{E1641D13-C5AE-E125-B3CD-9691BE0FB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07790" y="-6052"/>
            <a:ext cx="15336688" cy="891250"/>
          </a:xfrm>
        </p:spPr>
        <p:txBody>
          <a:bodyPr/>
          <a:lstStyle/>
          <a:p>
            <a:r>
              <a:rPr kumimoji="1" lang="zh-TW" altLang="en-US" sz="4000" b="1" dirty="0">
                <a:solidFill>
                  <a:prstClr val="black"/>
                </a:solidFill>
                <a:latin typeface="標楷體" panose="03000509000000000000" pitchFamily="65" charset="-120"/>
              </a:rPr>
              <a:t>   </a:t>
            </a:r>
            <a:r>
              <a:rPr kumimoji="1" lang="en-US" altLang="zh-TW" sz="4000" b="1" dirty="0">
                <a:solidFill>
                  <a:prstClr val="black"/>
                </a:solidFill>
                <a:latin typeface="標楷體" panose="03000509000000000000" pitchFamily="65" charset="-120"/>
              </a:rPr>
              <a:t>(4)</a:t>
            </a:r>
            <a:r>
              <a:rPr lang="en-US" altLang="zh-TW" sz="4000" dirty="0">
                <a:solidFill>
                  <a:schemeClr val="tx1"/>
                </a:solidFill>
                <a:latin typeface="標楷體" panose="03000509000000000000" pitchFamily="65" charset="-120"/>
                <a:cs typeface="Calibri" panose="020F0502020204030204" pitchFamily="34" charset="0"/>
              </a:rPr>
              <a:t> </a:t>
            </a:r>
            <a:r>
              <a:rPr lang="zh-TW" altLang="en-US" sz="4000" dirty="0">
                <a:solidFill>
                  <a:schemeClr val="tx1"/>
                </a:solidFill>
                <a:latin typeface="標楷體" panose="03000509000000000000" pitchFamily="65" charset="-120"/>
                <a:cs typeface="Calibri" panose="020F0502020204030204" pitchFamily="34" charset="0"/>
              </a:rPr>
              <a:t>瑞典</a:t>
            </a:r>
            <a:r>
              <a:rPr lang="en-US" altLang="zh-TW" sz="4000" dirty="0" err="1">
                <a:solidFill>
                  <a:schemeClr val="tx1"/>
                </a:solidFill>
                <a:latin typeface="標楷體" panose="03000509000000000000" pitchFamily="65" charset="-120"/>
                <a:cs typeface="Calibri" panose="020F0502020204030204" pitchFamily="34" charset="0"/>
              </a:rPr>
              <a:t>Skeldar</a:t>
            </a:r>
            <a:r>
              <a:rPr lang="en-US" altLang="zh-TW" sz="4000" dirty="0">
                <a:solidFill>
                  <a:schemeClr val="tx1"/>
                </a:solidFill>
                <a:latin typeface="標楷體" panose="03000509000000000000" pitchFamily="65" charset="-120"/>
                <a:cs typeface="Calibri" panose="020F0502020204030204" pitchFamily="34" charset="0"/>
              </a:rPr>
              <a:t>(Saab</a:t>
            </a:r>
            <a:r>
              <a:rPr lang="zh-TW" altLang="en-US" sz="4000" dirty="0">
                <a:solidFill>
                  <a:schemeClr val="tx1"/>
                </a:solidFill>
                <a:latin typeface="標楷體" panose="03000509000000000000" pitchFamily="65" charset="-120"/>
                <a:cs typeface="Calibri" panose="020F0502020204030204" pitchFamily="34" charset="0"/>
              </a:rPr>
              <a:t>子公司</a:t>
            </a:r>
            <a:r>
              <a:rPr lang="en-US" altLang="zh-TW" sz="4000" dirty="0">
                <a:solidFill>
                  <a:schemeClr val="tx1"/>
                </a:solidFill>
                <a:latin typeface="標楷體" panose="03000509000000000000" pitchFamily="65" charset="-120"/>
                <a:cs typeface="Calibri" panose="020F0502020204030204" pitchFamily="34" charset="0"/>
              </a:rPr>
              <a:t>)</a:t>
            </a:r>
            <a:r>
              <a:rPr lang="zh-TW" altLang="en-US" sz="4000" dirty="0">
                <a:solidFill>
                  <a:schemeClr val="tx1"/>
                </a:solidFill>
                <a:latin typeface="標楷體" panose="03000509000000000000" pitchFamily="65" charset="-120"/>
                <a:cs typeface="Calibri" panose="020F0502020204030204" pitchFamily="34" charset="0"/>
              </a:rPr>
              <a:t>，</a:t>
            </a:r>
            <a:r>
              <a:rPr lang="en-US" altLang="zh-TW" sz="4000" dirty="0">
                <a:solidFill>
                  <a:schemeClr val="tx1"/>
                </a:solidFill>
                <a:latin typeface="標楷體" panose="03000509000000000000" pitchFamily="65" charset="-120"/>
                <a:cs typeface="Calibri" panose="020F0502020204030204" pitchFamily="34" charset="0"/>
              </a:rPr>
              <a:t> Saab</a:t>
            </a:r>
            <a:r>
              <a:rPr lang="zh-TW" altLang="en-US" sz="4000" dirty="0">
                <a:solidFill>
                  <a:schemeClr val="tx1"/>
                </a:solidFill>
                <a:latin typeface="標楷體" panose="03000509000000000000" pitchFamily="65" charset="-120"/>
                <a:cs typeface="Calibri" panose="020F0502020204030204" pitchFamily="34" charset="0"/>
              </a:rPr>
              <a:t>成立於</a:t>
            </a:r>
            <a:r>
              <a:rPr lang="en-US" altLang="zh-TW" sz="4000" dirty="0">
                <a:solidFill>
                  <a:schemeClr val="tx1"/>
                </a:solidFill>
                <a:latin typeface="標楷體" panose="03000509000000000000" pitchFamily="65" charset="-120"/>
                <a:cs typeface="Calibri" panose="020F0502020204030204" pitchFamily="34" charset="0"/>
              </a:rPr>
              <a:t>1937</a:t>
            </a:r>
            <a:r>
              <a:rPr lang="zh-TW" altLang="en-US" sz="4000" dirty="0">
                <a:solidFill>
                  <a:schemeClr val="tx1"/>
                </a:solidFill>
                <a:latin typeface="標楷體" panose="03000509000000000000" pitchFamily="65" charset="-120"/>
                <a:cs typeface="Calibri" panose="020F0502020204030204" pitchFamily="34" charset="0"/>
              </a:rPr>
              <a:t>年，</a:t>
            </a:r>
            <a:br>
              <a:rPr lang="en-US" altLang="zh-TW" sz="4000" dirty="0">
                <a:solidFill>
                  <a:schemeClr val="tx1"/>
                </a:solidFill>
                <a:latin typeface="標楷體" panose="03000509000000000000" pitchFamily="65" charset="-120"/>
                <a:cs typeface="Calibri" panose="020F0502020204030204" pitchFamily="34" charset="0"/>
              </a:rPr>
            </a:br>
            <a:r>
              <a:rPr lang="en-US" altLang="zh-TW" sz="4000" dirty="0">
                <a:solidFill>
                  <a:schemeClr val="tx1"/>
                </a:solidFill>
                <a:latin typeface="標楷體" panose="03000509000000000000" pitchFamily="65" charset="-120"/>
                <a:cs typeface="Calibri" panose="020F0502020204030204" pitchFamily="34" charset="0"/>
              </a:rPr>
              <a:t>       </a:t>
            </a:r>
            <a:r>
              <a:rPr lang="zh-TW" altLang="en-US" sz="4000" dirty="0">
                <a:solidFill>
                  <a:schemeClr val="tx1"/>
                </a:solidFill>
                <a:latin typeface="標楷體" panose="03000509000000000000" pitchFamily="65" charset="-120"/>
                <a:cs typeface="Calibri" panose="020F0502020204030204" pitchFamily="34" charset="0"/>
              </a:rPr>
              <a:t>市值</a:t>
            </a:r>
            <a:r>
              <a:rPr lang="en-US" altLang="zh-TW" sz="4000" dirty="0">
                <a:solidFill>
                  <a:schemeClr val="tx1"/>
                </a:solidFill>
                <a:latin typeface="標楷體" panose="03000509000000000000" pitchFamily="65" charset="-120"/>
                <a:cs typeface="Calibri" panose="020F0502020204030204" pitchFamily="34" charset="0"/>
              </a:rPr>
              <a:t>496</a:t>
            </a:r>
            <a:r>
              <a:rPr lang="zh-TW" altLang="en-US" sz="4000" dirty="0">
                <a:solidFill>
                  <a:schemeClr val="tx1"/>
                </a:solidFill>
                <a:latin typeface="標楷體" panose="03000509000000000000" pitchFamily="65" charset="-120"/>
                <a:cs typeface="Calibri" panose="020F0502020204030204" pitchFamily="34" charset="0"/>
              </a:rPr>
              <a:t>億美金</a:t>
            </a:r>
            <a:endParaRPr lang="zh-TW" altLang="en-US" sz="4000" dirty="0">
              <a:latin typeface="標楷體" panose="03000509000000000000" pitchFamily="65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DC72CAC-4F7C-2A87-3CED-266326EF2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343" y="1384159"/>
            <a:ext cx="10093910" cy="601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458803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2">
            <a:extLst>
              <a:ext uri="{FF2B5EF4-FFF2-40B4-BE49-F238E27FC236}">
                <a16:creationId xmlns:a16="http://schemas.microsoft.com/office/drawing/2014/main" id="{1B0E1D99-DA93-2099-D6BF-0E06BA9EEE1F}"/>
              </a:ext>
            </a:extLst>
          </p:cNvPr>
          <p:cNvSpPr txBox="1">
            <a:spLocks/>
          </p:cNvSpPr>
          <p:nvPr/>
        </p:nvSpPr>
        <p:spPr>
          <a:xfrm>
            <a:off x="1057575" y="1606379"/>
            <a:ext cx="10076849" cy="3435178"/>
          </a:xfr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0033CC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0033CC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0033CC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0033CC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0033CC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2"/>
                </a:solidFill>
                <a:latin typeface="Verdana" pitchFamily="34" charset="0"/>
                <a:ea typeface="新細明體" pitchFamily="18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2"/>
                </a:solidFill>
                <a:latin typeface="Verdana" pitchFamily="34" charset="0"/>
                <a:ea typeface="新細明體" pitchFamily="18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2"/>
                </a:solidFill>
                <a:latin typeface="Verdana" pitchFamily="34" charset="0"/>
                <a:ea typeface="新細明體" pitchFamily="18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2"/>
                </a:solidFill>
                <a:latin typeface="Verdana" pitchFamily="34" charset="0"/>
                <a:ea typeface="新細明體" pitchFamily="18" charset="-120"/>
              </a:defRPr>
            </a:lvl9pPr>
          </a:lstStyle>
          <a:p>
            <a:br>
              <a:rPr lang="zh-TW" altLang="en-US" sz="5000" kern="0" dirty="0">
                <a:solidFill>
                  <a:schemeClr val="tx1"/>
                </a:solidFill>
              </a:rPr>
            </a:br>
            <a:br>
              <a:rPr lang="zh-TW" altLang="en-US" sz="5000" kern="0" dirty="0"/>
            </a:br>
            <a:br>
              <a:rPr lang="zh-TW" altLang="en-US" kern="0" dirty="0"/>
            </a:br>
            <a:r>
              <a:rPr lang="zh-TW" altLang="en-US" kern="0" dirty="0"/>
              <a:t> </a:t>
            </a:r>
            <a:br>
              <a:rPr kumimoji="0" lang="en-US" altLang="zh-TW" sz="5400" kern="1200" dirty="0">
                <a:solidFill>
                  <a:srgbClr val="0D0D0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endParaRPr lang="zh-TW" altLang="en-US" kern="0" dirty="0"/>
          </a:p>
        </p:txBody>
      </p:sp>
      <p:sp>
        <p:nvSpPr>
          <p:cNvPr id="6" name="標題 5">
            <a:extLst>
              <a:ext uri="{FF2B5EF4-FFF2-40B4-BE49-F238E27FC236}">
                <a16:creationId xmlns:a16="http://schemas.microsoft.com/office/drawing/2014/main" id="{C55BEF1E-E76B-408E-18D8-041A5D25E7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59855" y="5642955"/>
            <a:ext cx="2152567" cy="577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5000" b="1">
                <a:solidFill>
                  <a:schemeClr val="bg1"/>
                </a:solidFill>
                <a:latin typeface="+mj-lt"/>
                <a:ea typeface="標楷體" panose="03000509000000000000" pitchFamily="65" charset="-120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0033CC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0033CC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0033CC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0033CC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2"/>
                </a:solidFill>
                <a:latin typeface="Verdana" pitchFamily="34" charset="0"/>
                <a:ea typeface="新細明體" pitchFamily="18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2"/>
                </a:solidFill>
                <a:latin typeface="Verdana" pitchFamily="34" charset="0"/>
                <a:ea typeface="新細明體" pitchFamily="18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2"/>
                </a:solidFill>
                <a:latin typeface="Verdana" pitchFamily="34" charset="0"/>
                <a:ea typeface="新細明體" pitchFamily="18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2"/>
                </a:solidFill>
                <a:latin typeface="Verdana" pitchFamily="34" charset="0"/>
                <a:ea typeface="新細明體" pitchFamily="18" charset="-120"/>
              </a:defRPr>
            </a:lvl9pPr>
          </a:lstStyle>
          <a:p>
            <a:endParaRPr lang="zh-TW" altLang="en-US" sz="2800" b="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3A83EC52-8105-B66A-AD80-F73E1E7E5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975" y="2347784"/>
            <a:ext cx="10514052" cy="2903837"/>
          </a:xfrm>
        </p:spPr>
        <p:txBody>
          <a:bodyPr/>
          <a:lstStyle/>
          <a:p>
            <a:r>
              <a:rPr lang="zh-TW" altLang="en-US" sz="5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雷虎科技無人機的發展</a:t>
            </a:r>
            <a:endParaRPr lang="zh-TW" altLang="en-US" sz="5400" dirty="0"/>
          </a:p>
        </p:txBody>
      </p:sp>
    </p:spTree>
    <p:extLst>
      <p:ext uri="{BB962C8B-B14F-4D97-AF65-F5344CB8AC3E}">
        <p14:creationId xmlns:p14="http://schemas.microsoft.com/office/powerpoint/2010/main" val="1124502361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3">
            <a:extLst>
              <a:ext uri="{FF2B5EF4-FFF2-40B4-BE49-F238E27FC236}">
                <a16:creationId xmlns:a16="http://schemas.microsoft.com/office/drawing/2014/main" id="{B2613F85-84B4-490B-A2E1-5D81A2E326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0174" y="123201"/>
            <a:ext cx="4271640" cy="2027976"/>
          </a:xfrm>
          <a:prstGeom prst="rect">
            <a:avLst/>
          </a:prstGeom>
        </p:spPr>
      </p:pic>
      <p:sp>
        <p:nvSpPr>
          <p:cNvPr id="4" name="圖案 3">
            <a:extLst>
              <a:ext uri="{FF2B5EF4-FFF2-40B4-BE49-F238E27FC236}">
                <a16:creationId xmlns:a16="http://schemas.microsoft.com/office/drawing/2014/main" id="{5A72AF7F-D6B8-41D0-90E2-4072A0036F0C}"/>
              </a:ext>
            </a:extLst>
          </p:cNvPr>
          <p:cNvSpPr/>
          <p:nvPr/>
        </p:nvSpPr>
        <p:spPr>
          <a:xfrm rot="17620023" flipV="1">
            <a:off x="6642832" y="3173812"/>
            <a:ext cx="5587537" cy="3180845"/>
          </a:xfrm>
          <a:prstGeom prst="swooshArrow">
            <a:avLst>
              <a:gd name="adj1" fmla="val 25000"/>
              <a:gd name="adj2" fmla="val 25000"/>
            </a:avLst>
          </a:prstGeom>
          <a:solidFill>
            <a:srgbClr val="FF0000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3A08B74-880D-4ED1-A717-F996C703E306}"/>
              </a:ext>
            </a:extLst>
          </p:cNvPr>
          <p:cNvSpPr txBox="1"/>
          <p:nvPr/>
        </p:nvSpPr>
        <p:spPr bwMode="auto">
          <a:xfrm>
            <a:off x="234472" y="4886134"/>
            <a:ext cx="1492250" cy="4397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197256" tIns="0" rIns="0" bIns="0" spcCol="1270"/>
          <a:lstStyle/>
          <a:p>
            <a:pPr defTabSz="1244600">
              <a:lnSpc>
                <a:spcPct val="90000"/>
              </a:lnSpc>
              <a:spcAft>
                <a:spcPct val="35000"/>
              </a:spcAft>
              <a:defRPr/>
            </a:pPr>
            <a:r>
              <a:rPr lang="zh-TW" altLang="en-US" sz="2400" b="1" dirty="0">
                <a:solidFill>
                  <a:srgbClr val="00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消費級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E89731F1-103D-4CA4-BB92-B1093AF1B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7048" y="2535064"/>
            <a:ext cx="1864985" cy="1480147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FD8FFEF9-BAE4-433E-9D56-78A232C449E3}"/>
              </a:ext>
            </a:extLst>
          </p:cNvPr>
          <p:cNvSpPr/>
          <p:nvPr/>
        </p:nvSpPr>
        <p:spPr>
          <a:xfrm>
            <a:off x="5584546" y="4437781"/>
            <a:ext cx="1405813" cy="412799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4" name="Picture 2" descr="http://img.ttrobotix.com/imgmenu/gpf14g.png">
            <a:extLst>
              <a:ext uri="{FF2B5EF4-FFF2-40B4-BE49-F238E27FC236}">
                <a16:creationId xmlns:a16="http://schemas.microsoft.com/office/drawing/2014/main" id="{7809924D-C22D-42FF-A253-F42F98631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243" y="5325872"/>
            <a:ext cx="1031474" cy="687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http://img.ttrobotix.com/imgmenu/xk12.png">
            <a:extLst>
              <a:ext uri="{FF2B5EF4-FFF2-40B4-BE49-F238E27FC236}">
                <a16:creationId xmlns:a16="http://schemas.microsoft.com/office/drawing/2014/main" id="{C41DBEED-2286-474D-8C29-735398955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2932" y="5373465"/>
            <a:ext cx="1054249" cy="667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 descr="http://img.ttrobotix.com/imgmenu/Seawolf_W1226.png">
            <a:extLst>
              <a:ext uri="{FF2B5EF4-FFF2-40B4-BE49-F238E27FC236}">
                <a16:creationId xmlns:a16="http://schemas.microsoft.com/office/drawing/2014/main" id="{A0E35430-74DF-48C6-826C-0A92AF155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8422" y="5442452"/>
            <a:ext cx="920451" cy="59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 descr="http://img.ttrobotix.com/imgmenu/ASPACE_pdp0.png">
            <a:extLst>
              <a:ext uri="{FF2B5EF4-FFF2-40B4-BE49-F238E27FC236}">
                <a16:creationId xmlns:a16="http://schemas.microsoft.com/office/drawing/2014/main" id="{56588E68-FA5E-4EA0-8B6F-43E799330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3626" y="5373939"/>
            <a:ext cx="877750" cy="666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1" descr="E700">
            <a:extLst>
              <a:ext uri="{FF2B5EF4-FFF2-40B4-BE49-F238E27FC236}">
                <a16:creationId xmlns:a16="http://schemas.microsoft.com/office/drawing/2014/main" id="{62C936F3-41DC-45F2-8EFF-D667B8166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4961" y="5530702"/>
            <a:ext cx="1528708" cy="419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3" descr="https://www.teamassociated.com/pictures/cars_and_trucks/Nomad/RTR/nomad-both_md.jpg">
            <a:extLst>
              <a:ext uri="{FF2B5EF4-FFF2-40B4-BE49-F238E27FC236}">
                <a16:creationId xmlns:a16="http://schemas.microsoft.com/office/drawing/2014/main" id="{61C9A46D-748A-4236-921A-053171A34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3578" y="5477189"/>
            <a:ext cx="1237390" cy="5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圖片 2">
            <a:extLst>
              <a:ext uri="{FF2B5EF4-FFF2-40B4-BE49-F238E27FC236}">
                <a16:creationId xmlns:a16="http://schemas.microsoft.com/office/drawing/2014/main" id="{2AE3B7DB-096B-4717-A330-D0C8DF47D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343" y="2975540"/>
            <a:ext cx="1020762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1" descr="Seadragon海龍號聲納掃描八軸水下機器人-大圖">
            <a:extLst>
              <a:ext uri="{FF2B5EF4-FFF2-40B4-BE49-F238E27FC236}">
                <a16:creationId xmlns:a16="http://schemas.microsoft.com/office/drawing/2014/main" id="{105919F0-4ABD-4939-9DFB-89EA57B23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0422" y="3226050"/>
            <a:ext cx="835025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3" descr="Phoenix Isometric_800x600">
            <a:extLst>
              <a:ext uri="{FF2B5EF4-FFF2-40B4-BE49-F238E27FC236}">
                <a16:creationId xmlns:a16="http://schemas.microsoft.com/office/drawing/2014/main" id="{9478B218-BB97-40DD-BB18-B6B78D6FE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6722" y="3099352"/>
            <a:ext cx="1638300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圖片 3">
            <a:extLst>
              <a:ext uri="{FF2B5EF4-FFF2-40B4-BE49-F238E27FC236}">
                <a16:creationId xmlns:a16="http://schemas.microsoft.com/office/drawing/2014/main" id="{A9FF6B7A-5BF2-454F-B9BA-DA9942F43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5215" y="2726496"/>
            <a:ext cx="1690688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圖片 5">
            <a:extLst>
              <a:ext uri="{FF2B5EF4-FFF2-40B4-BE49-F238E27FC236}">
                <a16:creationId xmlns:a16="http://schemas.microsoft.com/office/drawing/2014/main" id="{191EBA58-EAFF-484D-9A4F-CEA259664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9909" y="3186398"/>
            <a:ext cx="1119187" cy="58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3665ED23-D4DB-48D2-ACAE-06EB5E503EA8}"/>
              </a:ext>
            </a:extLst>
          </p:cNvPr>
          <p:cNvSpPr/>
          <p:nvPr/>
        </p:nvSpPr>
        <p:spPr>
          <a:xfrm>
            <a:off x="5458360" y="145888"/>
            <a:ext cx="1988660" cy="419171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8" name="Picture 20">
            <a:extLst>
              <a:ext uri="{FF2B5EF4-FFF2-40B4-BE49-F238E27FC236}">
                <a16:creationId xmlns:a16="http://schemas.microsoft.com/office/drawing/2014/main" id="{F62E1EC7-9D90-4117-988E-53A7EB5EEF4B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49" y="0"/>
            <a:ext cx="3627782" cy="930854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1F11498A-25AE-40FB-BF12-58661AC9F60D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1047" y="973355"/>
            <a:ext cx="3060254" cy="1291673"/>
          </a:xfrm>
          <a:prstGeom prst="rect">
            <a:avLst/>
          </a:prstGeom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7AD94192-99DF-444C-9113-AE22C073AC0B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22" y="988886"/>
            <a:ext cx="1638300" cy="982980"/>
          </a:xfrm>
          <a:prstGeom prst="rect">
            <a:avLst/>
          </a:prstGeom>
        </p:spPr>
      </p:pic>
      <p:sp>
        <p:nvSpPr>
          <p:cNvPr id="34" name="文字方塊 33">
            <a:extLst>
              <a:ext uri="{FF2B5EF4-FFF2-40B4-BE49-F238E27FC236}">
                <a16:creationId xmlns:a16="http://schemas.microsoft.com/office/drawing/2014/main" id="{0F285988-52FC-41E1-8150-CDB33C8C8841}"/>
              </a:ext>
            </a:extLst>
          </p:cNvPr>
          <p:cNvSpPr txBox="1"/>
          <p:nvPr/>
        </p:nvSpPr>
        <p:spPr>
          <a:xfrm>
            <a:off x="4748806" y="407242"/>
            <a:ext cx="1786218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TW" altLang="en-US" sz="2400" b="1" kern="1200" dirty="0">
                <a:solidFill>
                  <a:srgbClr val="00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航太軍工級</a:t>
            </a: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F7BBE444-AD4F-4B51-8D62-AAAC17AFE842}"/>
              </a:ext>
            </a:extLst>
          </p:cNvPr>
          <p:cNvSpPr txBox="1"/>
          <p:nvPr/>
        </p:nvSpPr>
        <p:spPr>
          <a:xfrm>
            <a:off x="2877086" y="2745160"/>
            <a:ext cx="1227846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TW" altLang="en-US" sz="2400" b="1" kern="1200" dirty="0">
                <a:solidFill>
                  <a:srgbClr val="00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工業級</a:t>
            </a:r>
          </a:p>
        </p:txBody>
      </p:sp>
      <p:sp>
        <p:nvSpPr>
          <p:cNvPr id="37" name="Rectangle 2">
            <a:extLst>
              <a:ext uri="{FF2B5EF4-FFF2-40B4-BE49-F238E27FC236}">
                <a16:creationId xmlns:a16="http://schemas.microsoft.com/office/drawing/2014/main" id="{87B47135-A6D7-4488-B6FC-B522AA4406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6840" y="4553985"/>
            <a:ext cx="4214180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en-US" altLang="zh-TW" sz="3200" b="1" dirty="0">
                <a:solidFill>
                  <a:srgbClr val="0033CC"/>
                </a:solidFill>
              </a:rPr>
              <a:t>UAV Roadmap</a:t>
            </a:r>
            <a:endParaRPr lang="zh-TW" altLang="en-US" sz="3200" b="1" dirty="0">
              <a:solidFill>
                <a:srgbClr val="0033CC"/>
              </a:solidFill>
              <a:ea typeface="標楷體" panose="03000509000000000000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E72C1FC-FA59-41CF-9322-22E0C23B9E5B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7314" y="845748"/>
            <a:ext cx="2721283" cy="135959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6926246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D961002-5C94-4692-8722-EEFC474E2869}"/>
              </a:ext>
            </a:extLst>
          </p:cNvPr>
          <p:cNvSpPr>
            <a:spLocks/>
          </p:cNvSpPr>
          <p:nvPr/>
        </p:nvSpPr>
        <p:spPr bwMode="auto">
          <a:xfrm>
            <a:off x="4491345" y="138880"/>
            <a:ext cx="275907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577850" indent="-295275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860425" indent="-282575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143000" indent="-282575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1425575" indent="-282575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1882775" indent="-2825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339975" indent="-2825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2797175" indent="-2825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254375" indent="-2825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Clr>
                <a:schemeClr val="accent2"/>
              </a:buClr>
            </a:pPr>
            <a:r>
              <a:rPr lang="zh-TW" altLang="en-US" sz="3200" b="1" dirty="0">
                <a:solidFill>
                  <a:srgbClr val="1F1F26"/>
                </a:solidFill>
                <a:ea typeface="標楷體" panose="03000509000000000000" pitchFamily="65" charset="-120"/>
              </a:rPr>
              <a:t>台灣精品獎</a:t>
            </a:r>
          </a:p>
        </p:txBody>
      </p:sp>
      <p:pic>
        <p:nvPicPr>
          <p:cNvPr id="3" name="Picture 37" descr="2016 Taiwan Excellence">
            <a:extLst>
              <a:ext uri="{FF2B5EF4-FFF2-40B4-BE49-F238E27FC236}">
                <a16:creationId xmlns:a16="http://schemas.microsoft.com/office/drawing/2014/main" id="{6CC53727-3A96-4870-83B6-8B0ADB966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657" b="20288"/>
          <a:stretch>
            <a:fillRect/>
          </a:stretch>
        </p:blipFill>
        <p:spPr bwMode="auto">
          <a:xfrm>
            <a:off x="367601" y="988606"/>
            <a:ext cx="1125537" cy="136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2">
            <a:extLst>
              <a:ext uri="{FF2B5EF4-FFF2-40B4-BE49-F238E27FC236}">
                <a16:creationId xmlns:a16="http://schemas.microsoft.com/office/drawing/2014/main" id="{9CD5DFA8-AC80-47F6-8726-3C6F33AD66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926" y="2418050"/>
            <a:ext cx="428367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歷年榮獲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39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次台灣精品獎</a:t>
            </a:r>
            <a:endParaRPr lang="en-US" altLang="zh-TW" sz="24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次金質獎與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次銀質獎</a:t>
            </a:r>
          </a:p>
        </p:txBody>
      </p:sp>
      <p:pic>
        <p:nvPicPr>
          <p:cNvPr id="5" name="Picture 13" descr="rata">
            <a:extLst>
              <a:ext uri="{FF2B5EF4-FFF2-40B4-BE49-F238E27FC236}">
                <a16:creationId xmlns:a16="http://schemas.microsoft.com/office/drawing/2014/main" id="{2F718E18-0E0A-4EFB-A604-384323770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648" y="4786283"/>
            <a:ext cx="1427163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32" descr="P15">
            <a:extLst>
              <a:ext uri="{FF2B5EF4-FFF2-40B4-BE49-F238E27FC236}">
                <a16:creationId xmlns:a16="http://schemas.microsoft.com/office/drawing/2014/main" id="{C3EE4190-425E-43B5-B6C4-952181B74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6598" y="5290146"/>
            <a:ext cx="754063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群組 16">
            <a:extLst>
              <a:ext uri="{FF2B5EF4-FFF2-40B4-BE49-F238E27FC236}">
                <a16:creationId xmlns:a16="http://schemas.microsoft.com/office/drawing/2014/main" id="{E22F6A63-5937-4032-9A0C-EB635DA25D41}"/>
              </a:ext>
            </a:extLst>
          </p:cNvPr>
          <p:cNvGrpSpPr>
            <a:grpSpLocks/>
          </p:cNvGrpSpPr>
          <p:nvPr/>
        </p:nvGrpSpPr>
        <p:grpSpPr bwMode="auto">
          <a:xfrm>
            <a:off x="96354" y="3165476"/>
            <a:ext cx="8774596" cy="3028126"/>
            <a:chOff x="-2502230" y="4531340"/>
            <a:chExt cx="8773407" cy="3029372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55AB42BE-ED7B-46C9-BE25-5030DDC48687}"/>
                </a:ext>
              </a:extLst>
            </p:cNvPr>
            <p:cNvSpPr/>
            <p:nvPr/>
          </p:nvSpPr>
          <p:spPr>
            <a:xfrm>
              <a:off x="722029" y="4531340"/>
              <a:ext cx="5549148" cy="52726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A53435D3-75E0-4489-9DBB-3EB49F241FCD}"/>
                </a:ext>
              </a:extLst>
            </p:cNvPr>
            <p:cNvSpPr/>
            <p:nvPr/>
          </p:nvSpPr>
          <p:spPr>
            <a:xfrm>
              <a:off x="-2502230" y="7033445"/>
              <a:ext cx="3283954" cy="52726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142240" tIns="142240" rIns="142240" bIns="142240" spcCol="1270" anchor="b"/>
            <a:lstStyle/>
            <a:p>
              <a:pPr defTabSz="8890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altLang="zh-TW" sz="1600" b="1" dirty="0">
                  <a:solidFill>
                    <a:srgbClr val="3333FF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1999</a:t>
              </a:r>
              <a:r>
                <a:rPr lang="zh-TW" altLang="en-US" sz="1600" b="1" dirty="0">
                  <a:solidFill>
                    <a:srgbClr val="3333FF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年</a:t>
              </a:r>
              <a:r>
                <a:rPr lang="en-US" altLang="zh-TW" sz="1600" b="1" dirty="0">
                  <a:solidFill>
                    <a:srgbClr val="3333FF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30</a:t>
              </a:r>
              <a:r>
                <a:rPr lang="zh-TW" altLang="en-US" sz="1600" b="1" dirty="0">
                  <a:solidFill>
                    <a:srgbClr val="3333FF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級競賽直升機金質獎</a:t>
              </a:r>
            </a:p>
          </p:txBody>
        </p:sp>
      </p:grpSp>
      <p:sp>
        <p:nvSpPr>
          <p:cNvPr id="10" name="矩形 9">
            <a:extLst>
              <a:ext uri="{FF2B5EF4-FFF2-40B4-BE49-F238E27FC236}">
                <a16:creationId xmlns:a16="http://schemas.microsoft.com/office/drawing/2014/main" id="{56955587-BD1C-4E55-924C-BE1362B4D562}"/>
              </a:ext>
            </a:extLst>
          </p:cNvPr>
          <p:cNvSpPr/>
          <p:nvPr/>
        </p:nvSpPr>
        <p:spPr>
          <a:xfrm>
            <a:off x="1053618" y="4785197"/>
            <a:ext cx="3943350" cy="52705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142240" tIns="142240" rIns="142240" bIns="142240" spcCol="1270" anchor="b"/>
          <a:lstStyle/>
          <a:p>
            <a:pPr algn="ctr" defTabSz="8890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altLang="zh-TW" sz="1600" b="1" dirty="0">
                <a:solidFill>
                  <a:srgbClr val="3333FF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2001</a:t>
            </a:r>
            <a:r>
              <a:rPr lang="zh-TW" altLang="en-US" sz="1600" b="1" dirty="0">
                <a:solidFill>
                  <a:srgbClr val="3333FF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年</a:t>
            </a:r>
            <a:r>
              <a:rPr lang="en-US" altLang="zh-TW" sz="1600" b="1" dirty="0">
                <a:solidFill>
                  <a:srgbClr val="3333FF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60</a:t>
            </a:r>
            <a:r>
              <a:rPr lang="zh-TW" altLang="en-US" sz="1600" b="1" dirty="0">
                <a:solidFill>
                  <a:srgbClr val="3333FF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級競賽直升機金質獎</a:t>
            </a:r>
          </a:p>
        </p:txBody>
      </p:sp>
      <p:pic>
        <p:nvPicPr>
          <p:cNvPr id="11" name="Picture 36" descr="60">
            <a:extLst>
              <a:ext uri="{FF2B5EF4-FFF2-40B4-BE49-F238E27FC236}">
                <a16:creationId xmlns:a16="http://schemas.microsoft.com/office/drawing/2014/main" id="{D993BE18-D02E-4A4F-919B-72C52FE65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4762" y="4091233"/>
            <a:ext cx="1349375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B3FC95D7-4822-409E-BA90-72F9059CCF2A}"/>
              </a:ext>
            </a:extLst>
          </p:cNvPr>
          <p:cNvSpPr/>
          <p:nvPr/>
        </p:nvSpPr>
        <p:spPr>
          <a:xfrm>
            <a:off x="6318900" y="5265082"/>
            <a:ext cx="2565861" cy="5286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142240" tIns="142240" rIns="142240" bIns="142240" spcCol="1270" anchor="b"/>
          <a:lstStyle/>
          <a:p>
            <a:pPr algn="ctr" defTabSz="8890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altLang="zh-TW" sz="1600" b="1" dirty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2010</a:t>
            </a:r>
            <a:r>
              <a:rPr lang="zh-TW" altLang="en-US" sz="1600" b="1" dirty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年海神號潛艇金質獎</a:t>
            </a:r>
          </a:p>
        </p:txBody>
      </p:sp>
      <p:pic>
        <p:nvPicPr>
          <p:cNvPr id="13" name="Picture 30" descr="20081236085">
            <a:extLst>
              <a:ext uri="{FF2B5EF4-FFF2-40B4-BE49-F238E27FC236}">
                <a16:creationId xmlns:a16="http://schemas.microsoft.com/office/drawing/2014/main" id="{E6E5B062-ECB6-4E71-A809-00AB0E3B8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8544" y="4566180"/>
            <a:ext cx="1138891" cy="67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1BDD0791-CFE2-40F0-B15A-304559009EDF}"/>
              </a:ext>
            </a:extLst>
          </p:cNvPr>
          <p:cNvSpPr/>
          <p:nvPr/>
        </p:nvSpPr>
        <p:spPr>
          <a:xfrm>
            <a:off x="7697116" y="4754456"/>
            <a:ext cx="2636958" cy="52705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142240" tIns="142240" rIns="142240" bIns="142240" spcCol="1270" anchor="b"/>
          <a:lstStyle/>
          <a:p>
            <a:pPr algn="ctr" defTabSz="8890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altLang="zh-TW" sz="1600" b="1" dirty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2016</a:t>
            </a:r>
            <a:r>
              <a:rPr lang="zh-TW" altLang="en-US" sz="1600" b="1" dirty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年海狼號潛艇銀質獎</a:t>
            </a:r>
          </a:p>
        </p:txBody>
      </p:sp>
      <p:pic>
        <p:nvPicPr>
          <p:cNvPr id="15" name="圖片 7">
            <a:extLst>
              <a:ext uri="{FF2B5EF4-FFF2-40B4-BE49-F238E27FC236}">
                <a16:creationId xmlns:a16="http://schemas.microsoft.com/office/drawing/2014/main" id="{DE498C35-04A7-4647-9E73-D4AB6808C5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8547" y="3932591"/>
            <a:ext cx="1098893" cy="753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A74684D8-E796-4186-B0E7-ED6A7679968F}"/>
              </a:ext>
            </a:extLst>
          </p:cNvPr>
          <p:cNvSpPr/>
          <p:nvPr/>
        </p:nvSpPr>
        <p:spPr>
          <a:xfrm>
            <a:off x="2928247" y="4100559"/>
            <a:ext cx="2876550" cy="52705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142240" tIns="142240" rIns="142240" bIns="142240" spcCol="1270" anchor="b"/>
          <a:lstStyle/>
          <a:p>
            <a:pPr algn="ctr" defTabSz="8890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altLang="zh-TW" sz="1600" b="1" dirty="0">
                <a:solidFill>
                  <a:srgbClr val="3333FF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2017</a:t>
            </a:r>
            <a:r>
              <a:rPr lang="zh-TW" altLang="en-US" sz="1600" b="1" dirty="0">
                <a:solidFill>
                  <a:srgbClr val="3333FF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年農業無人機精品獎</a:t>
            </a:r>
          </a:p>
        </p:txBody>
      </p:sp>
      <p:pic>
        <p:nvPicPr>
          <p:cNvPr id="17" name="Picture 12" descr="CX-180(廣告用3D)20160826">
            <a:extLst>
              <a:ext uri="{FF2B5EF4-FFF2-40B4-BE49-F238E27FC236}">
                <a16:creationId xmlns:a16="http://schemas.microsoft.com/office/drawing/2014/main" id="{B7AD55C9-70B2-4199-8503-F9E9641FD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5387" y="3290889"/>
            <a:ext cx="1255712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4743D260-9D84-4A8D-A7AD-E1CED58D7225}"/>
              </a:ext>
            </a:extLst>
          </p:cNvPr>
          <p:cNvSpPr/>
          <p:nvPr/>
        </p:nvSpPr>
        <p:spPr>
          <a:xfrm>
            <a:off x="4390328" y="3666708"/>
            <a:ext cx="2700337" cy="52705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142240" tIns="142240" rIns="142240" bIns="142240" spcCol="1270" anchor="b"/>
          <a:lstStyle/>
          <a:p>
            <a:pPr defTabSz="8890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altLang="zh-TW" sz="1600" b="1" dirty="0">
                <a:solidFill>
                  <a:srgbClr val="3333FF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2018</a:t>
            </a:r>
            <a:r>
              <a:rPr lang="zh-TW" altLang="en-US" sz="1600" b="1" dirty="0">
                <a:solidFill>
                  <a:srgbClr val="3333FF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年空中熱影像雷達偵測搜救無人機銀質獎</a:t>
            </a:r>
          </a:p>
        </p:txBody>
      </p:sp>
      <p:pic>
        <p:nvPicPr>
          <p:cNvPr id="19" name="圖片 6">
            <a:extLst>
              <a:ext uri="{FF2B5EF4-FFF2-40B4-BE49-F238E27FC236}">
                <a16:creationId xmlns:a16="http://schemas.microsoft.com/office/drawing/2014/main" id="{59991614-8127-45E0-AC91-B0B30B8FA1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0973" y="2677323"/>
            <a:ext cx="12461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86四衝程引擎">
            <a:extLst>
              <a:ext uri="{FF2B5EF4-FFF2-40B4-BE49-F238E27FC236}">
                <a16:creationId xmlns:a16="http://schemas.microsoft.com/office/drawing/2014/main" id="{DFF93999-A3CF-4F61-BB42-7521AE2AB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5668" y="5529400"/>
            <a:ext cx="828675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85 二衝程系列">
            <a:extLst>
              <a:ext uri="{FF2B5EF4-FFF2-40B4-BE49-F238E27FC236}">
                <a16:creationId xmlns:a16="http://schemas.microsoft.com/office/drawing/2014/main" id="{C88CBDA6-126D-4321-BA6D-97811C347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0753" y="6078651"/>
            <a:ext cx="865188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圖片 3">
            <a:extLst>
              <a:ext uri="{FF2B5EF4-FFF2-40B4-BE49-F238E27FC236}">
                <a16:creationId xmlns:a16="http://schemas.microsoft.com/office/drawing/2014/main" id="{B9F4B48D-B799-47D0-98FB-9E395D4DC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28552" y="3116701"/>
            <a:ext cx="1096765" cy="104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圖片 5">
            <a:extLst>
              <a:ext uri="{FF2B5EF4-FFF2-40B4-BE49-F238E27FC236}">
                <a16:creationId xmlns:a16="http://schemas.microsoft.com/office/drawing/2014/main" id="{12071EAF-41B6-4EB2-8930-7EF77BD26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6137" y="2072149"/>
            <a:ext cx="106362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A92EB2F6-A036-4182-980F-BC1401147D27}"/>
              </a:ext>
            </a:extLst>
          </p:cNvPr>
          <p:cNvSpPr/>
          <p:nvPr/>
        </p:nvSpPr>
        <p:spPr>
          <a:xfrm>
            <a:off x="5858628" y="3007232"/>
            <a:ext cx="2350969" cy="61436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142240" tIns="142240" rIns="142240" bIns="142240" spcCol="1270" anchor="b"/>
          <a:lstStyle/>
          <a:p>
            <a:pPr defTabSz="8890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altLang="zh-TW" sz="1600" b="1" dirty="0">
                <a:solidFill>
                  <a:srgbClr val="3333FF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2019</a:t>
            </a:r>
            <a:r>
              <a:rPr lang="zh-TW" altLang="en-US" sz="1600" b="1" dirty="0">
                <a:solidFill>
                  <a:srgbClr val="3333FF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年空中基地台</a:t>
            </a:r>
            <a:endParaRPr lang="en-US" altLang="zh-TW" sz="1600" b="1" dirty="0">
              <a:solidFill>
                <a:srgbClr val="3333FF"/>
              </a:solidFill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 defTabSz="889000">
              <a:lnSpc>
                <a:spcPct val="90000"/>
              </a:lnSpc>
              <a:spcAft>
                <a:spcPct val="35000"/>
              </a:spcAft>
              <a:defRPr/>
            </a:pPr>
            <a:r>
              <a:rPr lang="zh-TW" altLang="en-US" sz="1600" b="1" dirty="0">
                <a:solidFill>
                  <a:srgbClr val="3333FF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無人機精品獎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0F6B280D-8F26-439C-B801-B3A85982BAD5}"/>
              </a:ext>
            </a:extLst>
          </p:cNvPr>
          <p:cNvSpPr/>
          <p:nvPr/>
        </p:nvSpPr>
        <p:spPr>
          <a:xfrm>
            <a:off x="8761936" y="4365610"/>
            <a:ext cx="2790825" cy="52705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142240" tIns="142240" rIns="142240" bIns="142240" spcCol="1270" anchor="b"/>
          <a:lstStyle/>
          <a:p>
            <a:pPr defTabSz="8890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altLang="zh-TW" sz="1600" b="1" dirty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2019</a:t>
            </a:r>
            <a:r>
              <a:rPr lang="zh-TW" altLang="en-US" sz="1600" b="1" dirty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年海龍號加長型水下探勘六軸無人潛水艇金質獎</a:t>
            </a:r>
          </a:p>
        </p:txBody>
      </p:sp>
      <p:pic>
        <p:nvPicPr>
          <p:cNvPr id="26" name="Picture 11" descr="Seadragon海龍號聲納掃描八軸水下機器人-大圖">
            <a:extLst>
              <a:ext uri="{FF2B5EF4-FFF2-40B4-BE49-F238E27FC236}">
                <a16:creationId xmlns:a16="http://schemas.microsoft.com/office/drawing/2014/main" id="{E6DF15DA-E59E-4F96-B19F-7E816AE10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33164" y="2272122"/>
            <a:ext cx="1306119" cy="975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2" descr="台灣精品獎參賽新塗裝_800x600">
            <a:extLst>
              <a:ext uri="{FF2B5EF4-FFF2-40B4-BE49-F238E27FC236}">
                <a16:creationId xmlns:a16="http://schemas.microsoft.com/office/drawing/2014/main" id="{E9EA0C47-447D-4556-8876-9914CA528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4421" y="1090132"/>
            <a:ext cx="1222375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3" descr="Phoenix Isometric_800x600">
            <a:extLst>
              <a:ext uri="{FF2B5EF4-FFF2-40B4-BE49-F238E27FC236}">
                <a16:creationId xmlns:a16="http://schemas.microsoft.com/office/drawing/2014/main" id="{374B4114-8D58-425E-9714-10BDBC0EB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24216" y="885171"/>
            <a:ext cx="1551648" cy="673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D34B9071-C8F2-4568-96BE-20371639E7A1}"/>
              </a:ext>
            </a:extLst>
          </p:cNvPr>
          <p:cNvSpPr/>
          <p:nvPr/>
        </p:nvSpPr>
        <p:spPr bwMode="auto">
          <a:xfrm>
            <a:off x="7244150" y="2235136"/>
            <a:ext cx="2076450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sz="1600" b="1" kern="100" dirty="0">
                <a:solidFill>
                  <a:srgbClr val="3333FF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2020</a:t>
            </a:r>
            <a:r>
              <a:rPr lang="zh-TW" altLang="zh-TW" sz="1600" b="1" kern="100" dirty="0">
                <a:solidFill>
                  <a:srgbClr val="3333FF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緊急空中基地台</a:t>
            </a:r>
            <a:endParaRPr lang="en-US" altLang="zh-TW" sz="1600" b="1" kern="100" dirty="0">
              <a:solidFill>
                <a:srgbClr val="3333FF"/>
              </a:solidFill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>
              <a:defRPr/>
            </a:pPr>
            <a:r>
              <a:rPr lang="zh-TW" altLang="zh-TW" sz="1600" b="1" kern="100" dirty="0">
                <a:solidFill>
                  <a:srgbClr val="3333FF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系統</a:t>
            </a:r>
            <a:r>
              <a:rPr lang="zh-TW" altLang="en-US" sz="1600" b="1" kern="100" dirty="0">
                <a:solidFill>
                  <a:srgbClr val="3333FF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精品獎</a:t>
            </a:r>
            <a:endParaRPr lang="zh-TW" altLang="en-US" sz="1600" b="1" dirty="0">
              <a:solidFill>
                <a:srgbClr val="3333FF"/>
              </a:solidFill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27441840-8424-4F3C-B14D-136B6686C4C6}"/>
              </a:ext>
            </a:extLst>
          </p:cNvPr>
          <p:cNvSpPr/>
          <p:nvPr/>
        </p:nvSpPr>
        <p:spPr bwMode="auto">
          <a:xfrm>
            <a:off x="8628063" y="1611709"/>
            <a:ext cx="18710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sz="1600" b="1" kern="100" dirty="0">
                <a:solidFill>
                  <a:srgbClr val="3333FF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2020</a:t>
            </a:r>
            <a:r>
              <a:rPr lang="zh-TW" altLang="zh-TW" sz="1600" b="1" kern="100" dirty="0">
                <a:solidFill>
                  <a:srgbClr val="3333FF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長滯空氫燃料</a:t>
            </a:r>
            <a:endParaRPr lang="en-US" altLang="zh-TW" sz="1600" b="1" kern="100" dirty="0">
              <a:solidFill>
                <a:srgbClr val="3333FF"/>
              </a:solidFill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>
              <a:defRPr/>
            </a:pPr>
            <a:r>
              <a:rPr lang="zh-TW" altLang="zh-TW" sz="1600" b="1" kern="100" dirty="0">
                <a:solidFill>
                  <a:srgbClr val="3333FF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電動無人機</a:t>
            </a:r>
            <a:r>
              <a:rPr lang="zh-TW" altLang="en-US" sz="1600" b="1" kern="100" dirty="0">
                <a:solidFill>
                  <a:srgbClr val="3333FF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精品獎</a:t>
            </a:r>
            <a:endParaRPr lang="zh-TW" altLang="en-US" sz="1600" b="1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FBB1B3E8-52EB-485F-8E38-01AF5F0FC885}"/>
              </a:ext>
            </a:extLst>
          </p:cNvPr>
          <p:cNvSpPr/>
          <p:nvPr/>
        </p:nvSpPr>
        <p:spPr>
          <a:xfrm>
            <a:off x="9945092" y="3572283"/>
            <a:ext cx="22365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sz="1600" b="1" kern="100" dirty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2020</a:t>
            </a:r>
            <a:r>
              <a:rPr lang="zh-TW" altLang="zh-TW" sz="1600" b="1" kern="100" dirty="0">
                <a:solidFill>
                  <a:srgbClr val="3333FF"/>
                </a:solidFill>
                <a:ea typeface="標楷體" panose="03000509000000000000" pitchFamily="65" charset="-120"/>
                <a:cs typeface="Arial" panose="020B0604020202020204" pitchFamily="34" charset="0"/>
              </a:rPr>
              <a:t>海龍號聲納掃描</a:t>
            </a:r>
            <a:endParaRPr lang="en-US" altLang="zh-TW" sz="1600" b="1" kern="100" dirty="0">
              <a:solidFill>
                <a:srgbClr val="3333FF"/>
              </a:solidFill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>
              <a:defRPr/>
            </a:pPr>
            <a:r>
              <a:rPr lang="zh-TW" altLang="zh-TW" sz="1600" b="1" kern="100" dirty="0">
                <a:solidFill>
                  <a:srgbClr val="3333FF"/>
                </a:solidFill>
                <a:ea typeface="標楷體" panose="03000509000000000000" pitchFamily="65" charset="-120"/>
                <a:cs typeface="Arial" panose="020B0604020202020204" pitchFamily="34" charset="0"/>
              </a:rPr>
              <a:t>八軸水下機器人</a:t>
            </a:r>
            <a:r>
              <a:rPr lang="zh-TW" altLang="en-US" sz="1600" b="1" kern="100" dirty="0">
                <a:solidFill>
                  <a:srgbClr val="3333FF"/>
                </a:solidFill>
                <a:ea typeface="標楷體" panose="03000509000000000000" pitchFamily="65" charset="-120"/>
                <a:cs typeface="Arial" panose="020B0604020202020204" pitchFamily="34" charset="0"/>
              </a:rPr>
              <a:t>銀質獎</a:t>
            </a:r>
            <a:endParaRPr lang="zh-TW" altLang="en-US" sz="1600" b="1" dirty="0">
              <a:solidFill>
                <a:srgbClr val="3333FF"/>
              </a:solidFill>
            </a:endParaRPr>
          </a:p>
        </p:txBody>
      </p:sp>
      <p:pic>
        <p:nvPicPr>
          <p:cNvPr id="32" name="圖片 2">
            <a:extLst>
              <a:ext uri="{FF2B5EF4-FFF2-40B4-BE49-F238E27FC236}">
                <a16:creationId xmlns:a16="http://schemas.microsoft.com/office/drawing/2014/main" id="{7E7B1439-9335-4DB3-850A-BE2F8D188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16768" y="88453"/>
            <a:ext cx="1238250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矩形 32">
            <a:extLst>
              <a:ext uri="{FF2B5EF4-FFF2-40B4-BE49-F238E27FC236}">
                <a16:creationId xmlns:a16="http://schemas.microsoft.com/office/drawing/2014/main" id="{D0E39868-272E-4051-947D-8686CFF9B07D}"/>
              </a:ext>
            </a:extLst>
          </p:cNvPr>
          <p:cNvSpPr/>
          <p:nvPr/>
        </p:nvSpPr>
        <p:spPr>
          <a:xfrm>
            <a:off x="10087874" y="769548"/>
            <a:ext cx="1826141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sz="2000" b="1" kern="100" dirty="0">
                <a:solidFill>
                  <a:srgbClr val="3333FF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2021</a:t>
            </a:r>
          </a:p>
          <a:p>
            <a:pPr>
              <a:defRPr/>
            </a:pPr>
            <a:r>
              <a:rPr lang="zh-TW" altLang="en-US" sz="1600" b="1" kern="100" dirty="0">
                <a:solidFill>
                  <a:srgbClr val="3333FF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緊急醫療物資運輸</a:t>
            </a:r>
            <a:endParaRPr lang="en-US" altLang="zh-TW" sz="1600" b="1" kern="100" dirty="0">
              <a:solidFill>
                <a:srgbClr val="3333FF"/>
              </a:solidFill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>
              <a:defRPr/>
            </a:pPr>
            <a:r>
              <a:rPr lang="zh-TW" altLang="en-US" sz="1600" b="1" kern="100" dirty="0">
                <a:solidFill>
                  <a:srgbClr val="3333FF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無人直升機</a:t>
            </a:r>
            <a:endParaRPr lang="zh-TW" altLang="en-US" sz="1600" b="1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6" name="直線接點 35">
            <a:extLst>
              <a:ext uri="{FF2B5EF4-FFF2-40B4-BE49-F238E27FC236}">
                <a16:creationId xmlns:a16="http://schemas.microsoft.com/office/drawing/2014/main" id="{0445CCCD-1C7A-4ABD-A2ED-633C76A5381F}"/>
              </a:ext>
            </a:extLst>
          </p:cNvPr>
          <p:cNvCxnSpPr/>
          <p:nvPr/>
        </p:nvCxnSpPr>
        <p:spPr>
          <a:xfrm>
            <a:off x="233715" y="5568674"/>
            <a:ext cx="141886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接點 37">
            <a:extLst>
              <a:ext uri="{FF2B5EF4-FFF2-40B4-BE49-F238E27FC236}">
                <a16:creationId xmlns:a16="http://schemas.microsoft.com/office/drawing/2014/main" id="{14D16512-CAAE-4FAA-A926-4D88E701988F}"/>
              </a:ext>
            </a:extLst>
          </p:cNvPr>
          <p:cNvCxnSpPr>
            <a:cxnSpLocks/>
          </p:cNvCxnSpPr>
          <p:nvPr/>
        </p:nvCxnSpPr>
        <p:spPr>
          <a:xfrm flipV="1">
            <a:off x="1636276" y="4878295"/>
            <a:ext cx="0" cy="70457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接點 39">
            <a:extLst>
              <a:ext uri="{FF2B5EF4-FFF2-40B4-BE49-F238E27FC236}">
                <a16:creationId xmlns:a16="http://schemas.microsoft.com/office/drawing/2014/main" id="{0EB54114-8671-4956-96A7-B238DB296F9D}"/>
              </a:ext>
            </a:extLst>
          </p:cNvPr>
          <p:cNvCxnSpPr>
            <a:cxnSpLocks/>
          </p:cNvCxnSpPr>
          <p:nvPr/>
        </p:nvCxnSpPr>
        <p:spPr>
          <a:xfrm>
            <a:off x="1598323" y="4878295"/>
            <a:ext cx="141886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接點 40">
            <a:extLst>
              <a:ext uri="{FF2B5EF4-FFF2-40B4-BE49-F238E27FC236}">
                <a16:creationId xmlns:a16="http://schemas.microsoft.com/office/drawing/2014/main" id="{E9E2B425-A575-4B88-B3BC-6FC9A614C9A1}"/>
              </a:ext>
            </a:extLst>
          </p:cNvPr>
          <p:cNvCxnSpPr>
            <a:cxnSpLocks/>
          </p:cNvCxnSpPr>
          <p:nvPr/>
        </p:nvCxnSpPr>
        <p:spPr>
          <a:xfrm flipV="1">
            <a:off x="3017190" y="4173721"/>
            <a:ext cx="0" cy="74197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接點 46">
            <a:extLst>
              <a:ext uri="{FF2B5EF4-FFF2-40B4-BE49-F238E27FC236}">
                <a16:creationId xmlns:a16="http://schemas.microsoft.com/office/drawing/2014/main" id="{1C7DC139-F17F-4DE5-975C-0B6FB9D6BBC4}"/>
              </a:ext>
            </a:extLst>
          </p:cNvPr>
          <p:cNvCxnSpPr/>
          <p:nvPr/>
        </p:nvCxnSpPr>
        <p:spPr>
          <a:xfrm>
            <a:off x="3017190" y="4206252"/>
            <a:ext cx="141886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接點 47">
            <a:extLst>
              <a:ext uri="{FF2B5EF4-FFF2-40B4-BE49-F238E27FC236}">
                <a16:creationId xmlns:a16="http://schemas.microsoft.com/office/drawing/2014/main" id="{785FC050-A6EE-4AF2-A4DE-3860DBA16673}"/>
              </a:ext>
            </a:extLst>
          </p:cNvPr>
          <p:cNvCxnSpPr>
            <a:cxnSpLocks/>
          </p:cNvCxnSpPr>
          <p:nvPr/>
        </p:nvCxnSpPr>
        <p:spPr>
          <a:xfrm flipV="1">
            <a:off x="4410502" y="3510284"/>
            <a:ext cx="0" cy="70457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接點 48">
            <a:extLst>
              <a:ext uri="{FF2B5EF4-FFF2-40B4-BE49-F238E27FC236}">
                <a16:creationId xmlns:a16="http://schemas.microsoft.com/office/drawing/2014/main" id="{AB993D34-A001-47D2-9882-D07B98624BD4}"/>
              </a:ext>
            </a:extLst>
          </p:cNvPr>
          <p:cNvCxnSpPr/>
          <p:nvPr/>
        </p:nvCxnSpPr>
        <p:spPr>
          <a:xfrm>
            <a:off x="4410502" y="3537782"/>
            <a:ext cx="141886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接點 49">
            <a:extLst>
              <a:ext uri="{FF2B5EF4-FFF2-40B4-BE49-F238E27FC236}">
                <a16:creationId xmlns:a16="http://schemas.microsoft.com/office/drawing/2014/main" id="{99F54A70-F646-4D4D-A4B1-156468DA5139}"/>
              </a:ext>
            </a:extLst>
          </p:cNvPr>
          <p:cNvCxnSpPr>
            <a:cxnSpLocks/>
          </p:cNvCxnSpPr>
          <p:nvPr/>
        </p:nvCxnSpPr>
        <p:spPr>
          <a:xfrm flipV="1">
            <a:off x="5829369" y="2875101"/>
            <a:ext cx="0" cy="70457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接點 50">
            <a:extLst>
              <a:ext uri="{FF2B5EF4-FFF2-40B4-BE49-F238E27FC236}">
                <a16:creationId xmlns:a16="http://schemas.microsoft.com/office/drawing/2014/main" id="{0440EE06-B2CD-4DA3-A881-866EBDA87302}"/>
              </a:ext>
            </a:extLst>
          </p:cNvPr>
          <p:cNvCxnSpPr/>
          <p:nvPr/>
        </p:nvCxnSpPr>
        <p:spPr>
          <a:xfrm>
            <a:off x="5800110" y="2875101"/>
            <a:ext cx="141886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接點 51">
            <a:extLst>
              <a:ext uri="{FF2B5EF4-FFF2-40B4-BE49-F238E27FC236}">
                <a16:creationId xmlns:a16="http://schemas.microsoft.com/office/drawing/2014/main" id="{BC5AF861-050C-4B14-BBB9-A303E5263F93}"/>
              </a:ext>
            </a:extLst>
          </p:cNvPr>
          <p:cNvCxnSpPr>
            <a:cxnSpLocks/>
          </p:cNvCxnSpPr>
          <p:nvPr/>
        </p:nvCxnSpPr>
        <p:spPr>
          <a:xfrm flipV="1">
            <a:off x="7218977" y="2216150"/>
            <a:ext cx="0" cy="70457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接點 52">
            <a:extLst>
              <a:ext uri="{FF2B5EF4-FFF2-40B4-BE49-F238E27FC236}">
                <a16:creationId xmlns:a16="http://schemas.microsoft.com/office/drawing/2014/main" id="{236A5B9D-5231-4791-94BC-494D9D737E46}"/>
              </a:ext>
            </a:extLst>
          </p:cNvPr>
          <p:cNvCxnSpPr/>
          <p:nvPr/>
        </p:nvCxnSpPr>
        <p:spPr>
          <a:xfrm>
            <a:off x="7179034" y="2216150"/>
            <a:ext cx="141886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接點 53">
            <a:extLst>
              <a:ext uri="{FF2B5EF4-FFF2-40B4-BE49-F238E27FC236}">
                <a16:creationId xmlns:a16="http://schemas.microsoft.com/office/drawing/2014/main" id="{AB66223A-7BF5-4BEE-BD94-ED02B9BC6E6D}"/>
              </a:ext>
            </a:extLst>
          </p:cNvPr>
          <p:cNvCxnSpPr>
            <a:cxnSpLocks/>
          </p:cNvCxnSpPr>
          <p:nvPr/>
        </p:nvCxnSpPr>
        <p:spPr>
          <a:xfrm flipV="1">
            <a:off x="8597901" y="1511576"/>
            <a:ext cx="0" cy="70457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接點 54">
            <a:extLst>
              <a:ext uri="{FF2B5EF4-FFF2-40B4-BE49-F238E27FC236}">
                <a16:creationId xmlns:a16="http://schemas.microsoft.com/office/drawing/2014/main" id="{B4CCC98D-C8D9-4728-B923-6EC4B96DA68A}"/>
              </a:ext>
            </a:extLst>
          </p:cNvPr>
          <p:cNvCxnSpPr/>
          <p:nvPr/>
        </p:nvCxnSpPr>
        <p:spPr>
          <a:xfrm>
            <a:off x="8597901" y="1511576"/>
            <a:ext cx="141886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接點 55">
            <a:extLst>
              <a:ext uri="{FF2B5EF4-FFF2-40B4-BE49-F238E27FC236}">
                <a16:creationId xmlns:a16="http://schemas.microsoft.com/office/drawing/2014/main" id="{40DFFBCA-53F6-4811-AEE2-1ADA45757D3E}"/>
              </a:ext>
            </a:extLst>
          </p:cNvPr>
          <p:cNvCxnSpPr>
            <a:cxnSpLocks/>
          </p:cNvCxnSpPr>
          <p:nvPr/>
        </p:nvCxnSpPr>
        <p:spPr>
          <a:xfrm flipV="1">
            <a:off x="10016768" y="807002"/>
            <a:ext cx="0" cy="70457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單箭頭接點 61">
            <a:extLst>
              <a:ext uri="{FF2B5EF4-FFF2-40B4-BE49-F238E27FC236}">
                <a16:creationId xmlns:a16="http://schemas.microsoft.com/office/drawing/2014/main" id="{DBA60D35-0E21-4532-8A3D-D75CAE8D1B9A}"/>
              </a:ext>
            </a:extLst>
          </p:cNvPr>
          <p:cNvCxnSpPr/>
          <p:nvPr/>
        </p:nvCxnSpPr>
        <p:spPr>
          <a:xfrm>
            <a:off x="10016768" y="806450"/>
            <a:ext cx="155165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單箭頭接點 63">
            <a:extLst>
              <a:ext uri="{FF2B5EF4-FFF2-40B4-BE49-F238E27FC236}">
                <a16:creationId xmlns:a16="http://schemas.microsoft.com/office/drawing/2014/main" id="{6F315665-E45B-425E-9C97-0126789F11CF}"/>
              </a:ext>
            </a:extLst>
          </p:cNvPr>
          <p:cNvCxnSpPr>
            <a:cxnSpLocks/>
          </p:cNvCxnSpPr>
          <p:nvPr/>
        </p:nvCxnSpPr>
        <p:spPr>
          <a:xfrm flipV="1">
            <a:off x="2170395" y="1379570"/>
            <a:ext cx="9787890" cy="520589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接點 57">
            <a:extLst>
              <a:ext uri="{FF2B5EF4-FFF2-40B4-BE49-F238E27FC236}">
                <a16:creationId xmlns:a16="http://schemas.microsoft.com/office/drawing/2014/main" id="{610FBAD6-7C29-45EB-ACD0-CE852BFCF47D}"/>
              </a:ext>
            </a:extLst>
          </p:cNvPr>
          <p:cNvCxnSpPr>
            <a:cxnSpLocks/>
          </p:cNvCxnSpPr>
          <p:nvPr/>
        </p:nvCxnSpPr>
        <p:spPr>
          <a:xfrm>
            <a:off x="3122106" y="6761525"/>
            <a:ext cx="129908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接點 58">
            <a:extLst>
              <a:ext uri="{FF2B5EF4-FFF2-40B4-BE49-F238E27FC236}">
                <a16:creationId xmlns:a16="http://schemas.microsoft.com/office/drawing/2014/main" id="{A28A195E-208A-4094-B45C-6AA38934595E}"/>
              </a:ext>
            </a:extLst>
          </p:cNvPr>
          <p:cNvCxnSpPr>
            <a:cxnSpLocks/>
          </p:cNvCxnSpPr>
          <p:nvPr/>
        </p:nvCxnSpPr>
        <p:spPr>
          <a:xfrm flipV="1">
            <a:off x="4390328" y="6224095"/>
            <a:ext cx="0" cy="5374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接點 59">
            <a:extLst>
              <a:ext uri="{FF2B5EF4-FFF2-40B4-BE49-F238E27FC236}">
                <a16:creationId xmlns:a16="http://schemas.microsoft.com/office/drawing/2014/main" id="{B81F283F-2410-43BB-B161-6A6DA9618DA0}"/>
              </a:ext>
            </a:extLst>
          </p:cNvPr>
          <p:cNvCxnSpPr>
            <a:cxnSpLocks/>
          </p:cNvCxnSpPr>
          <p:nvPr/>
        </p:nvCxnSpPr>
        <p:spPr>
          <a:xfrm flipV="1">
            <a:off x="4364876" y="6232186"/>
            <a:ext cx="987300" cy="610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接點 60">
            <a:extLst>
              <a:ext uri="{FF2B5EF4-FFF2-40B4-BE49-F238E27FC236}">
                <a16:creationId xmlns:a16="http://schemas.microsoft.com/office/drawing/2014/main" id="{29B89D37-84E9-47C3-A73C-A7A6AC3D998C}"/>
              </a:ext>
            </a:extLst>
          </p:cNvPr>
          <p:cNvCxnSpPr>
            <a:cxnSpLocks/>
          </p:cNvCxnSpPr>
          <p:nvPr/>
        </p:nvCxnSpPr>
        <p:spPr>
          <a:xfrm flipV="1">
            <a:off x="5342814" y="5763682"/>
            <a:ext cx="6732" cy="4808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接點 62">
            <a:extLst>
              <a:ext uri="{FF2B5EF4-FFF2-40B4-BE49-F238E27FC236}">
                <a16:creationId xmlns:a16="http://schemas.microsoft.com/office/drawing/2014/main" id="{A019EEB6-12E1-46C8-A296-D3FC41C0C7B3}"/>
              </a:ext>
            </a:extLst>
          </p:cNvPr>
          <p:cNvCxnSpPr>
            <a:cxnSpLocks/>
          </p:cNvCxnSpPr>
          <p:nvPr/>
        </p:nvCxnSpPr>
        <p:spPr>
          <a:xfrm>
            <a:off x="5342814" y="5763237"/>
            <a:ext cx="93700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接點 64">
            <a:extLst>
              <a:ext uri="{FF2B5EF4-FFF2-40B4-BE49-F238E27FC236}">
                <a16:creationId xmlns:a16="http://schemas.microsoft.com/office/drawing/2014/main" id="{FF9F0DC1-A8A6-4E0C-BE6B-16947E1CC234}"/>
              </a:ext>
            </a:extLst>
          </p:cNvPr>
          <p:cNvCxnSpPr>
            <a:cxnSpLocks/>
          </p:cNvCxnSpPr>
          <p:nvPr/>
        </p:nvCxnSpPr>
        <p:spPr>
          <a:xfrm flipV="1">
            <a:off x="6279820" y="5342999"/>
            <a:ext cx="0" cy="4513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接點 67">
            <a:extLst>
              <a:ext uri="{FF2B5EF4-FFF2-40B4-BE49-F238E27FC236}">
                <a16:creationId xmlns:a16="http://schemas.microsoft.com/office/drawing/2014/main" id="{646EA8F3-53B7-4A8E-9B44-88457DCA0CCF}"/>
              </a:ext>
            </a:extLst>
          </p:cNvPr>
          <p:cNvCxnSpPr>
            <a:cxnSpLocks/>
          </p:cNvCxnSpPr>
          <p:nvPr/>
        </p:nvCxnSpPr>
        <p:spPr>
          <a:xfrm>
            <a:off x="6279820" y="5334471"/>
            <a:ext cx="1460830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接點 68">
            <a:extLst>
              <a:ext uri="{FF2B5EF4-FFF2-40B4-BE49-F238E27FC236}">
                <a16:creationId xmlns:a16="http://schemas.microsoft.com/office/drawing/2014/main" id="{975D0868-40E4-4F1C-9AD8-9735826CEDA5}"/>
              </a:ext>
            </a:extLst>
          </p:cNvPr>
          <p:cNvCxnSpPr>
            <a:cxnSpLocks/>
          </p:cNvCxnSpPr>
          <p:nvPr/>
        </p:nvCxnSpPr>
        <p:spPr>
          <a:xfrm flipV="1">
            <a:off x="7740650" y="4770683"/>
            <a:ext cx="0" cy="58615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線接點 75">
            <a:extLst>
              <a:ext uri="{FF2B5EF4-FFF2-40B4-BE49-F238E27FC236}">
                <a16:creationId xmlns:a16="http://schemas.microsoft.com/office/drawing/2014/main" id="{B573C5EE-3F64-44B6-94F4-4A034CB47A05}"/>
              </a:ext>
            </a:extLst>
          </p:cNvPr>
          <p:cNvCxnSpPr>
            <a:cxnSpLocks/>
          </p:cNvCxnSpPr>
          <p:nvPr/>
        </p:nvCxnSpPr>
        <p:spPr>
          <a:xfrm>
            <a:off x="7736142" y="4797671"/>
            <a:ext cx="1042623" cy="97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線接點 76">
            <a:extLst>
              <a:ext uri="{FF2B5EF4-FFF2-40B4-BE49-F238E27FC236}">
                <a16:creationId xmlns:a16="http://schemas.microsoft.com/office/drawing/2014/main" id="{79455B0C-D0FE-4A3B-AE15-F00A3858D870}"/>
              </a:ext>
            </a:extLst>
          </p:cNvPr>
          <p:cNvCxnSpPr>
            <a:cxnSpLocks/>
          </p:cNvCxnSpPr>
          <p:nvPr/>
        </p:nvCxnSpPr>
        <p:spPr>
          <a:xfrm flipV="1">
            <a:off x="8778765" y="4248853"/>
            <a:ext cx="0" cy="5374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線接點 78">
            <a:extLst>
              <a:ext uri="{FF2B5EF4-FFF2-40B4-BE49-F238E27FC236}">
                <a16:creationId xmlns:a16="http://schemas.microsoft.com/office/drawing/2014/main" id="{DEFD17D9-5821-4F86-8712-FA1F7CA87CDA}"/>
              </a:ext>
            </a:extLst>
          </p:cNvPr>
          <p:cNvCxnSpPr>
            <a:cxnSpLocks/>
          </p:cNvCxnSpPr>
          <p:nvPr/>
        </p:nvCxnSpPr>
        <p:spPr>
          <a:xfrm>
            <a:off x="8748546" y="4229956"/>
            <a:ext cx="119654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線接點 79">
            <a:extLst>
              <a:ext uri="{FF2B5EF4-FFF2-40B4-BE49-F238E27FC236}">
                <a16:creationId xmlns:a16="http://schemas.microsoft.com/office/drawing/2014/main" id="{193F5811-06ED-4A5C-83DA-46036E8CF763}"/>
              </a:ext>
            </a:extLst>
          </p:cNvPr>
          <p:cNvCxnSpPr>
            <a:cxnSpLocks/>
          </p:cNvCxnSpPr>
          <p:nvPr/>
        </p:nvCxnSpPr>
        <p:spPr>
          <a:xfrm flipV="1">
            <a:off x="9943992" y="3306208"/>
            <a:ext cx="0" cy="90004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單箭頭接點 88">
            <a:extLst>
              <a:ext uri="{FF2B5EF4-FFF2-40B4-BE49-F238E27FC236}">
                <a16:creationId xmlns:a16="http://schemas.microsoft.com/office/drawing/2014/main" id="{A7062F69-9713-4049-887D-D0AEB11FA4DB}"/>
              </a:ext>
            </a:extLst>
          </p:cNvPr>
          <p:cNvCxnSpPr>
            <a:cxnSpLocks/>
          </p:cNvCxnSpPr>
          <p:nvPr/>
        </p:nvCxnSpPr>
        <p:spPr>
          <a:xfrm>
            <a:off x="9920475" y="3306208"/>
            <a:ext cx="1918808" cy="820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圖片 65">
            <a:extLst>
              <a:ext uri="{FF2B5EF4-FFF2-40B4-BE49-F238E27FC236}">
                <a16:creationId xmlns:a16="http://schemas.microsoft.com/office/drawing/2014/main" id="{1B436BE1-2924-46FC-B1D0-F06093D8ABA7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8182" y="711642"/>
            <a:ext cx="2034805" cy="1016619"/>
          </a:xfrm>
          <a:prstGeom prst="rect">
            <a:avLst/>
          </a:prstGeom>
        </p:spPr>
      </p:pic>
      <p:sp>
        <p:nvSpPr>
          <p:cNvPr id="67" name="矩形 66">
            <a:extLst>
              <a:ext uri="{FF2B5EF4-FFF2-40B4-BE49-F238E27FC236}">
                <a16:creationId xmlns:a16="http://schemas.microsoft.com/office/drawing/2014/main" id="{C93BFACD-DF6D-4FD5-86D5-2A6A639F6449}"/>
              </a:ext>
            </a:extLst>
          </p:cNvPr>
          <p:cNvSpPr/>
          <p:nvPr/>
        </p:nvSpPr>
        <p:spPr>
          <a:xfrm>
            <a:off x="4555109" y="1204939"/>
            <a:ext cx="25633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TW" sz="2000" b="1" kern="100" dirty="0">
                <a:solidFill>
                  <a:srgbClr val="FF0000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2022</a:t>
            </a:r>
          </a:p>
          <a:p>
            <a:pPr>
              <a:defRPr/>
            </a:pPr>
            <a:r>
              <a:rPr lang="en-US" altLang="zh-TW" sz="16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SkyEye</a:t>
            </a:r>
            <a:r>
              <a:rPr lang="en-US" altLang="zh-TW" sz="1600" b="1" kern="100" dirty="0">
                <a:solidFill>
                  <a:srgbClr val="FF0000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 5G</a:t>
            </a:r>
            <a:r>
              <a:rPr lang="zh-TW" altLang="en-US" sz="1600" b="1" kern="100" dirty="0">
                <a:solidFill>
                  <a:srgbClr val="FF0000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天眼轉播機</a:t>
            </a:r>
            <a:endParaRPr lang="zh-TW" altLang="en-US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標題 1">
            <a:extLst>
              <a:ext uri="{FF2B5EF4-FFF2-40B4-BE49-F238E27FC236}">
                <a16:creationId xmlns:a16="http://schemas.microsoft.com/office/drawing/2014/main" id="{421D9011-B8B0-4E27-8C01-7413CACC4D58}"/>
              </a:ext>
            </a:extLst>
          </p:cNvPr>
          <p:cNvSpPr txBox="1">
            <a:spLocks/>
          </p:cNvSpPr>
          <p:nvPr/>
        </p:nvSpPr>
        <p:spPr>
          <a:xfrm>
            <a:off x="338688" y="251041"/>
            <a:ext cx="4117104" cy="7516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榮譽與獎項</a:t>
            </a:r>
          </a:p>
        </p:txBody>
      </p:sp>
    </p:spTree>
    <p:extLst>
      <p:ext uri="{BB962C8B-B14F-4D97-AF65-F5344CB8AC3E}">
        <p14:creationId xmlns:p14="http://schemas.microsoft.com/office/powerpoint/2010/main" val="23066949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389952C5-89BC-6B12-06C2-362D0DA0D4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9385" y="2276935"/>
            <a:ext cx="8717999" cy="1152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r>
              <a:rPr kumimoji="0" lang="en-US" altLang="zh-TW" sz="4800" b="1" dirty="0">
                <a:solidFill>
                  <a:srgbClr val="1F1F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0" lang="zh-TW" altLang="en-US" sz="4800" b="1" dirty="0">
                <a:solidFill>
                  <a:srgbClr val="1F1F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kumimoji="0" lang="en-US" altLang="zh-TW" sz="4800" b="1" dirty="0">
                <a:solidFill>
                  <a:srgbClr val="1F1F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kumimoji="0" lang="zh-TW" altLang="en-US" sz="4800" b="1" dirty="0">
                <a:solidFill>
                  <a:srgbClr val="1F1F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正副元首及首長指導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5E635919-73D3-718E-3565-9CE5339E9E6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32711"/>
            <a:ext cx="12192000" cy="743712"/>
          </a:xfrm>
          <a:prstGeom prst="rect">
            <a:avLst/>
          </a:prstGeom>
        </p:spPr>
      </p:pic>
      <p:pic>
        <p:nvPicPr>
          <p:cNvPr id="4" name="Picture 20">
            <a:extLst>
              <a:ext uri="{FF2B5EF4-FFF2-40B4-BE49-F238E27FC236}">
                <a16:creationId xmlns:a16="http://schemas.microsoft.com/office/drawing/2014/main" id="{BC57ACF9-6FC6-00C0-9700-585EC6F971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02" y="30294"/>
            <a:ext cx="3252787" cy="83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5454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2DC9A8-BD7E-41A0-9C41-945096E695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32711"/>
            <a:ext cx="12192000" cy="743712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37E0E93C-51D3-48F0-A354-7810B0F7CFE1}"/>
              </a:ext>
            </a:extLst>
          </p:cNvPr>
          <p:cNvSpPr txBox="1"/>
          <p:nvPr/>
        </p:nvSpPr>
        <p:spPr>
          <a:xfrm>
            <a:off x="347767" y="4218933"/>
            <a:ext cx="1434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>
                <a:solidFill>
                  <a:srgbClr val="FF0000"/>
                </a:solidFill>
                <a:latin typeface="+mj-ea"/>
                <a:ea typeface="+mj-ea"/>
              </a:rPr>
              <a:t>2019.8</a:t>
            </a:r>
            <a:endParaRPr lang="zh-TW" altLang="en-US" sz="32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12" name="圖片 10">
            <a:extLst>
              <a:ext uri="{FF2B5EF4-FFF2-40B4-BE49-F238E27FC236}">
                <a16:creationId xmlns:a16="http://schemas.microsoft.com/office/drawing/2014/main" id="{9D0F84D6-F02E-4259-BB2B-D25BB9FC9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8001" y="1139939"/>
            <a:ext cx="7832225" cy="4717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D330F209-2A37-42F3-BCBA-E43A73C9550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65032"/>
            <a:ext cx="3252787" cy="834634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43C2A950-A17E-6DC2-E826-E9E1042CE1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7832" y="186130"/>
            <a:ext cx="7156697" cy="838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r>
              <a:rPr kumimoji="0" lang="zh-TW" altLang="en-US" sz="4400" b="1" dirty="0">
                <a:solidFill>
                  <a:srgbClr val="1F1F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台北國際航太暨國防工業展</a:t>
            </a:r>
          </a:p>
        </p:txBody>
      </p:sp>
    </p:spTree>
    <p:extLst>
      <p:ext uri="{BB962C8B-B14F-4D97-AF65-F5344CB8AC3E}">
        <p14:creationId xmlns:p14="http://schemas.microsoft.com/office/powerpoint/2010/main" val="11037499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0">
            <a:extLst>
              <a:ext uri="{FF2B5EF4-FFF2-40B4-BE49-F238E27FC236}">
                <a16:creationId xmlns:a16="http://schemas.microsoft.com/office/drawing/2014/main" id="{D330F209-2A37-42F3-BCBA-E43A73C9550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65032"/>
            <a:ext cx="3252787" cy="834634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0B0CD7DB-B735-93DC-7343-235A1A803147}"/>
              </a:ext>
            </a:extLst>
          </p:cNvPr>
          <p:cNvSpPr txBox="1"/>
          <p:nvPr/>
        </p:nvSpPr>
        <p:spPr>
          <a:xfrm>
            <a:off x="1" y="4344430"/>
            <a:ext cx="23142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>
                <a:solidFill>
                  <a:srgbClr val="FF0000"/>
                </a:solidFill>
                <a:latin typeface="+mj-ea"/>
                <a:ea typeface="+mj-ea"/>
              </a:rPr>
              <a:t>2022.08.13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5ADADC24-58F3-376A-BAF6-A17FE04672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8037" y="1235633"/>
            <a:ext cx="9270797" cy="5121928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9A76FF8-2DA4-B7A9-9AA6-E8567E526E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9713" y="-18107"/>
            <a:ext cx="8420085" cy="1296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r>
              <a:rPr kumimoji="0" lang="zh-TW" altLang="en-US" sz="3600" b="1" dirty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嘉義縣亞洲無人機</a:t>
            </a:r>
            <a:r>
              <a:rPr kumimoji="0" lang="en-US" altLang="zh-TW" sz="3600" b="1" dirty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AI</a:t>
            </a:r>
            <a:r>
              <a:rPr kumimoji="0" lang="zh-TW" altLang="en-US" sz="3600" b="1" dirty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創新研發中心</a:t>
            </a:r>
            <a:endParaRPr kumimoji="0" lang="en-US" altLang="zh-TW" sz="3600" b="1" dirty="0">
              <a:solidFill>
                <a:schemeClr val="tx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0" lang="zh-TW" altLang="en-US" sz="3600" b="1" dirty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蔡總統親臨揭牌並參觀本公司無人機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A45D9205-130B-E71F-E3E0-5C1AB965C01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00799"/>
            <a:ext cx="12192000" cy="47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3850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2DC9A8-BD7E-41A0-9C41-945096E695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32711"/>
            <a:ext cx="12192000" cy="743712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37E0E93C-51D3-48F0-A354-7810B0F7CFE1}"/>
              </a:ext>
            </a:extLst>
          </p:cNvPr>
          <p:cNvSpPr txBox="1"/>
          <p:nvPr/>
        </p:nvSpPr>
        <p:spPr>
          <a:xfrm>
            <a:off x="838200" y="4259929"/>
            <a:ext cx="1770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>
                <a:solidFill>
                  <a:srgbClr val="FF0000"/>
                </a:solidFill>
                <a:latin typeface="+mj-ea"/>
                <a:ea typeface="+mj-ea"/>
              </a:rPr>
              <a:t>2021.10</a:t>
            </a:r>
            <a:endParaRPr lang="zh-TW" altLang="en-US" sz="32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11" name="Picture 20">
            <a:extLst>
              <a:ext uri="{FF2B5EF4-FFF2-40B4-BE49-F238E27FC236}">
                <a16:creationId xmlns:a16="http://schemas.microsoft.com/office/drawing/2014/main" id="{D330F209-2A37-42F3-BCBA-E43A73C9550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65032"/>
            <a:ext cx="3252787" cy="834634"/>
          </a:xfrm>
          <a:prstGeom prst="rect">
            <a:avLst/>
          </a:prstGeom>
        </p:spPr>
      </p:pic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3803157" y="231134"/>
            <a:ext cx="7156697" cy="838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r>
              <a:rPr kumimoji="0" lang="zh-TW" altLang="en-US" sz="4400" b="1" dirty="0">
                <a:solidFill>
                  <a:srgbClr val="1F1F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賴副總統親臨指導雷虎科技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A79D6C23-39FD-4E4C-A3EC-88664D79F4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323"/>
          <a:stretch/>
        </p:blipFill>
        <p:spPr>
          <a:xfrm>
            <a:off x="3252788" y="1294238"/>
            <a:ext cx="8577582" cy="456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566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7F503117-4B83-7C97-820F-9736E9E99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1269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1A182B6D-142C-4415-44BC-2FF80F077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628760" cy="93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140349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2DC9A8-BD7E-41A0-9C41-945096E695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32711"/>
            <a:ext cx="12192000" cy="74371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330F209-2A37-42F3-BCBA-E43A73C9550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65032"/>
            <a:ext cx="3252787" cy="834634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13700B4F-AB3A-BBC7-E79D-3B75CA5301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1464" y="183102"/>
            <a:ext cx="8246896" cy="121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r>
              <a:rPr kumimoji="0" lang="zh-TW" altLang="en-US" sz="3000" b="1" dirty="0">
                <a:solidFill>
                  <a:srgbClr val="1F1F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美國在台協會主席</a:t>
            </a:r>
            <a:r>
              <a:rPr kumimoji="0" lang="en-US" altLang="zh-TW" sz="3000" b="1" dirty="0">
                <a:solidFill>
                  <a:srgbClr val="1F1F26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James F. Moriarty</a:t>
            </a:r>
          </a:p>
          <a:p>
            <a:r>
              <a:rPr kumimoji="0" lang="zh-TW" altLang="en-US" sz="3000" b="1" dirty="0">
                <a:solidFill>
                  <a:srgbClr val="1F1F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陪同經濟部長王美花，陳前副總統等貴賓視察</a:t>
            </a:r>
            <a:endParaRPr kumimoji="0" lang="en-US" altLang="zh-TW" sz="3000" b="1" dirty="0">
              <a:solidFill>
                <a:srgbClr val="1F1F2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0" lang="zh-TW" altLang="en-US" sz="3000" b="1" dirty="0">
                <a:solidFill>
                  <a:srgbClr val="1F1F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雷虎最新無人機中央控制指揮塔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EA18923-8A77-D504-D4DD-FF88210560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1464" y="1524699"/>
            <a:ext cx="7586847" cy="4608012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27C083AF-7032-C268-7BA6-10183BC1D796}"/>
              </a:ext>
            </a:extLst>
          </p:cNvPr>
          <p:cNvSpPr txBox="1"/>
          <p:nvPr/>
        </p:nvSpPr>
        <p:spPr>
          <a:xfrm>
            <a:off x="565955" y="4324633"/>
            <a:ext cx="2289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>
                <a:solidFill>
                  <a:srgbClr val="FF0000"/>
                </a:solidFill>
                <a:latin typeface="+mj-ea"/>
                <a:ea typeface="+mj-ea"/>
              </a:rPr>
              <a:t>2022.10.12</a:t>
            </a:r>
            <a:endParaRPr lang="zh-TW" altLang="en-US" sz="32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8592696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國家中山科學研究院- 维基百科，自由的百科全书">
            <a:extLst>
              <a:ext uri="{FF2B5EF4-FFF2-40B4-BE49-F238E27FC236}">
                <a16:creationId xmlns:a16="http://schemas.microsoft.com/office/drawing/2014/main" id="{A202C0BB-0E54-45E9-A7D3-4A5C3AB8B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604" y="334146"/>
            <a:ext cx="1425192" cy="1296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雷虎室內02">
            <a:extLst>
              <a:ext uri="{FF2B5EF4-FFF2-40B4-BE49-F238E27FC236}">
                <a16:creationId xmlns:a16="http://schemas.microsoft.com/office/drawing/2014/main" id="{A2F14513-9B90-4AAF-A42F-02AAC9850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9767" y="4613747"/>
            <a:ext cx="3322954" cy="1870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CD616024-BFDA-464D-85B2-69CDEE11D1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528" y="1817348"/>
            <a:ext cx="5431487" cy="2596481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E8DF2AAF-1183-4D44-B9D5-7220301033A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528" y="4613747"/>
            <a:ext cx="4094047" cy="1855295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D21D9D67-37BE-4EA9-9A71-39D3B1CFF0E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9913" y="4613747"/>
            <a:ext cx="3322954" cy="1869891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C834E606-98B5-4C68-8041-226EFA2025B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5765" y="1817347"/>
            <a:ext cx="3865679" cy="2596481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6EE81EE7-4571-4CC0-828A-487C912F636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4574" y="1817347"/>
            <a:ext cx="1756632" cy="2596481"/>
          </a:xfrm>
          <a:prstGeom prst="rect">
            <a:avLst/>
          </a:prstGeom>
        </p:spPr>
      </p:pic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2295624" y="254472"/>
            <a:ext cx="9475820" cy="100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kumimoji="0" lang="zh-TW" altLang="en-US" sz="4400" b="1" dirty="0">
                <a:solidFill>
                  <a:srgbClr val="1F1F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應嘉義縣長邀請與中科院等</a:t>
            </a:r>
            <a:endParaRPr kumimoji="0" lang="en-US" altLang="zh-TW" sz="4400" b="1" dirty="0">
              <a:solidFill>
                <a:srgbClr val="1F1F2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kumimoji="0" lang="zh-TW" altLang="en-US" sz="4400" b="1" dirty="0">
                <a:solidFill>
                  <a:srgbClr val="1F1F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共同進駐亞洲無人機</a:t>
            </a:r>
            <a:r>
              <a:rPr kumimoji="0" lang="en-US" altLang="zh-TW" sz="4400" b="1" dirty="0">
                <a:solidFill>
                  <a:srgbClr val="1F1F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AI</a:t>
            </a:r>
            <a:r>
              <a:rPr kumimoji="0" lang="zh-TW" altLang="en-US" sz="4400" b="1" dirty="0">
                <a:solidFill>
                  <a:srgbClr val="1F1F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創新研發中心</a:t>
            </a:r>
          </a:p>
        </p:txBody>
      </p:sp>
    </p:spTree>
    <p:extLst>
      <p:ext uri="{BB962C8B-B14F-4D97-AF65-F5344CB8AC3E}">
        <p14:creationId xmlns:p14="http://schemas.microsoft.com/office/powerpoint/2010/main" val="19353678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389952C5-89BC-6B12-06C2-362D0DA0D4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7875" y="2359160"/>
            <a:ext cx="5154587" cy="838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r>
              <a:rPr kumimoji="0" lang="en-US" altLang="zh-TW" sz="4800" b="1" dirty="0">
                <a:solidFill>
                  <a:srgbClr val="1F1F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0" lang="zh-TW" altLang="en-US" sz="4800" b="1" dirty="0">
                <a:solidFill>
                  <a:srgbClr val="1F1F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kumimoji="0" lang="en-US" altLang="zh-TW" sz="4800" b="1" dirty="0">
                <a:solidFill>
                  <a:srgbClr val="1F1F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kumimoji="0" lang="zh-TW" altLang="en-US" sz="4800" b="1" dirty="0">
                <a:solidFill>
                  <a:srgbClr val="1F1F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重要合作夥伴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5E635919-73D3-718E-3565-9CE5339E9E6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32711"/>
            <a:ext cx="12192000" cy="743712"/>
          </a:xfrm>
          <a:prstGeom prst="rect">
            <a:avLst/>
          </a:prstGeom>
        </p:spPr>
      </p:pic>
      <p:pic>
        <p:nvPicPr>
          <p:cNvPr id="4" name="Picture 20">
            <a:extLst>
              <a:ext uri="{FF2B5EF4-FFF2-40B4-BE49-F238E27FC236}">
                <a16:creationId xmlns:a16="http://schemas.microsoft.com/office/drawing/2014/main" id="{BC57ACF9-6FC6-00C0-9700-585EC6F971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02" y="30294"/>
            <a:ext cx="3252787" cy="83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3658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209EC595-C432-4263-B915-82CDF55C4E74}"/>
              </a:ext>
            </a:extLst>
          </p:cNvPr>
          <p:cNvSpPr txBox="1">
            <a:spLocks/>
          </p:cNvSpPr>
          <p:nvPr/>
        </p:nvSpPr>
        <p:spPr>
          <a:xfrm>
            <a:off x="3842493" y="1292613"/>
            <a:ext cx="4583597" cy="1031138"/>
          </a:xfrm>
          <a:solidFill>
            <a:schemeClr val="accent1">
              <a:lumMod val="20000"/>
              <a:lumOff val="80000"/>
            </a:schemeClr>
          </a:solidFill>
          <a:ln/>
        </p:spPr>
        <p:txBody>
          <a:bodyPr anchor="b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無人載具與</a:t>
            </a:r>
            <a:r>
              <a:rPr lang="en-US" altLang="zh-TW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5G</a:t>
            </a:r>
            <a:r>
              <a:rPr lang="zh-TW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通信技術之創新應用領域進行合作包括</a:t>
            </a:r>
            <a:r>
              <a:rPr lang="en-US" altLang="zh-TW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:</a:t>
            </a:r>
            <a:endParaRPr lang="en-US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8B398E29-EC3D-49CE-AFC7-2120B1048F25}"/>
              </a:ext>
            </a:extLst>
          </p:cNvPr>
          <p:cNvSpPr txBox="1">
            <a:spLocks/>
          </p:cNvSpPr>
          <p:nvPr/>
        </p:nvSpPr>
        <p:spPr>
          <a:xfrm>
            <a:off x="3933959" y="2467071"/>
            <a:ext cx="4400663" cy="34998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無人載具基地台	</a:t>
            </a:r>
            <a:endParaRPr lang="en-US" altLang="zh-TW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醫療暨貨物運輸	</a:t>
            </a:r>
            <a:endParaRPr lang="en-US" altLang="zh-TW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安全救災防禦監控</a:t>
            </a:r>
            <a:endParaRPr lang="en-US" altLang="zh-TW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無人機隊巡檢</a:t>
            </a:r>
            <a:endParaRPr lang="en-US" altLang="zh-TW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無人機飛航管理</a:t>
            </a:r>
            <a:r>
              <a:rPr lang="en-US" altLang="zh-TW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(UTM)</a:t>
            </a:r>
            <a:r>
              <a:rPr lang="zh-TW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系統</a:t>
            </a:r>
            <a:endParaRPr lang="en-US" altLang="zh-TW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全自控視距外無人機	</a:t>
            </a:r>
            <a:endParaRPr lang="en-US" altLang="zh-TW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共同參與國內外相關展覽</a:t>
            </a:r>
            <a:r>
              <a:rPr lang="en-US" altLang="zh-TW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lang="zh-TW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航太展、電信展</a:t>
            </a:r>
            <a:r>
              <a:rPr lang="en-US" altLang="zh-TW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...</a:t>
            </a:r>
            <a:r>
              <a:rPr lang="zh-TW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等</a:t>
            </a:r>
            <a:r>
              <a:rPr lang="en-US" altLang="zh-TW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r>
              <a:rPr lang="zh-TW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拓展商機</a:t>
            </a:r>
            <a:endParaRPr lang="en-US" altLang="zh-TW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CC166694-E03A-4F9B-81FC-A7BF0A3A1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6582" y="1411784"/>
            <a:ext cx="2742251" cy="5098687"/>
          </a:xfrm>
          <a:prstGeom prst="rect">
            <a:avLst/>
          </a:prstGeom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id="{B691059F-BC78-498B-A1E5-92C98E9CF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848" y="1409596"/>
            <a:ext cx="2779219" cy="5100875"/>
          </a:xfrm>
          <a:prstGeom prst="rect">
            <a:avLst/>
          </a:prstGeom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775380" y="149966"/>
            <a:ext cx="7029639" cy="100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r>
              <a:rPr kumimoji="0" lang="zh-TW" altLang="en-US" sz="4400" b="1" dirty="0">
                <a:solidFill>
                  <a:srgbClr val="1F1F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中華電信合作通訊應用領域</a:t>
            </a:r>
          </a:p>
        </p:txBody>
      </p:sp>
      <p:pic>
        <p:nvPicPr>
          <p:cNvPr id="10" name="Picture 20">
            <a:extLst>
              <a:ext uri="{FF2B5EF4-FFF2-40B4-BE49-F238E27FC236}">
                <a16:creationId xmlns:a16="http://schemas.microsoft.com/office/drawing/2014/main" id="{941900B6-F94F-4A85-B32C-4135069066A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180" y="86012"/>
            <a:ext cx="3172176" cy="81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821294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投影片編號版面配置區 3">
            <a:extLst>
              <a:ext uri="{FF2B5EF4-FFF2-40B4-BE49-F238E27FC236}">
                <a16:creationId xmlns:a16="http://schemas.microsoft.com/office/drawing/2014/main" id="{BB9C0805-9C39-4123-85E8-046C25209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2729" y="6403301"/>
            <a:ext cx="538162" cy="361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D1E1305-2EEF-4EEF-999F-9E76A0911F7C}" type="slidenum">
              <a:rPr kumimoji="0" lang="zh-TW" altLang="en-US" sz="1400">
                <a:ea typeface="微軟正黑體" panose="020B0604030504040204" pitchFamily="34" charset="-120"/>
              </a:rPr>
              <a:pPr>
                <a:spcBef>
                  <a:spcPct val="0"/>
                </a:spcBef>
                <a:buFontTx/>
                <a:buNone/>
              </a:pPr>
              <a:t>24</a:t>
            </a:fld>
            <a:endParaRPr kumimoji="0" lang="zh-TW" altLang="en-US" sz="1400" dirty="0">
              <a:ea typeface="微軟正黑體" panose="020B0604030504040204" pitchFamily="34" charset="-120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88CB92D7-259A-4EB0-A8DD-7BBE6752B746}"/>
              </a:ext>
            </a:extLst>
          </p:cNvPr>
          <p:cNvGrpSpPr/>
          <p:nvPr/>
        </p:nvGrpSpPr>
        <p:grpSpPr>
          <a:xfrm>
            <a:off x="1027289" y="567765"/>
            <a:ext cx="10137422" cy="5201461"/>
            <a:chOff x="1049867" y="484881"/>
            <a:chExt cx="10137422" cy="5201461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C6FB60E3-320B-4072-8D28-111E9104DCE4}"/>
                </a:ext>
              </a:extLst>
            </p:cNvPr>
            <p:cNvSpPr/>
            <p:nvPr/>
          </p:nvSpPr>
          <p:spPr>
            <a:xfrm>
              <a:off x="1049867" y="484881"/>
              <a:ext cx="10137422" cy="5201461"/>
            </a:xfrm>
            <a:prstGeom prst="rect">
              <a:avLst/>
            </a:prstGeom>
            <a:solidFill>
              <a:srgbClr val="ECF8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2" name="群組 1">
              <a:extLst>
                <a:ext uri="{FF2B5EF4-FFF2-40B4-BE49-F238E27FC236}">
                  <a16:creationId xmlns:a16="http://schemas.microsoft.com/office/drawing/2014/main" id="{307219BF-8F8A-4E5D-9A90-94B913B329DD}"/>
                </a:ext>
              </a:extLst>
            </p:cNvPr>
            <p:cNvGrpSpPr/>
            <p:nvPr/>
          </p:nvGrpSpPr>
          <p:grpSpPr>
            <a:xfrm>
              <a:off x="1793164" y="820654"/>
              <a:ext cx="8640762" cy="4865688"/>
              <a:chOff x="1793164" y="820654"/>
              <a:chExt cx="8640762" cy="4865688"/>
            </a:xfrm>
          </p:grpSpPr>
          <p:sp>
            <p:nvSpPr>
              <p:cNvPr id="10" name="矩形: 圓角 9">
                <a:extLst>
                  <a:ext uri="{FF2B5EF4-FFF2-40B4-BE49-F238E27FC236}">
                    <a16:creationId xmlns:a16="http://schemas.microsoft.com/office/drawing/2014/main" id="{DBCD8CDC-27A3-44A3-8D6F-8B4EFAED20FA}"/>
                  </a:ext>
                </a:extLst>
              </p:cNvPr>
              <p:cNvSpPr/>
              <p:nvPr/>
            </p:nvSpPr>
            <p:spPr bwMode="auto">
              <a:xfrm>
                <a:off x="7746289" y="1903330"/>
                <a:ext cx="1919287" cy="36512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23596" tIns="11798" rIns="23596" bIns="11798"/>
              <a:lstStyle/>
              <a:p>
                <a:pPr eaLnBrk="1" hangingPunct="1">
                  <a:defRPr/>
                </a:pPr>
                <a:r>
                  <a:rPr lang="en-US" altLang="zh-TW" sz="1000" b="1" dirty="0"/>
                  <a:t>T-150</a:t>
                </a:r>
                <a:r>
                  <a:rPr lang="en-US" altLang="zh-TW" sz="914" b="1" dirty="0"/>
                  <a:t> </a:t>
                </a:r>
                <a:r>
                  <a:rPr lang="zh-TW" altLang="en-US" sz="914" b="1" dirty="0"/>
                  <a:t>搭載</a:t>
                </a:r>
                <a:r>
                  <a:rPr lang="en-US" altLang="zh-TW" sz="914" b="1" dirty="0"/>
                  <a:t>Repeater(</a:t>
                </a:r>
                <a:r>
                  <a:rPr lang="zh-TW" altLang="en-US" sz="914" b="1" dirty="0"/>
                  <a:t>採無繫留</a:t>
                </a:r>
                <a:r>
                  <a:rPr lang="en-US" altLang="zh-TW" sz="914" b="1" dirty="0"/>
                  <a:t>)</a:t>
                </a:r>
              </a:p>
              <a:p>
                <a:pPr eaLnBrk="1" hangingPunct="1">
                  <a:defRPr/>
                </a:pPr>
                <a:r>
                  <a:rPr lang="zh-TW" altLang="en-US" sz="914" b="1" dirty="0"/>
                  <a:t>可延伸行動訊號涵蓋</a:t>
                </a:r>
                <a:endParaRPr lang="zh-TW" altLang="zh-TW" sz="914" b="1" dirty="0"/>
              </a:p>
            </p:txBody>
          </p:sp>
          <p:sp>
            <p:nvSpPr>
              <p:cNvPr id="11" name="矩形: 圓角 10">
                <a:extLst>
                  <a:ext uri="{FF2B5EF4-FFF2-40B4-BE49-F238E27FC236}">
                    <a16:creationId xmlns:a16="http://schemas.microsoft.com/office/drawing/2014/main" id="{414E21CA-0E80-468E-BFD9-E69C172E7D96}"/>
                  </a:ext>
                </a:extLst>
              </p:cNvPr>
              <p:cNvSpPr/>
              <p:nvPr/>
            </p:nvSpPr>
            <p:spPr bwMode="auto">
              <a:xfrm>
                <a:off x="6590589" y="820654"/>
                <a:ext cx="2243137" cy="66516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23596" tIns="11798" rIns="23596" bIns="11798"/>
              <a:lstStyle/>
              <a:p>
                <a:pPr eaLnBrk="1" hangingPunct="1">
                  <a:defRPr/>
                </a:pPr>
                <a:r>
                  <a:rPr lang="en-US" altLang="zh-TW" sz="1000" b="1" dirty="0"/>
                  <a:t>CX-180</a:t>
                </a:r>
                <a:r>
                  <a:rPr lang="zh-TW" altLang="en-US" sz="914" b="1" dirty="0"/>
                  <a:t>搭載小型基地台</a:t>
                </a:r>
                <a:r>
                  <a:rPr lang="en-US" altLang="zh-TW" sz="914" b="1" dirty="0"/>
                  <a:t>(small cell)</a:t>
                </a:r>
              </a:p>
              <a:p>
                <a:pPr eaLnBrk="1" hangingPunct="1">
                  <a:defRPr/>
                </a:pPr>
                <a:r>
                  <a:rPr lang="zh-TW" altLang="en-US" sz="914" b="1" dirty="0"/>
                  <a:t>無人機升空</a:t>
                </a:r>
                <a:r>
                  <a:rPr lang="en-US" altLang="zh-TW" sz="914" b="1" dirty="0"/>
                  <a:t>100M</a:t>
                </a:r>
              </a:p>
              <a:p>
                <a:pPr eaLnBrk="1" hangingPunct="1">
                  <a:defRPr/>
                </a:pPr>
                <a:r>
                  <a:rPr lang="zh-TW" altLang="en-US" sz="914" b="1" dirty="0"/>
                  <a:t>訊號可涵蓋範圍約</a:t>
                </a:r>
                <a:r>
                  <a:rPr lang="en-US" altLang="zh-TW" sz="914" b="1" dirty="0"/>
                  <a:t>35KM</a:t>
                </a:r>
              </a:p>
              <a:p>
                <a:pPr eaLnBrk="1" hangingPunct="1">
                  <a:defRPr/>
                </a:pPr>
                <a:r>
                  <a:rPr lang="zh-TW" altLang="en-US" sz="914" b="1" dirty="0"/>
                  <a:t>採繫留式續航時間可達</a:t>
                </a:r>
                <a:r>
                  <a:rPr lang="en-US" altLang="zh-TW" sz="914" b="1" dirty="0"/>
                  <a:t>6~8</a:t>
                </a:r>
                <a:r>
                  <a:rPr lang="zh-TW" altLang="en-US" sz="914" b="1" dirty="0"/>
                  <a:t>小時</a:t>
                </a:r>
                <a:endParaRPr lang="en-US" altLang="zh-TW" sz="914" b="1" dirty="0"/>
              </a:p>
              <a:p>
                <a:pPr eaLnBrk="1" hangingPunct="1">
                  <a:defRPr/>
                </a:pPr>
                <a:endParaRPr lang="en-US" altLang="zh-TW" sz="619" b="1" dirty="0"/>
              </a:p>
            </p:txBody>
          </p:sp>
          <p:sp>
            <p:nvSpPr>
              <p:cNvPr id="12" name="Rectangle 44">
                <a:extLst>
                  <a:ext uri="{FF2B5EF4-FFF2-40B4-BE49-F238E27FC236}">
                    <a16:creationId xmlns:a16="http://schemas.microsoft.com/office/drawing/2014/main" id="{CA5F8193-6B28-42D9-8723-51430319B4D0}"/>
                  </a:ext>
                </a:extLst>
              </p:cNvPr>
              <p:cNvSpPr/>
              <p:nvPr/>
            </p:nvSpPr>
            <p:spPr bwMode="auto">
              <a:xfrm>
                <a:off x="5420600" y="5165641"/>
                <a:ext cx="973138" cy="369888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>
                <a:spAutoFit/>
              </a:bodyPr>
              <a:lstStyle/>
              <a:p>
                <a:pPr defTabSz="235974">
                  <a:defRPr/>
                </a:pPr>
                <a:r>
                  <a:rPr lang="zh-TW" altLang="en-US" sz="900" b="1" kern="0" dirty="0">
                    <a:latin typeface="微軟正黑體" panose="020B0604030504040204" pitchFamily="34" charset="-120"/>
                  </a:rPr>
                  <a:t>地型、建物</a:t>
                </a:r>
                <a:endParaRPr lang="en-US" altLang="zh-TW" sz="900" b="1" kern="0" dirty="0">
                  <a:latin typeface="微軟正黑體" panose="020B0604030504040204" pitchFamily="34" charset="-120"/>
                </a:endParaRPr>
              </a:p>
              <a:p>
                <a:pPr defTabSz="235974">
                  <a:defRPr/>
                </a:pPr>
                <a:r>
                  <a:rPr lang="zh-TW" altLang="en-US" sz="900" b="1" kern="0" dirty="0">
                    <a:latin typeface="微軟正黑體" panose="020B0604030504040204" pitchFamily="34" charset="-120"/>
                  </a:rPr>
                  <a:t>災害阻檔訊號</a:t>
                </a:r>
                <a:endParaRPr lang="en-US" altLang="zh-TW" sz="900" b="1" kern="0" dirty="0">
                  <a:latin typeface="微軟正黑體" panose="020B0604030504040204" pitchFamily="34" charset="-120"/>
                </a:endParaRPr>
              </a:p>
            </p:txBody>
          </p:sp>
          <p:pic>
            <p:nvPicPr>
              <p:cNvPr id="13" name="圖片 12">
                <a:extLst>
                  <a:ext uri="{FF2B5EF4-FFF2-40B4-BE49-F238E27FC236}">
                    <a16:creationId xmlns:a16="http://schemas.microsoft.com/office/drawing/2014/main" id="{EE6A7DB2-5AF3-4BC0-AD83-3CC08EA747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alphaModFix amt="43000"/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7350787" y="2856235"/>
                <a:ext cx="2770739" cy="2072421"/>
              </a:xfrm>
              <a:prstGeom prst="rect">
                <a:avLst/>
              </a:prstGeom>
            </p:spPr>
          </p:pic>
          <p:pic>
            <p:nvPicPr>
              <p:cNvPr id="4105" name="圖片 62">
                <a:extLst>
                  <a:ext uri="{FF2B5EF4-FFF2-40B4-BE49-F238E27FC236}">
                    <a16:creationId xmlns:a16="http://schemas.microsoft.com/office/drawing/2014/main" id="{2DF7AC80-A572-47D9-AC08-DE8E7C0189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07914" y="2201274"/>
                <a:ext cx="2771775" cy="2564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4106" name="直線接點 10">
                <a:extLst>
                  <a:ext uri="{FF2B5EF4-FFF2-40B4-BE49-F238E27FC236}">
                    <a16:creationId xmlns:a16="http://schemas.microsoft.com/office/drawing/2014/main" id="{784790C4-5760-4D2C-BAFC-23C758CDDF0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5061827" y="2317178"/>
                <a:ext cx="155575" cy="2035470"/>
              </a:xfrm>
              <a:prstGeom prst="line">
                <a:avLst/>
              </a:prstGeom>
              <a:noFill/>
              <a:ln w="31750" algn="ctr">
                <a:solidFill>
                  <a:srgbClr val="0033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6" name="Oval 16">
                <a:extLst>
                  <a:ext uri="{FF2B5EF4-FFF2-40B4-BE49-F238E27FC236}">
                    <a16:creationId xmlns:a16="http://schemas.microsoft.com/office/drawing/2014/main" id="{64A41C29-4F01-4BB2-A1EF-61889A3E9448}"/>
                  </a:ext>
                </a:extLst>
              </p:cNvPr>
              <p:cNvSpPr/>
              <p:nvPr/>
            </p:nvSpPr>
            <p:spPr bwMode="auto">
              <a:xfrm>
                <a:off x="6077826" y="4798930"/>
                <a:ext cx="2119313" cy="604837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23596" tIns="11798" rIns="23596" bIns="11798"/>
              <a:lstStyle/>
              <a:p>
                <a:pPr algn="r" defTabSz="235974">
                  <a:defRPr/>
                </a:pPr>
                <a:endParaRPr lang="en-US" sz="464" kern="0">
                  <a:solidFill>
                    <a:srgbClr val="0B1749"/>
                  </a:solidFill>
                  <a:latin typeface="Arial" charset="0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FE78A769-7FBF-42E2-B687-602AD82E3571}"/>
                  </a:ext>
                </a:extLst>
              </p:cNvPr>
              <p:cNvSpPr/>
              <p:nvPr/>
            </p:nvSpPr>
            <p:spPr bwMode="auto">
              <a:xfrm>
                <a:off x="8690850" y="4737016"/>
                <a:ext cx="1403350" cy="604838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23596" tIns="11798" rIns="23596" bIns="11798"/>
              <a:lstStyle/>
              <a:p>
                <a:pPr algn="r" defTabSz="235974">
                  <a:defRPr/>
                </a:pPr>
                <a:endParaRPr lang="en-US" sz="464" kern="0">
                  <a:solidFill>
                    <a:srgbClr val="0B1749"/>
                  </a:solidFill>
                  <a:latin typeface="Arial" charset="0"/>
                </a:endParaRPr>
              </a:p>
            </p:txBody>
          </p:sp>
          <p:sp>
            <p:nvSpPr>
              <p:cNvPr id="18" name="Oval 16">
                <a:extLst>
                  <a:ext uri="{FF2B5EF4-FFF2-40B4-BE49-F238E27FC236}">
                    <a16:creationId xmlns:a16="http://schemas.microsoft.com/office/drawing/2014/main" id="{5F67FABF-160F-485A-8D07-9E638A8DA059}"/>
                  </a:ext>
                </a:extLst>
              </p:cNvPr>
              <p:cNvSpPr/>
              <p:nvPr/>
            </p:nvSpPr>
            <p:spPr bwMode="auto">
              <a:xfrm>
                <a:off x="3226676" y="4730667"/>
                <a:ext cx="2570163" cy="608013"/>
              </a:xfrm>
              <a:prstGeom prst="ellipse">
                <a:avLst/>
              </a:prstGeom>
              <a:solidFill>
                <a:srgbClr val="4D93D9">
                  <a:lumMod val="60000"/>
                  <a:lumOff val="4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23596" tIns="11798" rIns="23596" bIns="11798"/>
              <a:lstStyle/>
              <a:p>
                <a:pPr algn="r" defTabSz="235974">
                  <a:defRPr/>
                </a:pPr>
                <a:endParaRPr lang="en-US" sz="464" kern="0">
                  <a:solidFill>
                    <a:srgbClr val="0B1749"/>
                  </a:solidFill>
                  <a:latin typeface="Arial" charset="0"/>
                </a:endParaRPr>
              </a:p>
            </p:txBody>
          </p:sp>
          <p:cxnSp>
            <p:nvCxnSpPr>
              <p:cNvPr id="4110" name="直線接點 10">
                <a:extLst>
                  <a:ext uri="{FF2B5EF4-FFF2-40B4-BE49-F238E27FC236}">
                    <a16:creationId xmlns:a16="http://schemas.microsoft.com/office/drawing/2014/main" id="{705B575D-928B-4DD4-BF23-C036C23FBC1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4480802" y="2304476"/>
                <a:ext cx="727075" cy="2048172"/>
              </a:xfrm>
              <a:prstGeom prst="line">
                <a:avLst/>
              </a:prstGeom>
              <a:noFill/>
              <a:ln w="31750" algn="ctr">
                <a:solidFill>
                  <a:srgbClr val="0033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375BB62F-A799-46DF-A604-D9D83CDC9C15}"/>
                  </a:ext>
                </a:extLst>
              </p:cNvPr>
              <p:cNvSpPr/>
              <p:nvPr/>
            </p:nvSpPr>
            <p:spPr bwMode="auto">
              <a:xfrm>
                <a:off x="5541251" y="3898816"/>
                <a:ext cx="893763" cy="1100138"/>
              </a:xfrm>
              <a:prstGeom prst="triangle">
                <a:avLst/>
              </a:prstGeom>
              <a:solidFill>
                <a:srgbClr val="FFFFFF"/>
              </a:solidFill>
              <a:ln w="38100" cap="flat" cmpd="sng" algn="ctr">
                <a:solidFill>
                  <a:srgbClr val="0B174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23596" tIns="11798" rIns="23596" bIns="11798"/>
              <a:lstStyle/>
              <a:p>
                <a:pPr algn="r" defTabSz="235974">
                  <a:defRPr/>
                </a:pPr>
                <a:endParaRPr lang="en-US" sz="464" kern="0">
                  <a:solidFill>
                    <a:srgbClr val="0B1749"/>
                  </a:solidFill>
                  <a:latin typeface="Arial" charset="0"/>
                </a:endParaRPr>
              </a:p>
            </p:txBody>
          </p:sp>
          <p:sp>
            <p:nvSpPr>
              <p:cNvPr id="21" name="Isosceles Triangle 20">
                <a:extLst>
                  <a:ext uri="{FF2B5EF4-FFF2-40B4-BE49-F238E27FC236}">
                    <a16:creationId xmlns:a16="http://schemas.microsoft.com/office/drawing/2014/main" id="{CC487948-2A30-40EE-9A32-4F881B1F8FBF}"/>
                  </a:ext>
                </a:extLst>
              </p:cNvPr>
              <p:cNvSpPr/>
              <p:nvPr/>
            </p:nvSpPr>
            <p:spPr bwMode="auto">
              <a:xfrm>
                <a:off x="5280901" y="3898816"/>
                <a:ext cx="893763" cy="1100138"/>
              </a:xfrm>
              <a:prstGeom prst="triangle">
                <a:avLst/>
              </a:prstGeom>
              <a:solidFill>
                <a:srgbClr val="FFFFFF"/>
              </a:solidFill>
              <a:ln w="38100" cap="flat" cmpd="sng" algn="ctr">
                <a:solidFill>
                  <a:srgbClr val="0B174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23596" tIns="11798" rIns="23596" bIns="11798"/>
              <a:lstStyle/>
              <a:p>
                <a:pPr algn="r" defTabSz="235974">
                  <a:defRPr/>
                </a:pPr>
                <a:endParaRPr lang="en-US" sz="464" kern="0">
                  <a:solidFill>
                    <a:srgbClr val="0B1749"/>
                  </a:solidFill>
                  <a:latin typeface="Arial" charset="0"/>
                </a:endParaRPr>
              </a:p>
            </p:txBody>
          </p:sp>
          <p:sp>
            <p:nvSpPr>
              <p:cNvPr id="22" name="Freeform 3">
                <a:extLst>
                  <a:ext uri="{FF2B5EF4-FFF2-40B4-BE49-F238E27FC236}">
                    <a16:creationId xmlns:a16="http://schemas.microsoft.com/office/drawing/2014/main" id="{51A9C161-4D93-45C4-8F79-30D6F897A9BD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4363326" y="5132304"/>
                <a:ext cx="454025" cy="311150"/>
              </a:xfrm>
              <a:custGeom>
                <a:avLst/>
                <a:gdLst>
                  <a:gd name="T0" fmla="*/ 2147483647 w 461"/>
                  <a:gd name="T1" fmla="*/ 2147483647 h 310"/>
                  <a:gd name="T2" fmla="*/ 2147483647 w 461"/>
                  <a:gd name="T3" fmla="*/ 2147483647 h 310"/>
                  <a:gd name="T4" fmla="*/ 2147483647 w 461"/>
                  <a:gd name="T5" fmla="*/ 2147483647 h 310"/>
                  <a:gd name="T6" fmla="*/ 2147483647 w 461"/>
                  <a:gd name="T7" fmla="*/ 2147483647 h 310"/>
                  <a:gd name="T8" fmla="*/ 2147483647 w 461"/>
                  <a:gd name="T9" fmla="*/ 2147483647 h 310"/>
                  <a:gd name="T10" fmla="*/ 2147483647 w 461"/>
                  <a:gd name="T11" fmla="*/ 2147483647 h 310"/>
                  <a:gd name="T12" fmla="*/ 2147483647 w 461"/>
                  <a:gd name="T13" fmla="*/ 2147483647 h 310"/>
                  <a:gd name="T14" fmla="*/ 2147483647 w 461"/>
                  <a:gd name="T15" fmla="*/ 2147483647 h 310"/>
                  <a:gd name="T16" fmla="*/ 0 w 461"/>
                  <a:gd name="T17" fmla="*/ 2147483647 h 310"/>
                  <a:gd name="T18" fmla="*/ 2147483647 w 461"/>
                  <a:gd name="T19" fmla="*/ 2147483647 h 310"/>
                  <a:gd name="T20" fmla="*/ 2147483647 w 461"/>
                  <a:gd name="T21" fmla="*/ 2147483647 h 310"/>
                  <a:gd name="T22" fmla="*/ 2147483647 w 461"/>
                  <a:gd name="T23" fmla="*/ 2147483647 h 310"/>
                  <a:gd name="T24" fmla="*/ 2147483647 w 461"/>
                  <a:gd name="T25" fmla="*/ 2147483647 h 310"/>
                  <a:gd name="T26" fmla="*/ 2147483647 w 461"/>
                  <a:gd name="T27" fmla="*/ 2147483647 h 310"/>
                  <a:gd name="T28" fmla="*/ 2147483647 w 461"/>
                  <a:gd name="T29" fmla="*/ 2147483647 h 310"/>
                  <a:gd name="T30" fmla="*/ 2147483647 w 461"/>
                  <a:gd name="T31" fmla="*/ 2147483647 h 310"/>
                  <a:gd name="T32" fmla="*/ 2147483647 w 461"/>
                  <a:gd name="T33" fmla="*/ 2147483647 h 310"/>
                  <a:gd name="T34" fmla="*/ 2147483647 w 461"/>
                  <a:gd name="T35" fmla="*/ 2147483647 h 310"/>
                  <a:gd name="T36" fmla="*/ 2147483647 w 461"/>
                  <a:gd name="T37" fmla="*/ 2147483647 h 310"/>
                  <a:gd name="T38" fmla="*/ 2147483647 w 461"/>
                  <a:gd name="T39" fmla="*/ 2147483647 h 310"/>
                  <a:gd name="T40" fmla="*/ 2147483647 w 461"/>
                  <a:gd name="T41" fmla="*/ 2147483647 h 310"/>
                  <a:gd name="T42" fmla="*/ 2147483647 w 461"/>
                  <a:gd name="T43" fmla="*/ 2147483647 h 310"/>
                  <a:gd name="T44" fmla="*/ 2147483647 w 461"/>
                  <a:gd name="T45" fmla="*/ 2147483647 h 310"/>
                  <a:gd name="T46" fmla="*/ 2147483647 w 461"/>
                  <a:gd name="T47" fmla="*/ 2147483647 h 310"/>
                  <a:gd name="T48" fmla="*/ 2147483647 w 461"/>
                  <a:gd name="T49" fmla="*/ 2147483647 h 310"/>
                  <a:gd name="T50" fmla="*/ 2147483647 w 461"/>
                  <a:gd name="T51" fmla="*/ 2147483647 h 310"/>
                  <a:gd name="T52" fmla="*/ 2147483647 w 461"/>
                  <a:gd name="T53" fmla="*/ 2147483647 h 310"/>
                  <a:gd name="T54" fmla="*/ 2147483647 w 461"/>
                  <a:gd name="T55" fmla="*/ 2147483647 h 310"/>
                  <a:gd name="T56" fmla="*/ 2147483647 w 461"/>
                  <a:gd name="T57" fmla="*/ 2147483647 h 310"/>
                  <a:gd name="T58" fmla="*/ 2147483647 w 461"/>
                  <a:gd name="T59" fmla="*/ 2147483647 h 310"/>
                  <a:gd name="T60" fmla="*/ 2147483647 w 461"/>
                  <a:gd name="T61" fmla="*/ 2147483647 h 310"/>
                  <a:gd name="T62" fmla="*/ 2147483647 w 461"/>
                  <a:gd name="T63" fmla="*/ 2147483647 h 310"/>
                  <a:gd name="T64" fmla="*/ 2147483647 w 461"/>
                  <a:gd name="T65" fmla="*/ 2147483647 h 310"/>
                  <a:gd name="T66" fmla="*/ 2147483647 w 461"/>
                  <a:gd name="T67" fmla="*/ 2147483647 h 310"/>
                  <a:gd name="T68" fmla="*/ 2147483647 w 461"/>
                  <a:gd name="T69" fmla="*/ 2147483647 h 310"/>
                  <a:gd name="T70" fmla="*/ 2147483647 w 461"/>
                  <a:gd name="T71" fmla="*/ 2147483647 h 310"/>
                  <a:gd name="T72" fmla="*/ 2147483647 w 461"/>
                  <a:gd name="T73" fmla="*/ 2147483647 h 310"/>
                  <a:gd name="T74" fmla="*/ 2147483647 w 461"/>
                  <a:gd name="T75" fmla="*/ 2147483647 h 310"/>
                  <a:gd name="T76" fmla="*/ 2147483647 w 461"/>
                  <a:gd name="T77" fmla="*/ 2147483647 h 310"/>
                  <a:gd name="T78" fmla="*/ 2147483647 w 461"/>
                  <a:gd name="T79" fmla="*/ 2147483647 h 310"/>
                  <a:gd name="T80" fmla="*/ 2147483647 w 461"/>
                  <a:gd name="T81" fmla="*/ 2147483647 h 310"/>
                  <a:gd name="T82" fmla="*/ 2147483647 w 461"/>
                  <a:gd name="T83" fmla="*/ 2147483647 h 310"/>
                  <a:gd name="T84" fmla="*/ 2147483647 w 461"/>
                  <a:gd name="T85" fmla="*/ 2147483647 h 310"/>
                  <a:gd name="T86" fmla="*/ 2147483647 w 461"/>
                  <a:gd name="T87" fmla="*/ 2147483647 h 310"/>
                  <a:gd name="T88" fmla="*/ 2147483647 w 461"/>
                  <a:gd name="T89" fmla="*/ 2147483647 h 310"/>
                  <a:gd name="T90" fmla="*/ 2147483647 w 461"/>
                  <a:gd name="T91" fmla="*/ 2147483647 h 310"/>
                  <a:gd name="T92" fmla="*/ 2147483647 w 461"/>
                  <a:gd name="T93" fmla="*/ 2147483647 h 310"/>
                  <a:gd name="T94" fmla="*/ 2147483647 w 461"/>
                  <a:gd name="T95" fmla="*/ 2147483647 h 310"/>
                  <a:gd name="T96" fmla="*/ 2147483647 w 461"/>
                  <a:gd name="T97" fmla="*/ 2147483647 h 310"/>
                  <a:gd name="T98" fmla="*/ 2147483647 w 461"/>
                  <a:gd name="T99" fmla="*/ 2147483647 h 310"/>
                  <a:gd name="T100" fmla="*/ 2147483647 w 461"/>
                  <a:gd name="T101" fmla="*/ 2147483647 h 310"/>
                  <a:gd name="T102" fmla="*/ 2147483647 w 461"/>
                  <a:gd name="T103" fmla="*/ 2147483647 h 310"/>
                  <a:gd name="T104" fmla="*/ 2147483647 w 461"/>
                  <a:gd name="T105" fmla="*/ 2147483647 h 310"/>
                  <a:gd name="T106" fmla="*/ 2147483647 w 461"/>
                  <a:gd name="T107" fmla="*/ 2147483647 h 310"/>
                  <a:gd name="T108" fmla="*/ 2147483647 w 461"/>
                  <a:gd name="T109" fmla="*/ 2147483647 h 310"/>
                  <a:gd name="T110" fmla="*/ 2147483647 w 461"/>
                  <a:gd name="T111" fmla="*/ 2147483647 h 310"/>
                  <a:gd name="T112" fmla="*/ 2147483647 w 461"/>
                  <a:gd name="T113" fmla="*/ 2147483647 h 310"/>
                  <a:gd name="T114" fmla="*/ 2147483647 w 461"/>
                  <a:gd name="T115" fmla="*/ 2147483647 h 310"/>
                  <a:gd name="T116" fmla="*/ 2147483647 w 461"/>
                  <a:gd name="T117" fmla="*/ 2147483647 h 310"/>
                  <a:gd name="T118" fmla="*/ 2147483647 w 461"/>
                  <a:gd name="T119" fmla="*/ 2147483647 h 310"/>
                  <a:gd name="T120" fmla="*/ 2147483647 w 461"/>
                  <a:gd name="T121" fmla="*/ 2147483647 h 310"/>
                  <a:gd name="T122" fmla="*/ 2147483647 w 461"/>
                  <a:gd name="T123" fmla="*/ 2147483647 h 310"/>
                  <a:gd name="T124" fmla="*/ 2147483647 w 461"/>
                  <a:gd name="T125" fmla="*/ 2147483647 h 31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461" h="310">
                    <a:moveTo>
                      <a:pt x="449" y="165"/>
                    </a:moveTo>
                    <a:cubicBezTo>
                      <a:pt x="444" y="158"/>
                      <a:pt x="438" y="153"/>
                      <a:pt x="431" y="149"/>
                    </a:cubicBezTo>
                    <a:cubicBezTo>
                      <a:pt x="439" y="138"/>
                      <a:pt x="444" y="125"/>
                      <a:pt x="444" y="111"/>
                    </a:cubicBezTo>
                    <a:cubicBezTo>
                      <a:pt x="444" y="102"/>
                      <a:pt x="442" y="93"/>
                      <a:pt x="438" y="85"/>
                    </a:cubicBezTo>
                    <a:cubicBezTo>
                      <a:pt x="432" y="72"/>
                      <a:pt x="422" y="61"/>
                      <a:pt x="409" y="55"/>
                    </a:cubicBezTo>
                    <a:cubicBezTo>
                      <a:pt x="401" y="51"/>
                      <a:pt x="392" y="49"/>
                      <a:pt x="382" y="49"/>
                    </a:cubicBezTo>
                    <a:cubicBezTo>
                      <a:pt x="348" y="49"/>
                      <a:pt x="321" y="77"/>
                      <a:pt x="321" y="111"/>
                    </a:cubicBezTo>
                    <a:cubicBezTo>
                      <a:pt x="321" y="125"/>
                      <a:pt x="326" y="138"/>
                      <a:pt x="334" y="149"/>
                    </a:cubicBezTo>
                    <a:cubicBezTo>
                      <a:pt x="329" y="151"/>
                      <a:pt x="325" y="155"/>
                      <a:pt x="321" y="158"/>
                    </a:cubicBezTo>
                    <a:cubicBezTo>
                      <a:pt x="320" y="157"/>
                      <a:pt x="319" y="155"/>
                      <a:pt x="318" y="154"/>
                    </a:cubicBezTo>
                    <a:cubicBezTo>
                      <a:pt x="311" y="145"/>
                      <a:pt x="302" y="137"/>
                      <a:pt x="293" y="132"/>
                    </a:cubicBezTo>
                    <a:cubicBezTo>
                      <a:pt x="304" y="118"/>
                      <a:pt x="311" y="100"/>
                      <a:pt x="311" y="80"/>
                    </a:cubicBezTo>
                    <a:cubicBezTo>
                      <a:pt x="311" y="65"/>
                      <a:pt x="307" y="50"/>
                      <a:pt x="299" y="37"/>
                    </a:cubicBezTo>
                    <a:cubicBezTo>
                      <a:pt x="296" y="34"/>
                      <a:pt x="291" y="33"/>
                      <a:pt x="288" y="35"/>
                    </a:cubicBezTo>
                    <a:cubicBezTo>
                      <a:pt x="284" y="37"/>
                      <a:pt x="283" y="42"/>
                      <a:pt x="285" y="46"/>
                    </a:cubicBezTo>
                    <a:cubicBezTo>
                      <a:pt x="292" y="56"/>
                      <a:pt x="295" y="68"/>
                      <a:pt x="295" y="80"/>
                    </a:cubicBezTo>
                    <a:cubicBezTo>
                      <a:pt x="295" y="116"/>
                      <a:pt x="266" y="144"/>
                      <a:pt x="231" y="144"/>
                    </a:cubicBezTo>
                    <a:cubicBezTo>
                      <a:pt x="196" y="144"/>
                      <a:pt x="167" y="116"/>
                      <a:pt x="167" y="80"/>
                    </a:cubicBezTo>
                    <a:cubicBezTo>
                      <a:pt x="167" y="45"/>
                      <a:pt x="196" y="16"/>
                      <a:pt x="231" y="16"/>
                    </a:cubicBezTo>
                    <a:cubicBezTo>
                      <a:pt x="243" y="16"/>
                      <a:pt x="255" y="20"/>
                      <a:pt x="265" y="26"/>
                    </a:cubicBezTo>
                    <a:cubicBezTo>
                      <a:pt x="269" y="28"/>
                      <a:pt x="274" y="27"/>
                      <a:pt x="276" y="24"/>
                    </a:cubicBezTo>
                    <a:cubicBezTo>
                      <a:pt x="279" y="20"/>
                      <a:pt x="278" y="15"/>
                      <a:pt x="274" y="13"/>
                    </a:cubicBezTo>
                    <a:cubicBezTo>
                      <a:pt x="261" y="4"/>
                      <a:pt x="246" y="0"/>
                      <a:pt x="231" y="0"/>
                    </a:cubicBezTo>
                    <a:cubicBezTo>
                      <a:pt x="187" y="0"/>
                      <a:pt x="151" y="36"/>
                      <a:pt x="151" y="80"/>
                    </a:cubicBezTo>
                    <a:cubicBezTo>
                      <a:pt x="151" y="100"/>
                      <a:pt x="158" y="118"/>
                      <a:pt x="169" y="132"/>
                    </a:cubicBezTo>
                    <a:cubicBezTo>
                      <a:pt x="160" y="137"/>
                      <a:pt x="151" y="145"/>
                      <a:pt x="144" y="154"/>
                    </a:cubicBezTo>
                    <a:cubicBezTo>
                      <a:pt x="143" y="155"/>
                      <a:pt x="142" y="157"/>
                      <a:pt x="140" y="159"/>
                    </a:cubicBezTo>
                    <a:cubicBezTo>
                      <a:pt x="137" y="155"/>
                      <a:pt x="132" y="151"/>
                      <a:pt x="128" y="149"/>
                    </a:cubicBezTo>
                    <a:cubicBezTo>
                      <a:pt x="136" y="138"/>
                      <a:pt x="141" y="125"/>
                      <a:pt x="141" y="111"/>
                    </a:cubicBezTo>
                    <a:cubicBezTo>
                      <a:pt x="141" y="102"/>
                      <a:pt x="139" y="93"/>
                      <a:pt x="135" y="85"/>
                    </a:cubicBezTo>
                    <a:cubicBezTo>
                      <a:pt x="129" y="72"/>
                      <a:pt x="118" y="61"/>
                      <a:pt x="105" y="55"/>
                    </a:cubicBezTo>
                    <a:cubicBezTo>
                      <a:pt x="97" y="51"/>
                      <a:pt x="88" y="49"/>
                      <a:pt x="79" y="49"/>
                    </a:cubicBezTo>
                    <a:cubicBezTo>
                      <a:pt x="45" y="49"/>
                      <a:pt x="17" y="77"/>
                      <a:pt x="17" y="111"/>
                    </a:cubicBezTo>
                    <a:cubicBezTo>
                      <a:pt x="17" y="125"/>
                      <a:pt x="22" y="138"/>
                      <a:pt x="30" y="149"/>
                    </a:cubicBezTo>
                    <a:cubicBezTo>
                      <a:pt x="23" y="153"/>
                      <a:pt x="17" y="158"/>
                      <a:pt x="12" y="165"/>
                    </a:cubicBezTo>
                    <a:cubicBezTo>
                      <a:pt x="5" y="174"/>
                      <a:pt x="0" y="186"/>
                      <a:pt x="0" y="198"/>
                    </a:cubicBezTo>
                    <a:cubicBezTo>
                      <a:pt x="0" y="266"/>
                      <a:pt x="0" y="266"/>
                      <a:pt x="0" y="266"/>
                    </a:cubicBezTo>
                    <a:cubicBezTo>
                      <a:pt x="0" y="276"/>
                      <a:pt x="7" y="284"/>
                      <a:pt x="17" y="284"/>
                    </a:cubicBezTo>
                    <a:cubicBezTo>
                      <a:pt x="128" y="284"/>
                      <a:pt x="128" y="284"/>
                      <a:pt x="128" y="284"/>
                    </a:cubicBezTo>
                    <a:cubicBezTo>
                      <a:pt x="128" y="288"/>
                      <a:pt x="128" y="288"/>
                      <a:pt x="128" y="288"/>
                    </a:cubicBezTo>
                    <a:cubicBezTo>
                      <a:pt x="128" y="300"/>
                      <a:pt x="136" y="310"/>
                      <a:pt x="148" y="310"/>
                    </a:cubicBezTo>
                    <a:cubicBezTo>
                      <a:pt x="314" y="310"/>
                      <a:pt x="314" y="310"/>
                      <a:pt x="314" y="310"/>
                    </a:cubicBezTo>
                    <a:cubicBezTo>
                      <a:pt x="326" y="310"/>
                      <a:pt x="334" y="300"/>
                      <a:pt x="334" y="288"/>
                    </a:cubicBezTo>
                    <a:cubicBezTo>
                      <a:pt x="334" y="284"/>
                      <a:pt x="334" y="284"/>
                      <a:pt x="334" y="284"/>
                    </a:cubicBezTo>
                    <a:cubicBezTo>
                      <a:pt x="444" y="284"/>
                      <a:pt x="444" y="284"/>
                      <a:pt x="444" y="284"/>
                    </a:cubicBezTo>
                    <a:cubicBezTo>
                      <a:pt x="454" y="284"/>
                      <a:pt x="461" y="276"/>
                      <a:pt x="461" y="266"/>
                    </a:cubicBezTo>
                    <a:cubicBezTo>
                      <a:pt x="461" y="198"/>
                      <a:pt x="461" y="198"/>
                      <a:pt x="461" y="198"/>
                    </a:cubicBezTo>
                    <a:cubicBezTo>
                      <a:pt x="461" y="186"/>
                      <a:pt x="456" y="174"/>
                      <a:pt x="449" y="165"/>
                    </a:cubicBezTo>
                    <a:close/>
                    <a:moveTo>
                      <a:pt x="79" y="65"/>
                    </a:moveTo>
                    <a:cubicBezTo>
                      <a:pt x="86" y="65"/>
                      <a:pt x="92" y="67"/>
                      <a:pt x="98" y="70"/>
                    </a:cubicBezTo>
                    <a:cubicBezTo>
                      <a:pt x="108" y="74"/>
                      <a:pt x="116" y="82"/>
                      <a:pt x="120" y="92"/>
                    </a:cubicBezTo>
                    <a:cubicBezTo>
                      <a:pt x="123" y="97"/>
                      <a:pt x="125" y="104"/>
                      <a:pt x="125" y="111"/>
                    </a:cubicBezTo>
                    <a:cubicBezTo>
                      <a:pt x="125" y="125"/>
                      <a:pt x="118" y="137"/>
                      <a:pt x="109" y="146"/>
                    </a:cubicBezTo>
                    <a:cubicBezTo>
                      <a:pt x="108" y="146"/>
                      <a:pt x="107" y="147"/>
                      <a:pt x="106" y="147"/>
                    </a:cubicBezTo>
                    <a:cubicBezTo>
                      <a:pt x="106" y="148"/>
                      <a:pt x="106" y="148"/>
                      <a:pt x="105" y="148"/>
                    </a:cubicBezTo>
                    <a:cubicBezTo>
                      <a:pt x="105" y="149"/>
                      <a:pt x="104" y="149"/>
                      <a:pt x="103" y="150"/>
                    </a:cubicBezTo>
                    <a:cubicBezTo>
                      <a:pt x="103" y="150"/>
                      <a:pt x="102" y="150"/>
                      <a:pt x="102" y="151"/>
                    </a:cubicBezTo>
                    <a:cubicBezTo>
                      <a:pt x="101" y="151"/>
                      <a:pt x="100" y="151"/>
                      <a:pt x="100" y="152"/>
                    </a:cubicBezTo>
                    <a:cubicBezTo>
                      <a:pt x="99" y="152"/>
                      <a:pt x="98" y="152"/>
                      <a:pt x="98" y="153"/>
                    </a:cubicBezTo>
                    <a:cubicBezTo>
                      <a:pt x="97" y="153"/>
                      <a:pt x="97" y="153"/>
                      <a:pt x="96" y="153"/>
                    </a:cubicBezTo>
                    <a:cubicBezTo>
                      <a:pt x="95" y="154"/>
                      <a:pt x="94" y="154"/>
                      <a:pt x="94" y="154"/>
                    </a:cubicBezTo>
                    <a:cubicBezTo>
                      <a:pt x="93" y="154"/>
                      <a:pt x="92" y="155"/>
                      <a:pt x="92" y="155"/>
                    </a:cubicBezTo>
                    <a:cubicBezTo>
                      <a:pt x="91" y="155"/>
                      <a:pt x="90" y="155"/>
                      <a:pt x="89" y="156"/>
                    </a:cubicBezTo>
                    <a:cubicBezTo>
                      <a:pt x="89" y="156"/>
                      <a:pt x="88" y="156"/>
                      <a:pt x="88" y="156"/>
                    </a:cubicBezTo>
                    <a:cubicBezTo>
                      <a:pt x="87" y="156"/>
                      <a:pt x="86" y="156"/>
                      <a:pt x="84" y="156"/>
                    </a:cubicBezTo>
                    <a:cubicBezTo>
                      <a:pt x="84" y="156"/>
                      <a:pt x="84" y="156"/>
                      <a:pt x="83" y="156"/>
                    </a:cubicBezTo>
                    <a:cubicBezTo>
                      <a:pt x="82" y="157"/>
                      <a:pt x="80" y="157"/>
                      <a:pt x="79" y="157"/>
                    </a:cubicBezTo>
                    <a:cubicBezTo>
                      <a:pt x="77" y="157"/>
                      <a:pt x="76" y="157"/>
                      <a:pt x="74" y="156"/>
                    </a:cubicBezTo>
                    <a:cubicBezTo>
                      <a:pt x="74" y="156"/>
                      <a:pt x="74" y="156"/>
                      <a:pt x="73" y="156"/>
                    </a:cubicBezTo>
                    <a:cubicBezTo>
                      <a:pt x="72" y="156"/>
                      <a:pt x="71" y="156"/>
                      <a:pt x="70" y="156"/>
                    </a:cubicBezTo>
                    <a:cubicBezTo>
                      <a:pt x="69" y="156"/>
                      <a:pt x="69" y="156"/>
                      <a:pt x="69" y="156"/>
                    </a:cubicBezTo>
                    <a:cubicBezTo>
                      <a:pt x="68" y="155"/>
                      <a:pt x="67" y="155"/>
                      <a:pt x="66" y="155"/>
                    </a:cubicBezTo>
                    <a:cubicBezTo>
                      <a:pt x="65" y="155"/>
                      <a:pt x="65" y="154"/>
                      <a:pt x="64" y="154"/>
                    </a:cubicBezTo>
                    <a:cubicBezTo>
                      <a:pt x="63" y="154"/>
                      <a:pt x="63" y="154"/>
                      <a:pt x="62" y="153"/>
                    </a:cubicBezTo>
                    <a:cubicBezTo>
                      <a:pt x="61" y="153"/>
                      <a:pt x="61" y="153"/>
                      <a:pt x="60" y="153"/>
                    </a:cubicBezTo>
                    <a:cubicBezTo>
                      <a:pt x="59" y="152"/>
                      <a:pt x="59" y="152"/>
                      <a:pt x="58" y="152"/>
                    </a:cubicBezTo>
                    <a:cubicBezTo>
                      <a:pt x="57" y="151"/>
                      <a:pt x="57" y="151"/>
                      <a:pt x="56" y="151"/>
                    </a:cubicBezTo>
                    <a:cubicBezTo>
                      <a:pt x="56" y="150"/>
                      <a:pt x="55" y="150"/>
                      <a:pt x="55" y="150"/>
                    </a:cubicBezTo>
                    <a:cubicBezTo>
                      <a:pt x="54" y="149"/>
                      <a:pt x="53" y="149"/>
                      <a:pt x="52" y="148"/>
                    </a:cubicBezTo>
                    <a:cubicBezTo>
                      <a:pt x="52" y="148"/>
                      <a:pt x="52" y="148"/>
                      <a:pt x="51" y="147"/>
                    </a:cubicBezTo>
                    <a:cubicBezTo>
                      <a:pt x="51" y="147"/>
                      <a:pt x="50" y="146"/>
                      <a:pt x="49" y="146"/>
                    </a:cubicBezTo>
                    <a:cubicBezTo>
                      <a:pt x="39" y="137"/>
                      <a:pt x="33" y="125"/>
                      <a:pt x="33" y="111"/>
                    </a:cubicBezTo>
                    <a:cubicBezTo>
                      <a:pt x="33" y="86"/>
                      <a:pt x="54" y="65"/>
                      <a:pt x="79" y="65"/>
                    </a:cubicBezTo>
                    <a:close/>
                    <a:moveTo>
                      <a:pt x="129" y="189"/>
                    </a:moveTo>
                    <a:cubicBezTo>
                      <a:pt x="128" y="190"/>
                      <a:pt x="128" y="191"/>
                      <a:pt x="128" y="192"/>
                    </a:cubicBezTo>
                    <a:cubicBezTo>
                      <a:pt x="128" y="194"/>
                      <a:pt x="128" y="195"/>
                      <a:pt x="128" y="196"/>
                    </a:cubicBezTo>
                    <a:cubicBezTo>
                      <a:pt x="128" y="196"/>
                      <a:pt x="128" y="196"/>
                      <a:pt x="128" y="196"/>
                    </a:cubicBezTo>
                    <a:cubicBezTo>
                      <a:pt x="128" y="268"/>
                      <a:pt x="128" y="268"/>
                      <a:pt x="128" y="268"/>
                    </a:cubicBezTo>
                    <a:cubicBezTo>
                      <a:pt x="43" y="268"/>
                      <a:pt x="43" y="268"/>
                      <a:pt x="43" y="268"/>
                    </a:cubicBezTo>
                    <a:cubicBezTo>
                      <a:pt x="43" y="206"/>
                      <a:pt x="43" y="206"/>
                      <a:pt x="43" y="206"/>
                    </a:cubicBezTo>
                    <a:cubicBezTo>
                      <a:pt x="43" y="202"/>
                      <a:pt x="39" y="198"/>
                      <a:pt x="35" y="198"/>
                    </a:cubicBezTo>
                    <a:cubicBezTo>
                      <a:pt x="31" y="198"/>
                      <a:pt x="27" y="202"/>
                      <a:pt x="27" y="206"/>
                    </a:cubicBezTo>
                    <a:cubicBezTo>
                      <a:pt x="27" y="268"/>
                      <a:pt x="27" y="268"/>
                      <a:pt x="2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6" y="268"/>
                      <a:pt x="16" y="267"/>
                      <a:pt x="16" y="266"/>
                    </a:cubicBezTo>
                    <a:cubicBezTo>
                      <a:pt x="16" y="198"/>
                      <a:pt x="16" y="198"/>
                      <a:pt x="16" y="198"/>
                    </a:cubicBezTo>
                    <a:cubicBezTo>
                      <a:pt x="16" y="191"/>
                      <a:pt x="19" y="182"/>
                      <a:pt x="25" y="174"/>
                    </a:cubicBezTo>
                    <a:cubicBezTo>
                      <a:pt x="30" y="168"/>
                      <a:pt x="36" y="163"/>
                      <a:pt x="42" y="160"/>
                    </a:cubicBezTo>
                    <a:cubicBezTo>
                      <a:pt x="42" y="161"/>
                      <a:pt x="42" y="161"/>
                      <a:pt x="43" y="161"/>
                    </a:cubicBezTo>
                    <a:cubicBezTo>
                      <a:pt x="44" y="162"/>
                      <a:pt x="45" y="162"/>
                      <a:pt x="46" y="163"/>
                    </a:cubicBezTo>
                    <a:cubicBezTo>
                      <a:pt x="46" y="163"/>
                      <a:pt x="47" y="164"/>
                      <a:pt x="47" y="164"/>
                    </a:cubicBezTo>
                    <a:cubicBezTo>
                      <a:pt x="48" y="164"/>
                      <a:pt x="49" y="165"/>
                      <a:pt x="50" y="166"/>
                    </a:cubicBezTo>
                    <a:cubicBezTo>
                      <a:pt x="50" y="166"/>
                      <a:pt x="51" y="166"/>
                      <a:pt x="51" y="166"/>
                    </a:cubicBezTo>
                    <a:cubicBezTo>
                      <a:pt x="53" y="167"/>
                      <a:pt x="55" y="168"/>
                      <a:pt x="57" y="169"/>
                    </a:cubicBezTo>
                    <a:cubicBezTo>
                      <a:pt x="58" y="169"/>
                      <a:pt x="59" y="169"/>
                      <a:pt x="60" y="170"/>
                    </a:cubicBezTo>
                    <a:cubicBezTo>
                      <a:pt x="60" y="170"/>
                      <a:pt x="61" y="170"/>
                      <a:pt x="62" y="170"/>
                    </a:cubicBezTo>
                    <a:cubicBezTo>
                      <a:pt x="63" y="171"/>
                      <a:pt x="64" y="171"/>
                      <a:pt x="65" y="171"/>
                    </a:cubicBezTo>
                    <a:cubicBezTo>
                      <a:pt x="66" y="171"/>
                      <a:pt x="67" y="171"/>
                      <a:pt x="67" y="172"/>
                    </a:cubicBezTo>
                    <a:cubicBezTo>
                      <a:pt x="69" y="172"/>
                      <a:pt x="70" y="172"/>
                      <a:pt x="71" y="172"/>
                    </a:cubicBezTo>
                    <a:cubicBezTo>
                      <a:pt x="72" y="172"/>
                      <a:pt x="72" y="172"/>
                      <a:pt x="73" y="172"/>
                    </a:cubicBezTo>
                    <a:cubicBezTo>
                      <a:pt x="75" y="173"/>
                      <a:pt x="77" y="173"/>
                      <a:pt x="79" y="173"/>
                    </a:cubicBezTo>
                    <a:cubicBezTo>
                      <a:pt x="81" y="173"/>
                      <a:pt x="83" y="173"/>
                      <a:pt x="85" y="172"/>
                    </a:cubicBezTo>
                    <a:cubicBezTo>
                      <a:pt x="85" y="172"/>
                      <a:pt x="86" y="172"/>
                      <a:pt x="86" y="172"/>
                    </a:cubicBezTo>
                    <a:cubicBezTo>
                      <a:pt x="88" y="172"/>
                      <a:pt x="89" y="172"/>
                      <a:pt x="90" y="172"/>
                    </a:cubicBezTo>
                    <a:cubicBezTo>
                      <a:pt x="91" y="171"/>
                      <a:pt x="92" y="171"/>
                      <a:pt x="92" y="171"/>
                    </a:cubicBezTo>
                    <a:cubicBezTo>
                      <a:pt x="94" y="171"/>
                      <a:pt x="95" y="171"/>
                      <a:pt x="96" y="170"/>
                    </a:cubicBezTo>
                    <a:cubicBezTo>
                      <a:pt x="96" y="170"/>
                      <a:pt x="97" y="170"/>
                      <a:pt x="98" y="170"/>
                    </a:cubicBezTo>
                    <a:cubicBezTo>
                      <a:pt x="99" y="169"/>
                      <a:pt x="100" y="169"/>
                      <a:pt x="101" y="169"/>
                    </a:cubicBezTo>
                    <a:cubicBezTo>
                      <a:pt x="103" y="168"/>
                      <a:pt x="105" y="167"/>
                      <a:pt x="107" y="166"/>
                    </a:cubicBezTo>
                    <a:cubicBezTo>
                      <a:pt x="107" y="166"/>
                      <a:pt x="108" y="166"/>
                      <a:pt x="108" y="166"/>
                    </a:cubicBezTo>
                    <a:cubicBezTo>
                      <a:pt x="109" y="165"/>
                      <a:pt x="110" y="164"/>
                      <a:pt x="111" y="164"/>
                    </a:cubicBezTo>
                    <a:cubicBezTo>
                      <a:pt x="111" y="164"/>
                      <a:pt x="112" y="163"/>
                      <a:pt x="112" y="163"/>
                    </a:cubicBezTo>
                    <a:cubicBezTo>
                      <a:pt x="113" y="162"/>
                      <a:pt x="114" y="162"/>
                      <a:pt x="115" y="161"/>
                    </a:cubicBezTo>
                    <a:cubicBezTo>
                      <a:pt x="115" y="161"/>
                      <a:pt x="116" y="161"/>
                      <a:pt x="116" y="160"/>
                    </a:cubicBezTo>
                    <a:cubicBezTo>
                      <a:pt x="122" y="163"/>
                      <a:pt x="128" y="168"/>
                      <a:pt x="133" y="174"/>
                    </a:cubicBezTo>
                    <a:cubicBezTo>
                      <a:pt x="131" y="179"/>
                      <a:pt x="129" y="184"/>
                      <a:pt x="129" y="189"/>
                    </a:cubicBezTo>
                    <a:close/>
                    <a:moveTo>
                      <a:pt x="318" y="288"/>
                    </a:moveTo>
                    <a:cubicBezTo>
                      <a:pt x="318" y="292"/>
                      <a:pt x="316" y="294"/>
                      <a:pt x="314" y="294"/>
                    </a:cubicBezTo>
                    <a:cubicBezTo>
                      <a:pt x="298" y="294"/>
                      <a:pt x="298" y="294"/>
                      <a:pt x="298" y="294"/>
                    </a:cubicBezTo>
                    <a:cubicBezTo>
                      <a:pt x="298" y="196"/>
                      <a:pt x="298" y="196"/>
                      <a:pt x="298" y="196"/>
                    </a:cubicBezTo>
                    <a:cubicBezTo>
                      <a:pt x="298" y="191"/>
                      <a:pt x="294" y="188"/>
                      <a:pt x="290" y="188"/>
                    </a:cubicBezTo>
                    <a:cubicBezTo>
                      <a:pt x="285" y="188"/>
                      <a:pt x="282" y="191"/>
                      <a:pt x="282" y="196"/>
                    </a:cubicBezTo>
                    <a:cubicBezTo>
                      <a:pt x="282" y="294"/>
                      <a:pt x="282" y="294"/>
                      <a:pt x="282" y="294"/>
                    </a:cubicBezTo>
                    <a:cubicBezTo>
                      <a:pt x="180" y="294"/>
                      <a:pt x="180" y="294"/>
                      <a:pt x="180" y="294"/>
                    </a:cubicBezTo>
                    <a:cubicBezTo>
                      <a:pt x="180" y="196"/>
                      <a:pt x="180" y="196"/>
                      <a:pt x="180" y="196"/>
                    </a:cubicBezTo>
                    <a:cubicBezTo>
                      <a:pt x="180" y="191"/>
                      <a:pt x="177" y="188"/>
                      <a:pt x="172" y="188"/>
                    </a:cubicBezTo>
                    <a:cubicBezTo>
                      <a:pt x="168" y="188"/>
                      <a:pt x="164" y="191"/>
                      <a:pt x="164" y="196"/>
                    </a:cubicBezTo>
                    <a:cubicBezTo>
                      <a:pt x="164" y="294"/>
                      <a:pt x="164" y="294"/>
                      <a:pt x="164" y="294"/>
                    </a:cubicBezTo>
                    <a:cubicBezTo>
                      <a:pt x="148" y="294"/>
                      <a:pt x="148" y="294"/>
                      <a:pt x="148" y="294"/>
                    </a:cubicBezTo>
                    <a:cubicBezTo>
                      <a:pt x="147" y="294"/>
                      <a:pt x="144" y="292"/>
                      <a:pt x="144" y="288"/>
                    </a:cubicBezTo>
                    <a:cubicBezTo>
                      <a:pt x="144" y="276"/>
                      <a:pt x="144" y="276"/>
                      <a:pt x="144" y="276"/>
                    </a:cubicBezTo>
                    <a:cubicBezTo>
                      <a:pt x="144" y="276"/>
                      <a:pt x="144" y="276"/>
                      <a:pt x="144" y="276"/>
                    </a:cubicBezTo>
                    <a:cubicBezTo>
                      <a:pt x="144" y="196"/>
                      <a:pt x="144" y="196"/>
                      <a:pt x="144" y="196"/>
                    </a:cubicBezTo>
                    <a:cubicBezTo>
                      <a:pt x="144" y="196"/>
                      <a:pt x="144" y="196"/>
                      <a:pt x="144" y="196"/>
                    </a:cubicBezTo>
                    <a:cubicBezTo>
                      <a:pt x="144" y="195"/>
                      <a:pt x="144" y="193"/>
                      <a:pt x="144" y="192"/>
                    </a:cubicBezTo>
                    <a:cubicBezTo>
                      <a:pt x="144" y="192"/>
                      <a:pt x="144" y="191"/>
                      <a:pt x="145" y="191"/>
                    </a:cubicBezTo>
                    <a:cubicBezTo>
                      <a:pt x="145" y="190"/>
                      <a:pt x="145" y="188"/>
                      <a:pt x="145" y="187"/>
                    </a:cubicBezTo>
                    <a:cubicBezTo>
                      <a:pt x="145" y="187"/>
                      <a:pt x="145" y="187"/>
                      <a:pt x="146" y="186"/>
                    </a:cubicBezTo>
                    <a:cubicBezTo>
                      <a:pt x="146" y="185"/>
                      <a:pt x="146" y="184"/>
                      <a:pt x="147" y="182"/>
                    </a:cubicBezTo>
                    <a:cubicBezTo>
                      <a:pt x="147" y="182"/>
                      <a:pt x="147" y="182"/>
                      <a:pt x="147" y="181"/>
                    </a:cubicBezTo>
                    <a:cubicBezTo>
                      <a:pt x="148" y="180"/>
                      <a:pt x="148" y="178"/>
                      <a:pt x="149" y="177"/>
                    </a:cubicBezTo>
                    <a:cubicBezTo>
                      <a:pt x="149" y="177"/>
                      <a:pt x="149" y="177"/>
                      <a:pt x="149" y="177"/>
                    </a:cubicBezTo>
                    <a:cubicBezTo>
                      <a:pt x="151" y="172"/>
                      <a:pt x="154" y="167"/>
                      <a:pt x="157" y="163"/>
                    </a:cubicBezTo>
                    <a:cubicBezTo>
                      <a:pt x="164" y="154"/>
                      <a:pt x="173" y="147"/>
                      <a:pt x="182" y="144"/>
                    </a:cubicBezTo>
                    <a:cubicBezTo>
                      <a:pt x="195" y="154"/>
                      <a:pt x="212" y="160"/>
                      <a:pt x="231" y="160"/>
                    </a:cubicBezTo>
                    <a:cubicBezTo>
                      <a:pt x="250" y="160"/>
                      <a:pt x="267" y="154"/>
                      <a:pt x="280" y="143"/>
                    </a:cubicBezTo>
                    <a:cubicBezTo>
                      <a:pt x="289" y="147"/>
                      <a:pt x="298" y="154"/>
                      <a:pt x="305" y="163"/>
                    </a:cubicBezTo>
                    <a:cubicBezTo>
                      <a:pt x="308" y="167"/>
                      <a:pt x="311" y="172"/>
                      <a:pt x="313" y="176"/>
                    </a:cubicBezTo>
                    <a:cubicBezTo>
                      <a:pt x="314" y="178"/>
                      <a:pt x="314" y="179"/>
                      <a:pt x="315" y="181"/>
                    </a:cubicBezTo>
                    <a:cubicBezTo>
                      <a:pt x="315" y="181"/>
                      <a:pt x="315" y="182"/>
                      <a:pt x="316" y="182"/>
                    </a:cubicBezTo>
                    <a:cubicBezTo>
                      <a:pt x="316" y="183"/>
                      <a:pt x="316" y="184"/>
                      <a:pt x="317" y="186"/>
                    </a:cubicBezTo>
                    <a:cubicBezTo>
                      <a:pt x="317" y="186"/>
                      <a:pt x="317" y="187"/>
                      <a:pt x="317" y="187"/>
                    </a:cubicBezTo>
                    <a:cubicBezTo>
                      <a:pt x="317" y="188"/>
                      <a:pt x="318" y="190"/>
                      <a:pt x="318" y="191"/>
                    </a:cubicBezTo>
                    <a:cubicBezTo>
                      <a:pt x="318" y="191"/>
                      <a:pt x="318" y="191"/>
                      <a:pt x="318" y="192"/>
                    </a:cubicBezTo>
                    <a:cubicBezTo>
                      <a:pt x="318" y="193"/>
                      <a:pt x="318" y="195"/>
                      <a:pt x="318" y="196"/>
                    </a:cubicBezTo>
                    <a:cubicBezTo>
                      <a:pt x="318" y="276"/>
                      <a:pt x="318" y="276"/>
                      <a:pt x="318" y="276"/>
                    </a:cubicBezTo>
                    <a:cubicBezTo>
                      <a:pt x="318" y="276"/>
                      <a:pt x="318" y="276"/>
                      <a:pt x="318" y="276"/>
                    </a:cubicBezTo>
                    <a:lnTo>
                      <a:pt x="318" y="288"/>
                    </a:lnTo>
                    <a:close/>
                    <a:moveTo>
                      <a:pt x="382" y="65"/>
                    </a:moveTo>
                    <a:cubicBezTo>
                      <a:pt x="389" y="65"/>
                      <a:pt x="396" y="67"/>
                      <a:pt x="402" y="70"/>
                    </a:cubicBezTo>
                    <a:cubicBezTo>
                      <a:pt x="412" y="74"/>
                      <a:pt x="419" y="82"/>
                      <a:pt x="424" y="92"/>
                    </a:cubicBezTo>
                    <a:cubicBezTo>
                      <a:pt x="427" y="97"/>
                      <a:pt x="428" y="104"/>
                      <a:pt x="428" y="111"/>
                    </a:cubicBezTo>
                    <a:cubicBezTo>
                      <a:pt x="428" y="125"/>
                      <a:pt x="422" y="137"/>
                      <a:pt x="412" y="146"/>
                    </a:cubicBezTo>
                    <a:cubicBezTo>
                      <a:pt x="411" y="146"/>
                      <a:pt x="411" y="147"/>
                      <a:pt x="410" y="147"/>
                    </a:cubicBezTo>
                    <a:cubicBezTo>
                      <a:pt x="410" y="148"/>
                      <a:pt x="409" y="148"/>
                      <a:pt x="409" y="148"/>
                    </a:cubicBezTo>
                    <a:cubicBezTo>
                      <a:pt x="408" y="149"/>
                      <a:pt x="407" y="149"/>
                      <a:pt x="407" y="150"/>
                    </a:cubicBezTo>
                    <a:cubicBezTo>
                      <a:pt x="406" y="150"/>
                      <a:pt x="406" y="150"/>
                      <a:pt x="405" y="151"/>
                    </a:cubicBezTo>
                    <a:cubicBezTo>
                      <a:pt x="405" y="151"/>
                      <a:pt x="404" y="151"/>
                      <a:pt x="403" y="152"/>
                    </a:cubicBezTo>
                    <a:cubicBezTo>
                      <a:pt x="403" y="152"/>
                      <a:pt x="402" y="152"/>
                      <a:pt x="401" y="153"/>
                    </a:cubicBezTo>
                    <a:cubicBezTo>
                      <a:pt x="401" y="153"/>
                      <a:pt x="400" y="153"/>
                      <a:pt x="399" y="153"/>
                    </a:cubicBezTo>
                    <a:cubicBezTo>
                      <a:pt x="399" y="154"/>
                      <a:pt x="398" y="154"/>
                      <a:pt x="397" y="154"/>
                    </a:cubicBezTo>
                    <a:cubicBezTo>
                      <a:pt x="397" y="154"/>
                      <a:pt x="396" y="155"/>
                      <a:pt x="396" y="155"/>
                    </a:cubicBezTo>
                    <a:cubicBezTo>
                      <a:pt x="395" y="155"/>
                      <a:pt x="394" y="155"/>
                      <a:pt x="393" y="156"/>
                    </a:cubicBezTo>
                    <a:cubicBezTo>
                      <a:pt x="392" y="156"/>
                      <a:pt x="392" y="156"/>
                      <a:pt x="391" y="156"/>
                    </a:cubicBezTo>
                    <a:cubicBezTo>
                      <a:pt x="390" y="156"/>
                      <a:pt x="389" y="156"/>
                      <a:pt x="388" y="156"/>
                    </a:cubicBezTo>
                    <a:cubicBezTo>
                      <a:pt x="388" y="156"/>
                      <a:pt x="387" y="156"/>
                      <a:pt x="387" y="156"/>
                    </a:cubicBezTo>
                    <a:cubicBezTo>
                      <a:pt x="385" y="157"/>
                      <a:pt x="384" y="157"/>
                      <a:pt x="382" y="157"/>
                    </a:cubicBezTo>
                    <a:cubicBezTo>
                      <a:pt x="382" y="157"/>
                      <a:pt x="382" y="157"/>
                      <a:pt x="382" y="157"/>
                    </a:cubicBezTo>
                    <a:cubicBezTo>
                      <a:pt x="381" y="157"/>
                      <a:pt x="379" y="157"/>
                      <a:pt x="378" y="156"/>
                    </a:cubicBezTo>
                    <a:cubicBezTo>
                      <a:pt x="378" y="156"/>
                      <a:pt x="377" y="156"/>
                      <a:pt x="377" y="156"/>
                    </a:cubicBezTo>
                    <a:cubicBezTo>
                      <a:pt x="376" y="156"/>
                      <a:pt x="375" y="156"/>
                      <a:pt x="374" y="156"/>
                    </a:cubicBezTo>
                    <a:cubicBezTo>
                      <a:pt x="373" y="156"/>
                      <a:pt x="373" y="156"/>
                      <a:pt x="372" y="155"/>
                    </a:cubicBezTo>
                    <a:cubicBezTo>
                      <a:pt x="371" y="155"/>
                      <a:pt x="370" y="155"/>
                      <a:pt x="369" y="155"/>
                    </a:cubicBezTo>
                    <a:cubicBezTo>
                      <a:pt x="369" y="155"/>
                      <a:pt x="368" y="154"/>
                      <a:pt x="368" y="154"/>
                    </a:cubicBezTo>
                    <a:cubicBezTo>
                      <a:pt x="367" y="154"/>
                      <a:pt x="366" y="154"/>
                      <a:pt x="365" y="153"/>
                    </a:cubicBezTo>
                    <a:cubicBezTo>
                      <a:pt x="365" y="153"/>
                      <a:pt x="364" y="153"/>
                      <a:pt x="363" y="153"/>
                    </a:cubicBezTo>
                    <a:cubicBezTo>
                      <a:pt x="363" y="152"/>
                      <a:pt x="362" y="152"/>
                      <a:pt x="362" y="152"/>
                    </a:cubicBezTo>
                    <a:cubicBezTo>
                      <a:pt x="361" y="151"/>
                      <a:pt x="360" y="151"/>
                      <a:pt x="360" y="151"/>
                    </a:cubicBezTo>
                    <a:cubicBezTo>
                      <a:pt x="359" y="150"/>
                      <a:pt x="359" y="150"/>
                      <a:pt x="358" y="150"/>
                    </a:cubicBezTo>
                    <a:cubicBezTo>
                      <a:pt x="357" y="149"/>
                      <a:pt x="357" y="149"/>
                      <a:pt x="356" y="148"/>
                    </a:cubicBezTo>
                    <a:cubicBezTo>
                      <a:pt x="356" y="148"/>
                      <a:pt x="355" y="148"/>
                      <a:pt x="355" y="148"/>
                    </a:cubicBezTo>
                    <a:cubicBezTo>
                      <a:pt x="354" y="147"/>
                      <a:pt x="353" y="146"/>
                      <a:pt x="353" y="146"/>
                    </a:cubicBezTo>
                    <a:cubicBezTo>
                      <a:pt x="343" y="137"/>
                      <a:pt x="337" y="125"/>
                      <a:pt x="337" y="111"/>
                    </a:cubicBezTo>
                    <a:cubicBezTo>
                      <a:pt x="337" y="86"/>
                      <a:pt x="357" y="65"/>
                      <a:pt x="382" y="65"/>
                    </a:cubicBezTo>
                    <a:close/>
                    <a:moveTo>
                      <a:pt x="445" y="266"/>
                    </a:moveTo>
                    <a:cubicBezTo>
                      <a:pt x="445" y="267"/>
                      <a:pt x="445" y="268"/>
                      <a:pt x="445" y="268"/>
                    </a:cubicBezTo>
                    <a:cubicBezTo>
                      <a:pt x="444" y="268"/>
                      <a:pt x="444" y="268"/>
                      <a:pt x="444" y="268"/>
                    </a:cubicBezTo>
                    <a:cubicBezTo>
                      <a:pt x="434" y="268"/>
                      <a:pt x="434" y="268"/>
                      <a:pt x="434" y="268"/>
                    </a:cubicBezTo>
                    <a:cubicBezTo>
                      <a:pt x="434" y="206"/>
                      <a:pt x="434" y="206"/>
                      <a:pt x="434" y="206"/>
                    </a:cubicBezTo>
                    <a:cubicBezTo>
                      <a:pt x="434" y="202"/>
                      <a:pt x="431" y="198"/>
                      <a:pt x="426" y="198"/>
                    </a:cubicBezTo>
                    <a:cubicBezTo>
                      <a:pt x="422" y="198"/>
                      <a:pt x="418" y="202"/>
                      <a:pt x="418" y="206"/>
                    </a:cubicBezTo>
                    <a:cubicBezTo>
                      <a:pt x="418" y="268"/>
                      <a:pt x="418" y="268"/>
                      <a:pt x="418" y="268"/>
                    </a:cubicBezTo>
                    <a:cubicBezTo>
                      <a:pt x="334" y="268"/>
                      <a:pt x="334" y="268"/>
                      <a:pt x="334" y="268"/>
                    </a:cubicBezTo>
                    <a:cubicBezTo>
                      <a:pt x="334" y="264"/>
                      <a:pt x="334" y="264"/>
                      <a:pt x="334" y="264"/>
                    </a:cubicBezTo>
                    <a:cubicBezTo>
                      <a:pt x="334" y="196"/>
                      <a:pt x="334" y="196"/>
                      <a:pt x="334" y="196"/>
                    </a:cubicBezTo>
                    <a:cubicBezTo>
                      <a:pt x="334" y="196"/>
                      <a:pt x="334" y="196"/>
                      <a:pt x="334" y="196"/>
                    </a:cubicBezTo>
                    <a:cubicBezTo>
                      <a:pt x="334" y="194"/>
                      <a:pt x="334" y="193"/>
                      <a:pt x="334" y="191"/>
                    </a:cubicBezTo>
                    <a:cubicBezTo>
                      <a:pt x="334" y="190"/>
                      <a:pt x="334" y="189"/>
                      <a:pt x="333" y="188"/>
                    </a:cubicBezTo>
                    <a:cubicBezTo>
                      <a:pt x="333" y="187"/>
                      <a:pt x="333" y="186"/>
                      <a:pt x="333" y="185"/>
                    </a:cubicBezTo>
                    <a:cubicBezTo>
                      <a:pt x="333" y="184"/>
                      <a:pt x="333" y="183"/>
                      <a:pt x="332" y="183"/>
                    </a:cubicBezTo>
                    <a:cubicBezTo>
                      <a:pt x="332" y="182"/>
                      <a:pt x="332" y="180"/>
                      <a:pt x="331" y="179"/>
                    </a:cubicBezTo>
                    <a:cubicBezTo>
                      <a:pt x="331" y="179"/>
                      <a:pt x="331" y="178"/>
                      <a:pt x="331" y="178"/>
                    </a:cubicBezTo>
                    <a:cubicBezTo>
                      <a:pt x="330" y="176"/>
                      <a:pt x="330" y="175"/>
                      <a:pt x="329" y="174"/>
                    </a:cubicBezTo>
                    <a:cubicBezTo>
                      <a:pt x="329" y="174"/>
                      <a:pt x="329" y="173"/>
                      <a:pt x="329" y="173"/>
                    </a:cubicBezTo>
                    <a:cubicBezTo>
                      <a:pt x="334" y="168"/>
                      <a:pt x="340" y="163"/>
                      <a:pt x="346" y="160"/>
                    </a:cubicBezTo>
                    <a:cubicBezTo>
                      <a:pt x="346" y="161"/>
                      <a:pt x="346" y="161"/>
                      <a:pt x="346" y="161"/>
                    </a:cubicBezTo>
                    <a:cubicBezTo>
                      <a:pt x="347" y="162"/>
                      <a:pt x="348" y="162"/>
                      <a:pt x="349" y="163"/>
                    </a:cubicBezTo>
                    <a:cubicBezTo>
                      <a:pt x="350" y="163"/>
                      <a:pt x="350" y="164"/>
                      <a:pt x="351" y="164"/>
                    </a:cubicBezTo>
                    <a:cubicBezTo>
                      <a:pt x="352" y="164"/>
                      <a:pt x="353" y="165"/>
                      <a:pt x="354" y="166"/>
                    </a:cubicBezTo>
                    <a:cubicBezTo>
                      <a:pt x="354" y="166"/>
                      <a:pt x="355" y="166"/>
                      <a:pt x="355" y="166"/>
                    </a:cubicBezTo>
                    <a:cubicBezTo>
                      <a:pt x="357" y="167"/>
                      <a:pt x="359" y="168"/>
                      <a:pt x="360" y="169"/>
                    </a:cubicBezTo>
                    <a:cubicBezTo>
                      <a:pt x="361" y="169"/>
                      <a:pt x="362" y="169"/>
                      <a:pt x="363" y="170"/>
                    </a:cubicBezTo>
                    <a:cubicBezTo>
                      <a:pt x="364" y="170"/>
                      <a:pt x="365" y="170"/>
                      <a:pt x="366" y="170"/>
                    </a:cubicBezTo>
                    <a:cubicBezTo>
                      <a:pt x="367" y="171"/>
                      <a:pt x="368" y="171"/>
                      <a:pt x="369" y="171"/>
                    </a:cubicBezTo>
                    <a:cubicBezTo>
                      <a:pt x="370" y="171"/>
                      <a:pt x="370" y="171"/>
                      <a:pt x="371" y="172"/>
                    </a:cubicBezTo>
                    <a:cubicBezTo>
                      <a:pt x="372" y="172"/>
                      <a:pt x="374" y="172"/>
                      <a:pt x="375" y="172"/>
                    </a:cubicBezTo>
                    <a:cubicBezTo>
                      <a:pt x="375" y="172"/>
                      <a:pt x="376" y="172"/>
                      <a:pt x="377" y="172"/>
                    </a:cubicBezTo>
                    <a:cubicBezTo>
                      <a:pt x="379" y="173"/>
                      <a:pt x="380" y="173"/>
                      <a:pt x="382" y="173"/>
                    </a:cubicBezTo>
                    <a:cubicBezTo>
                      <a:pt x="382" y="173"/>
                      <a:pt x="382" y="173"/>
                      <a:pt x="382" y="173"/>
                    </a:cubicBezTo>
                    <a:cubicBezTo>
                      <a:pt x="384" y="173"/>
                      <a:pt x="386" y="173"/>
                      <a:pt x="388" y="172"/>
                    </a:cubicBezTo>
                    <a:cubicBezTo>
                      <a:pt x="389" y="172"/>
                      <a:pt x="389" y="172"/>
                      <a:pt x="390" y="172"/>
                    </a:cubicBezTo>
                    <a:cubicBezTo>
                      <a:pt x="391" y="172"/>
                      <a:pt x="393" y="172"/>
                      <a:pt x="394" y="172"/>
                    </a:cubicBezTo>
                    <a:cubicBezTo>
                      <a:pt x="395" y="171"/>
                      <a:pt x="395" y="171"/>
                      <a:pt x="396" y="171"/>
                    </a:cubicBezTo>
                    <a:cubicBezTo>
                      <a:pt x="397" y="171"/>
                      <a:pt x="398" y="171"/>
                      <a:pt x="399" y="170"/>
                    </a:cubicBezTo>
                    <a:cubicBezTo>
                      <a:pt x="400" y="170"/>
                      <a:pt x="401" y="170"/>
                      <a:pt x="402" y="170"/>
                    </a:cubicBezTo>
                    <a:cubicBezTo>
                      <a:pt x="402" y="169"/>
                      <a:pt x="403" y="169"/>
                      <a:pt x="404" y="169"/>
                    </a:cubicBezTo>
                    <a:cubicBezTo>
                      <a:pt x="408" y="167"/>
                      <a:pt x="411" y="166"/>
                      <a:pt x="414" y="164"/>
                    </a:cubicBezTo>
                    <a:cubicBezTo>
                      <a:pt x="415" y="163"/>
                      <a:pt x="415" y="163"/>
                      <a:pt x="416" y="163"/>
                    </a:cubicBezTo>
                    <a:cubicBezTo>
                      <a:pt x="417" y="162"/>
                      <a:pt x="418" y="162"/>
                      <a:pt x="419" y="161"/>
                    </a:cubicBezTo>
                    <a:cubicBezTo>
                      <a:pt x="419" y="161"/>
                      <a:pt x="419" y="161"/>
                      <a:pt x="419" y="160"/>
                    </a:cubicBezTo>
                    <a:cubicBezTo>
                      <a:pt x="425" y="163"/>
                      <a:pt x="431" y="168"/>
                      <a:pt x="436" y="174"/>
                    </a:cubicBezTo>
                    <a:cubicBezTo>
                      <a:pt x="442" y="182"/>
                      <a:pt x="445" y="191"/>
                      <a:pt x="445" y="198"/>
                    </a:cubicBezTo>
                    <a:lnTo>
                      <a:pt x="445" y="266"/>
                    </a:lnTo>
                    <a:close/>
                  </a:path>
                </a:pathLst>
              </a:custGeom>
              <a:solidFill>
                <a:srgbClr val="0B1749"/>
              </a:solidFill>
              <a:ln>
                <a:noFill/>
              </a:ln>
            </p:spPr>
            <p:txBody>
              <a:bodyPr/>
              <a:lstStyle/>
              <a:p>
                <a:pPr defTabSz="235974">
                  <a:defRPr/>
                </a:pPr>
                <a:endParaRPr lang="en-US" sz="464" kern="0">
                  <a:solidFill>
                    <a:srgbClr val="58585A"/>
                  </a:solidFill>
                  <a:latin typeface="Verdana"/>
                  <a:ea typeface="標楷體" pitchFamily="65" charset="-120"/>
                  <a:cs typeface="Arial" pitchFamily="34" charset="0"/>
                </a:endParaRPr>
              </a:p>
            </p:txBody>
          </p:sp>
          <p:sp>
            <p:nvSpPr>
              <p:cNvPr id="23" name="Freeform 3">
                <a:extLst>
                  <a:ext uri="{FF2B5EF4-FFF2-40B4-BE49-F238E27FC236}">
                    <a16:creationId xmlns:a16="http://schemas.microsoft.com/office/drawing/2014/main" id="{71BB5F58-0ECD-41D2-9626-0DA8A6C1C5EF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6674726" y="4917992"/>
                <a:ext cx="454025" cy="309563"/>
              </a:xfrm>
              <a:custGeom>
                <a:avLst/>
                <a:gdLst>
                  <a:gd name="T0" fmla="*/ 2147483647 w 461"/>
                  <a:gd name="T1" fmla="*/ 2147483647 h 310"/>
                  <a:gd name="T2" fmla="*/ 2147483647 w 461"/>
                  <a:gd name="T3" fmla="*/ 2147483647 h 310"/>
                  <a:gd name="T4" fmla="*/ 2147483647 w 461"/>
                  <a:gd name="T5" fmla="*/ 2147483647 h 310"/>
                  <a:gd name="T6" fmla="*/ 2147483647 w 461"/>
                  <a:gd name="T7" fmla="*/ 2147483647 h 310"/>
                  <a:gd name="T8" fmla="*/ 2147483647 w 461"/>
                  <a:gd name="T9" fmla="*/ 2147483647 h 310"/>
                  <a:gd name="T10" fmla="*/ 2147483647 w 461"/>
                  <a:gd name="T11" fmla="*/ 2147483647 h 310"/>
                  <a:gd name="T12" fmla="*/ 2147483647 w 461"/>
                  <a:gd name="T13" fmla="*/ 2147483647 h 310"/>
                  <a:gd name="T14" fmla="*/ 2147483647 w 461"/>
                  <a:gd name="T15" fmla="*/ 2147483647 h 310"/>
                  <a:gd name="T16" fmla="*/ 0 w 461"/>
                  <a:gd name="T17" fmla="*/ 2147483647 h 310"/>
                  <a:gd name="T18" fmla="*/ 2147483647 w 461"/>
                  <a:gd name="T19" fmla="*/ 2147483647 h 310"/>
                  <a:gd name="T20" fmla="*/ 2147483647 w 461"/>
                  <a:gd name="T21" fmla="*/ 2147483647 h 310"/>
                  <a:gd name="T22" fmla="*/ 2147483647 w 461"/>
                  <a:gd name="T23" fmla="*/ 2147483647 h 310"/>
                  <a:gd name="T24" fmla="*/ 2147483647 w 461"/>
                  <a:gd name="T25" fmla="*/ 2147483647 h 310"/>
                  <a:gd name="T26" fmla="*/ 2147483647 w 461"/>
                  <a:gd name="T27" fmla="*/ 2147483647 h 310"/>
                  <a:gd name="T28" fmla="*/ 2147483647 w 461"/>
                  <a:gd name="T29" fmla="*/ 2147483647 h 310"/>
                  <a:gd name="T30" fmla="*/ 2147483647 w 461"/>
                  <a:gd name="T31" fmla="*/ 2147483647 h 310"/>
                  <a:gd name="T32" fmla="*/ 2147483647 w 461"/>
                  <a:gd name="T33" fmla="*/ 2147483647 h 310"/>
                  <a:gd name="T34" fmla="*/ 2147483647 w 461"/>
                  <a:gd name="T35" fmla="*/ 2147483647 h 310"/>
                  <a:gd name="T36" fmla="*/ 2147483647 w 461"/>
                  <a:gd name="T37" fmla="*/ 2147483647 h 310"/>
                  <a:gd name="T38" fmla="*/ 2147483647 w 461"/>
                  <a:gd name="T39" fmla="*/ 2147483647 h 310"/>
                  <a:gd name="T40" fmla="*/ 2147483647 w 461"/>
                  <a:gd name="T41" fmla="*/ 2147483647 h 310"/>
                  <a:gd name="T42" fmla="*/ 2147483647 w 461"/>
                  <a:gd name="T43" fmla="*/ 2147483647 h 310"/>
                  <a:gd name="T44" fmla="*/ 2147483647 w 461"/>
                  <a:gd name="T45" fmla="*/ 2147483647 h 310"/>
                  <a:gd name="T46" fmla="*/ 2147483647 w 461"/>
                  <a:gd name="T47" fmla="*/ 2147483647 h 310"/>
                  <a:gd name="T48" fmla="*/ 2147483647 w 461"/>
                  <a:gd name="T49" fmla="*/ 2147483647 h 310"/>
                  <a:gd name="T50" fmla="*/ 2147483647 w 461"/>
                  <a:gd name="T51" fmla="*/ 2147483647 h 310"/>
                  <a:gd name="T52" fmla="*/ 2147483647 w 461"/>
                  <a:gd name="T53" fmla="*/ 2147483647 h 310"/>
                  <a:gd name="T54" fmla="*/ 2147483647 w 461"/>
                  <a:gd name="T55" fmla="*/ 2147483647 h 310"/>
                  <a:gd name="T56" fmla="*/ 2147483647 w 461"/>
                  <a:gd name="T57" fmla="*/ 2147483647 h 310"/>
                  <a:gd name="T58" fmla="*/ 2147483647 w 461"/>
                  <a:gd name="T59" fmla="*/ 2147483647 h 310"/>
                  <a:gd name="T60" fmla="*/ 2147483647 w 461"/>
                  <a:gd name="T61" fmla="*/ 2147483647 h 310"/>
                  <a:gd name="T62" fmla="*/ 2147483647 w 461"/>
                  <a:gd name="T63" fmla="*/ 2147483647 h 310"/>
                  <a:gd name="T64" fmla="*/ 2147483647 w 461"/>
                  <a:gd name="T65" fmla="*/ 2147483647 h 310"/>
                  <a:gd name="T66" fmla="*/ 2147483647 w 461"/>
                  <a:gd name="T67" fmla="*/ 2147483647 h 310"/>
                  <a:gd name="T68" fmla="*/ 2147483647 w 461"/>
                  <a:gd name="T69" fmla="*/ 2147483647 h 310"/>
                  <a:gd name="T70" fmla="*/ 2147483647 w 461"/>
                  <a:gd name="T71" fmla="*/ 2147483647 h 310"/>
                  <a:gd name="T72" fmla="*/ 2147483647 w 461"/>
                  <a:gd name="T73" fmla="*/ 2147483647 h 310"/>
                  <a:gd name="T74" fmla="*/ 2147483647 w 461"/>
                  <a:gd name="T75" fmla="*/ 2147483647 h 310"/>
                  <a:gd name="T76" fmla="*/ 2147483647 w 461"/>
                  <a:gd name="T77" fmla="*/ 2147483647 h 310"/>
                  <a:gd name="T78" fmla="*/ 2147483647 w 461"/>
                  <a:gd name="T79" fmla="*/ 2147483647 h 310"/>
                  <a:gd name="T80" fmla="*/ 2147483647 w 461"/>
                  <a:gd name="T81" fmla="*/ 2147483647 h 310"/>
                  <a:gd name="T82" fmla="*/ 2147483647 w 461"/>
                  <a:gd name="T83" fmla="*/ 2147483647 h 310"/>
                  <a:gd name="T84" fmla="*/ 2147483647 w 461"/>
                  <a:gd name="T85" fmla="*/ 2147483647 h 310"/>
                  <a:gd name="T86" fmla="*/ 2147483647 w 461"/>
                  <a:gd name="T87" fmla="*/ 2147483647 h 310"/>
                  <a:gd name="T88" fmla="*/ 2147483647 w 461"/>
                  <a:gd name="T89" fmla="*/ 2147483647 h 310"/>
                  <a:gd name="T90" fmla="*/ 2147483647 w 461"/>
                  <a:gd name="T91" fmla="*/ 2147483647 h 310"/>
                  <a:gd name="T92" fmla="*/ 2147483647 w 461"/>
                  <a:gd name="T93" fmla="*/ 2147483647 h 310"/>
                  <a:gd name="T94" fmla="*/ 2147483647 w 461"/>
                  <a:gd name="T95" fmla="*/ 2147483647 h 310"/>
                  <a:gd name="T96" fmla="*/ 2147483647 w 461"/>
                  <a:gd name="T97" fmla="*/ 2147483647 h 310"/>
                  <a:gd name="T98" fmla="*/ 2147483647 w 461"/>
                  <a:gd name="T99" fmla="*/ 2147483647 h 310"/>
                  <a:gd name="T100" fmla="*/ 2147483647 w 461"/>
                  <a:gd name="T101" fmla="*/ 2147483647 h 310"/>
                  <a:gd name="T102" fmla="*/ 2147483647 w 461"/>
                  <a:gd name="T103" fmla="*/ 2147483647 h 310"/>
                  <a:gd name="T104" fmla="*/ 2147483647 w 461"/>
                  <a:gd name="T105" fmla="*/ 2147483647 h 310"/>
                  <a:gd name="T106" fmla="*/ 2147483647 w 461"/>
                  <a:gd name="T107" fmla="*/ 2147483647 h 310"/>
                  <a:gd name="T108" fmla="*/ 2147483647 w 461"/>
                  <a:gd name="T109" fmla="*/ 2147483647 h 310"/>
                  <a:gd name="T110" fmla="*/ 2147483647 w 461"/>
                  <a:gd name="T111" fmla="*/ 2147483647 h 310"/>
                  <a:gd name="T112" fmla="*/ 2147483647 w 461"/>
                  <a:gd name="T113" fmla="*/ 2147483647 h 310"/>
                  <a:gd name="T114" fmla="*/ 2147483647 w 461"/>
                  <a:gd name="T115" fmla="*/ 2147483647 h 310"/>
                  <a:gd name="T116" fmla="*/ 2147483647 w 461"/>
                  <a:gd name="T117" fmla="*/ 2147483647 h 310"/>
                  <a:gd name="T118" fmla="*/ 2147483647 w 461"/>
                  <a:gd name="T119" fmla="*/ 2147483647 h 310"/>
                  <a:gd name="T120" fmla="*/ 2147483647 w 461"/>
                  <a:gd name="T121" fmla="*/ 2147483647 h 310"/>
                  <a:gd name="T122" fmla="*/ 2147483647 w 461"/>
                  <a:gd name="T123" fmla="*/ 2147483647 h 310"/>
                  <a:gd name="T124" fmla="*/ 2147483647 w 461"/>
                  <a:gd name="T125" fmla="*/ 2147483647 h 31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461" h="310">
                    <a:moveTo>
                      <a:pt x="449" y="165"/>
                    </a:moveTo>
                    <a:cubicBezTo>
                      <a:pt x="444" y="158"/>
                      <a:pt x="438" y="153"/>
                      <a:pt x="431" y="149"/>
                    </a:cubicBezTo>
                    <a:cubicBezTo>
                      <a:pt x="439" y="138"/>
                      <a:pt x="444" y="125"/>
                      <a:pt x="444" y="111"/>
                    </a:cubicBezTo>
                    <a:cubicBezTo>
                      <a:pt x="444" y="102"/>
                      <a:pt x="442" y="93"/>
                      <a:pt x="438" y="85"/>
                    </a:cubicBezTo>
                    <a:cubicBezTo>
                      <a:pt x="432" y="72"/>
                      <a:pt x="422" y="61"/>
                      <a:pt x="409" y="55"/>
                    </a:cubicBezTo>
                    <a:cubicBezTo>
                      <a:pt x="401" y="51"/>
                      <a:pt x="392" y="49"/>
                      <a:pt x="382" y="49"/>
                    </a:cubicBezTo>
                    <a:cubicBezTo>
                      <a:pt x="348" y="49"/>
                      <a:pt x="321" y="77"/>
                      <a:pt x="321" y="111"/>
                    </a:cubicBezTo>
                    <a:cubicBezTo>
                      <a:pt x="321" y="125"/>
                      <a:pt x="326" y="138"/>
                      <a:pt x="334" y="149"/>
                    </a:cubicBezTo>
                    <a:cubicBezTo>
                      <a:pt x="329" y="151"/>
                      <a:pt x="325" y="155"/>
                      <a:pt x="321" y="158"/>
                    </a:cubicBezTo>
                    <a:cubicBezTo>
                      <a:pt x="320" y="157"/>
                      <a:pt x="319" y="155"/>
                      <a:pt x="318" y="154"/>
                    </a:cubicBezTo>
                    <a:cubicBezTo>
                      <a:pt x="311" y="145"/>
                      <a:pt x="302" y="137"/>
                      <a:pt x="293" y="132"/>
                    </a:cubicBezTo>
                    <a:cubicBezTo>
                      <a:pt x="304" y="118"/>
                      <a:pt x="311" y="100"/>
                      <a:pt x="311" y="80"/>
                    </a:cubicBezTo>
                    <a:cubicBezTo>
                      <a:pt x="311" y="65"/>
                      <a:pt x="307" y="50"/>
                      <a:pt x="299" y="37"/>
                    </a:cubicBezTo>
                    <a:cubicBezTo>
                      <a:pt x="296" y="34"/>
                      <a:pt x="291" y="33"/>
                      <a:pt x="288" y="35"/>
                    </a:cubicBezTo>
                    <a:cubicBezTo>
                      <a:pt x="284" y="37"/>
                      <a:pt x="283" y="42"/>
                      <a:pt x="285" y="46"/>
                    </a:cubicBezTo>
                    <a:cubicBezTo>
                      <a:pt x="292" y="56"/>
                      <a:pt x="295" y="68"/>
                      <a:pt x="295" y="80"/>
                    </a:cubicBezTo>
                    <a:cubicBezTo>
                      <a:pt x="295" y="116"/>
                      <a:pt x="266" y="144"/>
                      <a:pt x="231" y="144"/>
                    </a:cubicBezTo>
                    <a:cubicBezTo>
                      <a:pt x="196" y="144"/>
                      <a:pt x="167" y="116"/>
                      <a:pt x="167" y="80"/>
                    </a:cubicBezTo>
                    <a:cubicBezTo>
                      <a:pt x="167" y="45"/>
                      <a:pt x="196" y="16"/>
                      <a:pt x="231" y="16"/>
                    </a:cubicBezTo>
                    <a:cubicBezTo>
                      <a:pt x="243" y="16"/>
                      <a:pt x="255" y="20"/>
                      <a:pt x="265" y="26"/>
                    </a:cubicBezTo>
                    <a:cubicBezTo>
                      <a:pt x="269" y="28"/>
                      <a:pt x="274" y="27"/>
                      <a:pt x="276" y="24"/>
                    </a:cubicBezTo>
                    <a:cubicBezTo>
                      <a:pt x="279" y="20"/>
                      <a:pt x="278" y="15"/>
                      <a:pt x="274" y="13"/>
                    </a:cubicBezTo>
                    <a:cubicBezTo>
                      <a:pt x="261" y="4"/>
                      <a:pt x="246" y="0"/>
                      <a:pt x="231" y="0"/>
                    </a:cubicBezTo>
                    <a:cubicBezTo>
                      <a:pt x="187" y="0"/>
                      <a:pt x="151" y="36"/>
                      <a:pt x="151" y="80"/>
                    </a:cubicBezTo>
                    <a:cubicBezTo>
                      <a:pt x="151" y="100"/>
                      <a:pt x="158" y="118"/>
                      <a:pt x="169" y="132"/>
                    </a:cubicBezTo>
                    <a:cubicBezTo>
                      <a:pt x="160" y="137"/>
                      <a:pt x="151" y="145"/>
                      <a:pt x="144" y="154"/>
                    </a:cubicBezTo>
                    <a:cubicBezTo>
                      <a:pt x="143" y="155"/>
                      <a:pt x="142" y="157"/>
                      <a:pt x="140" y="159"/>
                    </a:cubicBezTo>
                    <a:cubicBezTo>
                      <a:pt x="137" y="155"/>
                      <a:pt x="132" y="151"/>
                      <a:pt x="128" y="149"/>
                    </a:cubicBezTo>
                    <a:cubicBezTo>
                      <a:pt x="136" y="138"/>
                      <a:pt x="141" y="125"/>
                      <a:pt x="141" y="111"/>
                    </a:cubicBezTo>
                    <a:cubicBezTo>
                      <a:pt x="141" y="102"/>
                      <a:pt x="139" y="93"/>
                      <a:pt x="135" y="85"/>
                    </a:cubicBezTo>
                    <a:cubicBezTo>
                      <a:pt x="129" y="72"/>
                      <a:pt x="118" y="61"/>
                      <a:pt x="105" y="55"/>
                    </a:cubicBezTo>
                    <a:cubicBezTo>
                      <a:pt x="97" y="51"/>
                      <a:pt x="88" y="49"/>
                      <a:pt x="79" y="49"/>
                    </a:cubicBezTo>
                    <a:cubicBezTo>
                      <a:pt x="45" y="49"/>
                      <a:pt x="17" y="77"/>
                      <a:pt x="17" y="111"/>
                    </a:cubicBezTo>
                    <a:cubicBezTo>
                      <a:pt x="17" y="125"/>
                      <a:pt x="22" y="138"/>
                      <a:pt x="30" y="149"/>
                    </a:cubicBezTo>
                    <a:cubicBezTo>
                      <a:pt x="23" y="153"/>
                      <a:pt x="17" y="158"/>
                      <a:pt x="12" y="165"/>
                    </a:cubicBezTo>
                    <a:cubicBezTo>
                      <a:pt x="5" y="174"/>
                      <a:pt x="0" y="186"/>
                      <a:pt x="0" y="198"/>
                    </a:cubicBezTo>
                    <a:cubicBezTo>
                      <a:pt x="0" y="266"/>
                      <a:pt x="0" y="266"/>
                      <a:pt x="0" y="266"/>
                    </a:cubicBezTo>
                    <a:cubicBezTo>
                      <a:pt x="0" y="276"/>
                      <a:pt x="7" y="284"/>
                      <a:pt x="17" y="284"/>
                    </a:cubicBezTo>
                    <a:cubicBezTo>
                      <a:pt x="128" y="284"/>
                      <a:pt x="128" y="284"/>
                      <a:pt x="128" y="284"/>
                    </a:cubicBezTo>
                    <a:cubicBezTo>
                      <a:pt x="128" y="288"/>
                      <a:pt x="128" y="288"/>
                      <a:pt x="128" y="288"/>
                    </a:cubicBezTo>
                    <a:cubicBezTo>
                      <a:pt x="128" y="300"/>
                      <a:pt x="136" y="310"/>
                      <a:pt x="148" y="310"/>
                    </a:cubicBezTo>
                    <a:cubicBezTo>
                      <a:pt x="314" y="310"/>
                      <a:pt x="314" y="310"/>
                      <a:pt x="314" y="310"/>
                    </a:cubicBezTo>
                    <a:cubicBezTo>
                      <a:pt x="326" y="310"/>
                      <a:pt x="334" y="300"/>
                      <a:pt x="334" y="288"/>
                    </a:cubicBezTo>
                    <a:cubicBezTo>
                      <a:pt x="334" y="284"/>
                      <a:pt x="334" y="284"/>
                      <a:pt x="334" y="284"/>
                    </a:cubicBezTo>
                    <a:cubicBezTo>
                      <a:pt x="444" y="284"/>
                      <a:pt x="444" y="284"/>
                      <a:pt x="444" y="284"/>
                    </a:cubicBezTo>
                    <a:cubicBezTo>
                      <a:pt x="454" y="284"/>
                      <a:pt x="461" y="276"/>
                      <a:pt x="461" y="266"/>
                    </a:cubicBezTo>
                    <a:cubicBezTo>
                      <a:pt x="461" y="198"/>
                      <a:pt x="461" y="198"/>
                      <a:pt x="461" y="198"/>
                    </a:cubicBezTo>
                    <a:cubicBezTo>
                      <a:pt x="461" y="186"/>
                      <a:pt x="456" y="174"/>
                      <a:pt x="449" y="165"/>
                    </a:cubicBezTo>
                    <a:close/>
                    <a:moveTo>
                      <a:pt x="79" y="65"/>
                    </a:moveTo>
                    <a:cubicBezTo>
                      <a:pt x="86" y="65"/>
                      <a:pt x="92" y="67"/>
                      <a:pt x="98" y="70"/>
                    </a:cubicBezTo>
                    <a:cubicBezTo>
                      <a:pt x="108" y="74"/>
                      <a:pt x="116" y="82"/>
                      <a:pt x="120" y="92"/>
                    </a:cubicBezTo>
                    <a:cubicBezTo>
                      <a:pt x="123" y="97"/>
                      <a:pt x="125" y="104"/>
                      <a:pt x="125" y="111"/>
                    </a:cubicBezTo>
                    <a:cubicBezTo>
                      <a:pt x="125" y="125"/>
                      <a:pt x="118" y="137"/>
                      <a:pt x="109" y="146"/>
                    </a:cubicBezTo>
                    <a:cubicBezTo>
                      <a:pt x="108" y="146"/>
                      <a:pt x="107" y="147"/>
                      <a:pt x="106" y="147"/>
                    </a:cubicBezTo>
                    <a:cubicBezTo>
                      <a:pt x="106" y="148"/>
                      <a:pt x="106" y="148"/>
                      <a:pt x="105" y="148"/>
                    </a:cubicBezTo>
                    <a:cubicBezTo>
                      <a:pt x="105" y="149"/>
                      <a:pt x="104" y="149"/>
                      <a:pt x="103" y="150"/>
                    </a:cubicBezTo>
                    <a:cubicBezTo>
                      <a:pt x="103" y="150"/>
                      <a:pt x="102" y="150"/>
                      <a:pt x="102" y="151"/>
                    </a:cubicBezTo>
                    <a:cubicBezTo>
                      <a:pt x="101" y="151"/>
                      <a:pt x="100" y="151"/>
                      <a:pt x="100" y="152"/>
                    </a:cubicBezTo>
                    <a:cubicBezTo>
                      <a:pt x="99" y="152"/>
                      <a:pt x="98" y="152"/>
                      <a:pt x="98" y="153"/>
                    </a:cubicBezTo>
                    <a:cubicBezTo>
                      <a:pt x="97" y="153"/>
                      <a:pt x="97" y="153"/>
                      <a:pt x="96" y="153"/>
                    </a:cubicBezTo>
                    <a:cubicBezTo>
                      <a:pt x="95" y="154"/>
                      <a:pt x="94" y="154"/>
                      <a:pt x="94" y="154"/>
                    </a:cubicBezTo>
                    <a:cubicBezTo>
                      <a:pt x="93" y="154"/>
                      <a:pt x="92" y="155"/>
                      <a:pt x="92" y="155"/>
                    </a:cubicBezTo>
                    <a:cubicBezTo>
                      <a:pt x="91" y="155"/>
                      <a:pt x="90" y="155"/>
                      <a:pt x="89" y="156"/>
                    </a:cubicBezTo>
                    <a:cubicBezTo>
                      <a:pt x="89" y="156"/>
                      <a:pt x="88" y="156"/>
                      <a:pt x="88" y="156"/>
                    </a:cubicBezTo>
                    <a:cubicBezTo>
                      <a:pt x="87" y="156"/>
                      <a:pt x="86" y="156"/>
                      <a:pt x="84" y="156"/>
                    </a:cubicBezTo>
                    <a:cubicBezTo>
                      <a:pt x="84" y="156"/>
                      <a:pt x="84" y="156"/>
                      <a:pt x="83" y="156"/>
                    </a:cubicBezTo>
                    <a:cubicBezTo>
                      <a:pt x="82" y="157"/>
                      <a:pt x="80" y="157"/>
                      <a:pt x="79" y="157"/>
                    </a:cubicBezTo>
                    <a:cubicBezTo>
                      <a:pt x="77" y="157"/>
                      <a:pt x="76" y="157"/>
                      <a:pt x="74" y="156"/>
                    </a:cubicBezTo>
                    <a:cubicBezTo>
                      <a:pt x="74" y="156"/>
                      <a:pt x="74" y="156"/>
                      <a:pt x="73" y="156"/>
                    </a:cubicBezTo>
                    <a:cubicBezTo>
                      <a:pt x="72" y="156"/>
                      <a:pt x="71" y="156"/>
                      <a:pt x="70" y="156"/>
                    </a:cubicBezTo>
                    <a:cubicBezTo>
                      <a:pt x="69" y="156"/>
                      <a:pt x="69" y="156"/>
                      <a:pt x="69" y="156"/>
                    </a:cubicBezTo>
                    <a:cubicBezTo>
                      <a:pt x="68" y="155"/>
                      <a:pt x="67" y="155"/>
                      <a:pt x="66" y="155"/>
                    </a:cubicBezTo>
                    <a:cubicBezTo>
                      <a:pt x="65" y="155"/>
                      <a:pt x="65" y="154"/>
                      <a:pt x="64" y="154"/>
                    </a:cubicBezTo>
                    <a:cubicBezTo>
                      <a:pt x="63" y="154"/>
                      <a:pt x="63" y="154"/>
                      <a:pt x="62" y="153"/>
                    </a:cubicBezTo>
                    <a:cubicBezTo>
                      <a:pt x="61" y="153"/>
                      <a:pt x="61" y="153"/>
                      <a:pt x="60" y="153"/>
                    </a:cubicBezTo>
                    <a:cubicBezTo>
                      <a:pt x="59" y="152"/>
                      <a:pt x="59" y="152"/>
                      <a:pt x="58" y="152"/>
                    </a:cubicBezTo>
                    <a:cubicBezTo>
                      <a:pt x="57" y="151"/>
                      <a:pt x="57" y="151"/>
                      <a:pt x="56" y="151"/>
                    </a:cubicBezTo>
                    <a:cubicBezTo>
                      <a:pt x="56" y="150"/>
                      <a:pt x="55" y="150"/>
                      <a:pt x="55" y="150"/>
                    </a:cubicBezTo>
                    <a:cubicBezTo>
                      <a:pt x="54" y="149"/>
                      <a:pt x="53" y="149"/>
                      <a:pt x="52" y="148"/>
                    </a:cubicBezTo>
                    <a:cubicBezTo>
                      <a:pt x="52" y="148"/>
                      <a:pt x="52" y="148"/>
                      <a:pt x="51" y="147"/>
                    </a:cubicBezTo>
                    <a:cubicBezTo>
                      <a:pt x="51" y="147"/>
                      <a:pt x="50" y="146"/>
                      <a:pt x="49" y="146"/>
                    </a:cubicBezTo>
                    <a:cubicBezTo>
                      <a:pt x="39" y="137"/>
                      <a:pt x="33" y="125"/>
                      <a:pt x="33" y="111"/>
                    </a:cubicBezTo>
                    <a:cubicBezTo>
                      <a:pt x="33" y="86"/>
                      <a:pt x="54" y="65"/>
                      <a:pt x="79" y="65"/>
                    </a:cubicBezTo>
                    <a:close/>
                    <a:moveTo>
                      <a:pt x="129" y="189"/>
                    </a:moveTo>
                    <a:cubicBezTo>
                      <a:pt x="128" y="190"/>
                      <a:pt x="128" y="191"/>
                      <a:pt x="128" y="192"/>
                    </a:cubicBezTo>
                    <a:cubicBezTo>
                      <a:pt x="128" y="194"/>
                      <a:pt x="128" y="195"/>
                      <a:pt x="128" y="196"/>
                    </a:cubicBezTo>
                    <a:cubicBezTo>
                      <a:pt x="128" y="196"/>
                      <a:pt x="128" y="196"/>
                      <a:pt x="128" y="196"/>
                    </a:cubicBezTo>
                    <a:cubicBezTo>
                      <a:pt x="128" y="268"/>
                      <a:pt x="128" y="268"/>
                      <a:pt x="128" y="268"/>
                    </a:cubicBezTo>
                    <a:cubicBezTo>
                      <a:pt x="43" y="268"/>
                      <a:pt x="43" y="268"/>
                      <a:pt x="43" y="268"/>
                    </a:cubicBezTo>
                    <a:cubicBezTo>
                      <a:pt x="43" y="206"/>
                      <a:pt x="43" y="206"/>
                      <a:pt x="43" y="206"/>
                    </a:cubicBezTo>
                    <a:cubicBezTo>
                      <a:pt x="43" y="202"/>
                      <a:pt x="39" y="198"/>
                      <a:pt x="35" y="198"/>
                    </a:cubicBezTo>
                    <a:cubicBezTo>
                      <a:pt x="31" y="198"/>
                      <a:pt x="27" y="202"/>
                      <a:pt x="27" y="206"/>
                    </a:cubicBezTo>
                    <a:cubicBezTo>
                      <a:pt x="27" y="268"/>
                      <a:pt x="27" y="268"/>
                      <a:pt x="2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6" y="268"/>
                      <a:pt x="16" y="267"/>
                      <a:pt x="16" y="266"/>
                    </a:cubicBezTo>
                    <a:cubicBezTo>
                      <a:pt x="16" y="198"/>
                      <a:pt x="16" y="198"/>
                      <a:pt x="16" y="198"/>
                    </a:cubicBezTo>
                    <a:cubicBezTo>
                      <a:pt x="16" y="191"/>
                      <a:pt x="19" y="182"/>
                      <a:pt x="25" y="174"/>
                    </a:cubicBezTo>
                    <a:cubicBezTo>
                      <a:pt x="30" y="168"/>
                      <a:pt x="36" y="163"/>
                      <a:pt x="42" y="160"/>
                    </a:cubicBezTo>
                    <a:cubicBezTo>
                      <a:pt x="42" y="161"/>
                      <a:pt x="42" y="161"/>
                      <a:pt x="43" y="161"/>
                    </a:cubicBezTo>
                    <a:cubicBezTo>
                      <a:pt x="44" y="162"/>
                      <a:pt x="45" y="162"/>
                      <a:pt x="46" y="163"/>
                    </a:cubicBezTo>
                    <a:cubicBezTo>
                      <a:pt x="46" y="163"/>
                      <a:pt x="47" y="164"/>
                      <a:pt x="47" y="164"/>
                    </a:cubicBezTo>
                    <a:cubicBezTo>
                      <a:pt x="48" y="164"/>
                      <a:pt x="49" y="165"/>
                      <a:pt x="50" y="166"/>
                    </a:cubicBezTo>
                    <a:cubicBezTo>
                      <a:pt x="50" y="166"/>
                      <a:pt x="51" y="166"/>
                      <a:pt x="51" y="166"/>
                    </a:cubicBezTo>
                    <a:cubicBezTo>
                      <a:pt x="53" y="167"/>
                      <a:pt x="55" y="168"/>
                      <a:pt x="57" y="169"/>
                    </a:cubicBezTo>
                    <a:cubicBezTo>
                      <a:pt x="58" y="169"/>
                      <a:pt x="59" y="169"/>
                      <a:pt x="60" y="170"/>
                    </a:cubicBezTo>
                    <a:cubicBezTo>
                      <a:pt x="60" y="170"/>
                      <a:pt x="61" y="170"/>
                      <a:pt x="62" y="170"/>
                    </a:cubicBezTo>
                    <a:cubicBezTo>
                      <a:pt x="63" y="171"/>
                      <a:pt x="64" y="171"/>
                      <a:pt x="65" y="171"/>
                    </a:cubicBezTo>
                    <a:cubicBezTo>
                      <a:pt x="66" y="171"/>
                      <a:pt x="67" y="171"/>
                      <a:pt x="67" y="172"/>
                    </a:cubicBezTo>
                    <a:cubicBezTo>
                      <a:pt x="69" y="172"/>
                      <a:pt x="70" y="172"/>
                      <a:pt x="71" y="172"/>
                    </a:cubicBezTo>
                    <a:cubicBezTo>
                      <a:pt x="72" y="172"/>
                      <a:pt x="72" y="172"/>
                      <a:pt x="73" y="172"/>
                    </a:cubicBezTo>
                    <a:cubicBezTo>
                      <a:pt x="75" y="173"/>
                      <a:pt x="77" y="173"/>
                      <a:pt x="79" y="173"/>
                    </a:cubicBezTo>
                    <a:cubicBezTo>
                      <a:pt x="81" y="173"/>
                      <a:pt x="83" y="173"/>
                      <a:pt x="85" y="172"/>
                    </a:cubicBezTo>
                    <a:cubicBezTo>
                      <a:pt x="85" y="172"/>
                      <a:pt x="86" y="172"/>
                      <a:pt x="86" y="172"/>
                    </a:cubicBezTo>
                    <a:cubicBezTo>
                      <a:pt x="88" y="172"/>
                      <a:pt x="89" y="172"/>
                      <a:pt x="90" y="172"/>
                    </a:cubicBezTo>
                    <a:cubicBezTo>
                      <a:pt x="91" y="171"/>
                      <a:pt x="92" y="171"/>
                      <a:pt x="92" y="171"/>
                    </a:cubicBezTo>
                    <a:cubicBezTo>
                      <a:pt x="94" y="171"/>
                      <a:pt x="95" y="171"/>
                      <a:pt x="96" y="170"/>
                    </a:cubicBezTo>
                    <a:cubicBezTo>
                      <a:pt x="96" y="170"/>
                      <a:pt x="97" y="170"/>
                      <a:pt x="98" y="170"/>
                    </a:cubicBezTo>
                    <a:cubicBezTo>
                      <a:pt x="99" y="169"/>
                      <a:pt x="100" y="169"/>
                      <a:pt x="101" y="169"/>
                    </a:cubicBezTo>
                    <a:cubicBezTo>
                      <a:pt x="103" y="168"/>
                      <a:pt x="105" y="167"/>
                      <a:pt x="107" y="166"/>
                    </a:cubicBezTo>
                    <a:cubicBezTo>
                      <a:pt x="107" y="166"/>
                      <a:pt x="108" y="166"/>
                      <a:pt x="108" y="166"/>
                    </a:cubicBezTo>
                    <a:cubicBezTo>
                      <a:pt x="109" y="165"/>
                      <a:pt x="110" y="164"/>
                      <a:pt x="111" y="164"/>
                    </a:cubicBezTo>
                    <a:cubicBezTo>
                      <a:pt x="111" y="164"/>
                      <a:pt x="112" y="163"/>
                      <a:pt x="112" y="163"/>
                    </a:cubicBezTo>
                    <a:cubicBezTo>
                      <a:pt x="113" y="162"/>
                      <a:pt x="114" y="162"/>
                      <a:pt x="115" y="161"/>
                    </a:cubicBezTo>
                    <a:cubicBezTo>
                      <a:pt x="115" y="161"/>
                      <a:pt x="116" y="161"/>
                      <a:pt x="116" y="160"/>
                    </a:cubicBezTo>
                    <a:cubicBezTo>
                      <a:pt x="122" y="163"/>
                      <a:pt x="128" y="168"/>
                      <a:pt x="133" y="174"/>
                    </a:cubicBezTo>
                    <a:cubicBezTo>
                      <a:pt x="131" y="179"/>
                      <a:pt x="129" y="184"/>
                      <a:pt x="129" y="189"/>
                    </a:cubicBezTo>
                    <a:close/>
                    <a:moveTo>
                      <a:pt x="318" y="288"/>
                    </a:moveTo>
                    <a:cubicBezTo>
                      <a:pt x="318" y="292"/>
                      <a:pt x="316" y="294"/>
                      <a:pt x="314" y="294"/>
                    </a:cubicBezTo>
                    <a:cubicBezTo>
                      <a:pt x="298" y="294"/>
                      <a:pt x="298" y="294"/>
                      <a:pt x="298" y="294"/>
                    </a:cubicBezTo>
                    <a:cubicBezTo>
                      <a:pt x="298" y="196"/>
                      <a:pt x="298" y="196"/>
                      <a:pt x="298" y="196"/>
                    </a:cubicBezTo>
                    <a:cubicBezTo>
                      <a:pt x="298" y="191"/>
                      <a:pt x="294" y="188"/>
                      <a:pt x="290" y="188"/>
                    </a:cubicBezTo>
                    <a:cubicBezTo>
                      <a:pt x="285" y="188"/>
                      <a:pt x="282" y="191"/>
                      <a:pt x="282" y="196"/>
                    </a:cubicBezTo>
                    <a:cubicBezTo>
                      <a:pt x="282" y="294"/>
                      <a:pt x="282" y="294"/>
                      <a:pt x="282" y="294"/>
                    </a:cubicBezTo>
                    <a:cubicBezTo>
                      <a:pt x="180" y="294"/>
                      <a:pt x="180" y="294"/>
                      <a:pt x="180" y="294"/>
                    </a:cubicBezTo>
                    <a:cubicBezTo>
                      <a:pt x="180" y="196"/>
                      <a:pt x="180" y="196"/>
                      <a:pt x="180" y="196"/>
                    </a:cubicBezTo>
                    <a:cubicBezTo>
                      <a:pt x="180" y="191"/>
                      <a:pt x="177" y="188"/>
                      <a:pt x="172" y="188"/>
                    </a:cubicBezTo>
                    <a:cubicBezTo>
                      <a:pt x="168" y="188"/>
                      <a:pt x="164" y="191"/>
                      <a:pt x="164" y="196"/>
                    </a:cubicBezTo>
                    <a:cubicBezTo>
                      <a:pt x="164" y="294"/>
                      <a:pt x="164" y="294"/>
                      <a:pt x="164" y="294"/>
                    </a:cubicBezTo>
                    <a:cubicBezTo>
                      <a:pt x="148" y="294"/>
                      <a:pt x="148" y="294"/>
                      <a:pt x="148" y="294"/>
                    </a:cubicBezTo>
                    <a:cubicBezTo>
                      <a:pt x="147" y="294"/>
                      <a:pt x="144" y="292"/>
                      <a:pt x="144" y="288"/>
                    </a:cubicBezTo>
                    <a:cubicBezTo>
                      <a:pt x="144" y="276"/>
                      <a:pt x="144" y="276"/>
                      <a:pt x="144" y="276"/>
                    </a:cubicBezTo>
                    <a:cubicBezTo>
                      <a:pt x="144" y="276"/>
                      <a:pt x="144" y="276"/>
                      <a:pt x="144" y="276"/>
                    </a:cubicBezTo>
                    <a:cubicBezTo>
                      <a:pt x="144" y="196"/>
                      <a:pt x="144" y="196"/>
                      <a:pt x="144" y="196"/>
                    </a:cubicBezTo>
                    <a:cubicBezTo>
                      <a:pt x="144" y="196"/>
                      <a:pt x="144" y="196"/>
                      <a:pt x="144" y="196"/>
                    </a:cubicBezTo>
                    <a:cubicBezTo>
                      <a:pt x="144" y="195"/>
                      <a:pt x="144" y="193"/>
                      <a:pt x="144" y="192"/>
                    </a:cubicBezTo>
                    <a:cubicBezTo>
                      <a:pt x="144" y="192"/>
                      <a:pt x="144" y="191"/>
                      <a:pt x="145" y="191"/>
                    </a:cubicBezTo>
                    <a:cubicBezTo>
                      <a:pt x="145" y="190"/>
                      <a:pt x="145" y="188"/>
                      <a:pt x="145" y="187"/>
                    </a:cubicBezTo>
                    <a:cubicBezTo>
                      <a:pt x="145" y="187"/>
                      <a:pt x="145" y="187"/>
                      <a:pt x="146" y="186"/>
                    </a:cubicBezTo>
                    <a:cubicBezTo>
                      <a:pt x="146" y="185"/>
                      <a:pt x="146" y="184"/>
                      <a:pt x="147" y="182"/>
                    </a:cubicBezTo>
                    <a:cubicBezTo>
                      <a:pt x="147" y="182"/>
                      <a:pt x="147" y="182"/>
                      <a:pt x="147" y="181"/>
                    </a:cubicBezTo>
                    <a:cubicBezTo>
                      <a:pt x="148" y="180"/>
                      <a:pt x="148" y="178"/>
                      <a:pt x="149" y="177"/>
                    </a:cubicBezTo>
                    <a:cubicBezTo>
                      <a:pt x="149" y="177"/>
                      <a:pt x="149" y="177"/>
                      <a:pt x="149" y="177"/>
                    </a:cubicBezTo>
                    <a:cubicBezTo>
                      <a:pt x="151" y="172"/>
                      <a:pt x="154" y="167"/>
                      <a:pt x="157" y="163"/>
                    </a:cubicBezTo>
                    <a:cubicBezTo>
                      <a:pt x="164" y="154"/>
                      <a:pt x="173" y="147"/>
                      <a:pt x="182" y="144"/>
                    </a:cubicBezTo>
                    <a:cubicBezTo>
                      <a:pt x="195" y="154"/>
                      <a:pt x="212" y="160"/>
                      <a:pt x="231" y="160"/>
                    </a:cubicBezTo>
                    <a:cubicBezTo>
                      <a:pt x="250" y="160"/>
                      <a:pt x="267" y="154"/>
                      <a:pt x="280" y="143"/>
                    </a:cubicBezTo>
                    <a:cubicBezTo>
                      <a:pt x="289" y="147"/>
                      <a:pt x="298" y="154"/>
                      <a:pt x="305" y="163"/>
                    </a:cubicBezTo>
                    <a:cubicBezTo>
                      <a:pt x="308" y="167"/>
                      <a:pt x="311" y="172"/>
                      <a:pt x="313" y="176"/>
                    </a:cubicBezTo>
                    <a:cubicBezTo>
                      <a:pt x="314" y="178"/>
                      <a:pt x="314" y="179"/>
                      <a:pt x="315" y="181"/>
                    </a:cubicBezTo>
                    <a:cubicBezTo>
                      <a:pt x="315" y="181"/>
                      <a:pt x="315" y="182"/>
                      <a:pt x="316" y="182"/>
                    </a:cubicBezTo>
                    <a:cubicBezTo>
                      <a:pt x="316" y="183"/>
                      <a:pt x="316" y="184"/>
                      <a:pt x="317" y="186"/>
                    </a:cubicBezTo>
                    <a:cubicBezTo>
                      <a:pt x="317" y="186"/>
                      <a:pt x="317" y="187"/>
                      <a:pt x="317" y="187"/>
                    </a:cubicBezTo>
                    <a:cubicBezTo>
                      <a:pt x="317" y="188"/>
                      <a:pt x="318" y="190"/>
                      <a:pt x="318" y="191"/>
                    </a:cubicBezTo>
                    <a:cubicBezTo>
                      <a:pt x="318" y="191"/>
                      <a:pt x="318" y="191"/>
                      <a:pt x="318" y="192"/>
                    </a:cubicBezTo>
                    <a:cubicBezTo>
                      <a:pt x="318" y="193"/>
                      <a:pt x="318" y="195"/>
                      <a:pt x="318" y="196"/>
                    </a:cubicBezTo>
                    <a:cubicBezTo>
                      <a:pt x="318" y="276"/>
                      <a:pt x="318" y="276"/>
                      <a:pt x="318" y="276"/>
                    </a:cubicBezTo>
                    <a:cubicBezTo>
                      <a:pt x="318" y="276"/>
                      <a:pt x="318" y="276"/>
                      <a:pt x="318" y="276"/>
                    </a:cubicBezTo>
                    <a:lnTo>
                      <a:pt x="318" y="288"/>
                    </a:lnTo>
                    <a:close/>
                    <a:moveTo>
                      <a:pt x="382" y="65"/>
                    </a:moveTo>
                    <a:cubicBezTo>
                      <a:pt x="389" y="65"/>
                      <a:pt x="396" y="67"/>
                      <a:pt x="402" y="70"/>
                    </a:cubicBezTo>
                    <a:cubicBezTo>
                      <a:pt x="412" y="74"/>
                      <a:pt x="419" y="82"/>
                      <a:pt x="424" y="92"/>
                    </a:cubicBezTo>
                    <a:cubicBezTo>
                      <a:pt x="427" y="97"/>
                      <a:pt x="428" y="104"/>
                      <a:pt x="428" y="111"/>
                    </a:cubicBezTo>
                    <a:cubicBezTo>
                      <a:pt x="428" y="125"/>
                      <a:pt x="422" y="137"/>
                      <a:pt x="412" y="146"/>
                    </a:cubicBezTo>
                    <a:cubicBezTo>
                      <a:pt x="411" y="146"/>
                      <a:pt x="411" y="147"/>
                      <a:pt x="410" y="147"/>
                    </a:cubicBezTo>
                    <a:cubicBezTo>
                      <a:pt x="410" y="148"/>
                      <a:pt x="409" y="148"/>
                      <a:pt x="409" y="148"/>
                    </a:cubicBezTo>
                    <a:cubicBezTo>
                      <a:pt x="408" y="149"/>
                      <a:pt x="407" y="149"/>
                      <a:pt x="407" y="150"/>
                    </a:cubicBezTo>
                    <a:cubicBezTo>
                      <a:pt x="406" y="150"/>
                      <a:pt x="406" y="150"/>
                      <a:pt x="405" y="151"/>
                    </a:cubicBezTo>
                    <a:cubicBezTo>
                      <a:pt x="405" y="151"/>
                      <a:pt x="404" y="151"/>
                      <a:pt x="403" y="152"/>
                    </a:cubicBezTo>
                    <a:cubicBezTo>
                      <a:pt x="403" y="152"/>
                      <a:pt x="402" y="152"/>
                      <a:pt x="401" y="153"/>
                    </a:cubicBezTo>
                    <a:cubicBezTo>
                      <a:pt x="401" y="153"/>
                      <a:pt x="400" y="153"/>
                      <a:pt x="399" y="153"/>
                    </a:cubicBezTo>
                    <a:cubicBezTo>
                      <a:pt x="399" y="154"/>
                      <a:pt x="398" y="154"/>
                      <a:pt x="397" y="154"/>
                    </a:cubicBezTo>
                    <a:cubicBezTo>
                      <a:pt x="397" y="154"/>
                      <a:pt x="396" y="155"/>
                      <a:pt x="396" y="155"/>
                    </a:cubicBezTo>
                    <a:cubicBezTo>
                      <a:pt x="395" y="155"/>
                      <a:pt x="394" y="155"/>
                      <a:pt x="393" y="156"/>
                    </a:cubicBezTo>
                    <a:cubicBezTo>
                      <a:pt x="392" y="156"/>
                      <a:pt x="392" y="156"/>
                      <a:pt x="391" y="156"/>
                    </a:cubicBezTo>
                    <a:cubicBezTo>
                      <a:pt x="390" y="156"/>
                      <a:pt x="389" y="156"/>
                      <a:pt x="388" y="156"/>
                    </a:cubicBezTo>
                    <a:cubicBezTo>
                      <a:pt x="388" y="156"/>
                      <a:pt x="387" y="156"/>
                      <a:pt x="387" y="156"/>
                    </a:cubicBezTo>
                    <a:cubicBezTo>
                      <a:pt x="385" y="157"/>
                      <a:pt x="384" y="157"/>
                      <a:pt x="382" y="157"/>
                    </a:cubicBezTo>
                    <a:cubicBezTo>
                      <a:pt x="382" y="157"/>
                      <a:pt x="382" y="157"/>
                      <a:pt x="382" y="157"/>
                    </a:cubicBezTo>
                    <a:cubicBezTo>
                      <a:pt x="381" y="157"/>
                      <a:pt x="379" y="157"/>
                      <a:pt x="378" y="156"/>
                    </a:cubicBezTo>
                    <a:cubicBezTo>
                      <a:pt x="378" y="156"/>
                      <a:pt x="377" y="156"/>
                      <a:pt x="377" y="156"/>
                    </a:cubicBezTo>
                    <a:cubicBezTo>
                      <a:pt x="376" y="156"/>
                      <a:pt x="375" y="156"/>
                      <a:pt x="374" y="156"/>
                    </a:cubicBezTo>
                    <a:cubicBezTo>
                      <a:pt x="373" y="156"/>
                      <a:pt x="373" y="156"/>
                      <a:pt x="372" y="155"/>
                    </a:cubicBezTo>
                    <a:cubicBezTo>
                      <a:pt x="371" y="155"/>
                      <a:pt x="370" y="155"/>
                      <a:pt x="369" y="155"/>
                    </a:cubicBezTo>
                    <a:cubicBezTo>
                      <a:pt x="369" y="155"/>
                      <a:pt x="368" y="154"/>
                      <a:pt x="368" y="154"/>
                    </a:cubicBezTo>
                    <a:cubicBezTo>
                      <a:pt x="367" y="154"/>
                      <a:pt x="366" y="154"/>
                      <a:pt x="365" y="153"/>
                    </a:cubicBezTo>
                    <a:cubicBezTo>
                      <a:pt x="365" y="153"/>
                      <a:pt x="364" y="153"/>
                      <a:pt x="363" y="153"/>
                    </a:cubicBezTo>
                    <a:cubicBezTo>
                      <a:pt x="363" y="152"/>
                      <a:pt x="362" y="152"/>
                      <a:pt x="362" y="152"/>
                    </a:cubicBezTo>
                    <a:cubicBezTo>
                      <a:pt x="361" y="151"/>
                      <a:pt x="360" y="151"/>
                      <a:pt x="360" y="151"/>
                    </a:cubicBezTo>
                    <a:cubicBezTo>
                      <a:pt x="359" y="150"/>
                      <a:pt x="359" y="150"/>
                      <a:pt x="358" y="150"/>
                    </a:cubicBezTo>
                    <a:cubicBezTo>
                      <a:pt x="357" y="149"/>
                      <a:pt x="357" y="149"/>
                      <a:pt x="356" y="148"/>
                    </a:cubicBezTo>
                    <a:cubicBezTo>
                      <a:pt x="356" y="148"/>
                      <a:pt x="355" y="148"/>
                      <a:pt x="355" y="148"/>
                    </a:cubicBezTo>
                    <a:cubicBezTo>
                      <a:pt x="354" y="147"/>
                      <a:pt x="353" y="146"/>
                      <a:pt x="353" y="146"/>
                    </a:cubicBezTo>
                    <a:cubicBezTo>
                      <a:pt x="343" y="137"/>
                      <a:pt x="337" y="125"/>
                      <a:pt x="337" y="111"/>
                    </a:cubicBezTo>
                    <a:cubicBezTo>
                      <a:pt x="337" y="86"/>
                      <a:pt x="357" y="65"/>
                      <a:pt x="382" y="65"/>
                    </a:cubicBezTo>
                    <a:close/>
                    <a:moveTo>
                      <a:pt x="445" y="266"/>
                    </a:moveTo>
                    <a:cubicBezTo>
                      <a:pt x="445" y="267"/>
                      <a:pt x="445" y="268"/>
                      <a:pt x="445" y="268"/>
                    </a:cubicBezTo>
                    <a:cubicBezTo>
                      <a:pt x="444" y="268"/>
                      <a:pt x="444" y="268"/>
                      <a:pt x="444" y="268"/>
                    </a:cubicBezTo>
                    <a:cubicBezTo>
                      <a:pt x="434" y="268"/>
                      <a:pt x="434" y="268"/>
                      <a:pt x="434" y="268"/>
                    </a:cubicBezTo>
                    <a:cubicBezTo>
                      <a:pt x="434" y="206"/>
                      <a:pt x="434" y="206"/>
                      <a:pt x="434" y="206"/>
                    </a:cubicBezTo>
                    <a:cubicBezTo>
                      <a:pt x="434" y="202"/>
                      <a:pt x="431" y="198"/>
                      <a:pt x="426" y="198"/>
                    </a:cubicBezTo>
                    <a:cubicBezTo>
                      <a:pt x="422" y="198"/>
                      <a:pt x="418" y="202"/>
                      <a:pt x="418" y="206"/>
                    </a:cubicBezTo>
                    <a:cubicBezTo>
                      <a:pt x="418" y="268"/>
                      <a:pt x="418" y="268"/>
                      <a:pt x="418" y="268"/>
                    </a:cubicBezTo>
                    <a:cubicBezTo>
                      <a:pt x="334" y="268"/>
                      <a:pt x="334" y="268"/>
                      <a:pt x="334" y="268"/>
                    </a:cubicBezTo>
                    <a:cubicBezTo>
                      <a:pt x="334" y="264"/>
                      <a:pt x="334" y="264"/>
                      <a:pt x="334" y="264"/>
                    </a:cubicBezTo>
                    <a:cubicBezTo>
                      <a:pt x="334" y="196"/>
                      <a:pt x="334" y="196"/>
                      <a:pt x="334" y="196"/>
                    </a:cubicBezTo>
                    <a:cubicBezTo>
                      <a:pt x="334" y="196"/>
                      <a:pt x="334" y="196"/>
                      <a:pt x="334" y="196"/>
                    </a:cubicBezTo>
                    <a:cubicBezTo>
                      <a:pt x="334" y="194"/>
                      <a:pt x="334" y="193"/>
                      <a:pt x="334" y="191"/>
                    </a:cubicBezTo>
                    <a:cubicBezTo>
                      <a:pt x="334" y="190"/>
                      <a:pt x="334" y="189"/>
                      <a:pt x="333" y="188"/>
                    </a:cubicBezTo>
                    <a:cubicBezTo>
                      <a:pt x="333" y="187"/>
                      <a:pt x="333" y="186"/>
                      <a:pt x="333" y="185"/>
                    </a:cubicBezTo>
                    <a:cubicBezTo>
                      <a:pt x="333" y="184"/>
                      <a:pt x="333" y="183"/>
                      <a:pt x="332" y="183"/>
                    </a:cubicBezTo>
                    <a:cubicBezTo>
                      <a:pt x="332" y="182"/>
                      <a:pt x="332" y="180"/>
                      <a:pt x="331" y="179"/>
                    </a:cubicBezTo>
                    <a:cubicBezTo>
                      <a:pt x="331" y="179"/>
                      <a:pt x="331" y="178"/>
                      <a:pt x="331" y="178"/>
                    </a:cubicBezTo>
                    <a:cubicBezTo>
                      <a:pt x="330" y="176"/>
                      <a:pt x="330" y="175"/>
                      <a:pt x="329" y="174"/>
                    </a:cubicBezTo>
                    <a:cubicBezTo>
                      <a:pt x="329" y="174"/>
                      <a:pt x="329" y="173"/>
                      <a:pt x="329" y="173"/>
                    </a:cubicBezTo>
                    <a:cubicBezTo>
                      <a:pt x="334" y="168"/>
                      <a:pt x="340" y="163"/>
                      <a:pt x="346" y="160"/>
                    </a:cubicBezTo>
                    <a:cubicBezTo>
                      <a:pt x="346" y="161"/>
                      <a:pt x="346" y="161"/>
                      <a:pt x="346" y="161"/>
                    </a:cubicBezTo>
                    <a:cubicBezTo>
                      <a:pt x="347" y="162"/>
                      <a:pt x="348" y="162"/>
                      <a:pt x="349" y="163"/>
                    </a:cubicBezTo>
                    <a:cubicBezTo>
                      <a:pt x="350" y="163"/>
                      <a:pt x="350" y="164"/>
                      <a:pt x="351" y="164"/>
                    </a:cubicBezTo>
                    <a:cubicBezTo>
                      <a:pt x="352" y="164"/>
                      <a:pt x="353" y="165"/>
                      <a:pt x="354" y="166"/>
                    </a:cubicBezTo>
                    <a:cubicBezTo>
                      <a:pt x="354" y="166"/>
                      <a:pt x="355" y="166"/>
                      <a:pt x="355" y="166"/>
                    </a:cubicBezTo>
                    <a:cubicBezTo>
                      <a:pt x="357" y="167"/>
                      <a:pt x="359" y="168"/>
                      <a:pt x="360" y="169"/>
                    </a:cubicBezTo>
                    <a:cubicBezTo>
                      <a:pt x="361" y="169"/>
                      <a:pt x="362" y="169"/>
                      <a:pt x="363" y="170"/>
                    </a:cubicBezTo>
                    <a:cubicBezTo>
                      <a:pt x="364" y="170"/>
                      <a:pt x="365" y="170"/>
                      <a:pt x="366" y="170"/>
                    </a:cubicBezTo>
                    <a:cubicBezTo>
                      <a:pt x="367" y="171"/>
                      <a:pt x="368" y="171"/>
                      <a:pt x="369" y="171"/>
                    </a:cubicBezTo>
                    <a:cubicBezTo>
                      <a:pt x="370" y="171"/>
                      <a:pt x="370" y="171"/>
                      <a:pt x="371" y="172"/>
                    </a:cubicBezTo>
                    <a:cubicBezTo>
                      <a:pt x="372" y="172"/>
                      <a:pt x="374" y="172"/>
                      <a:pt x="375" y="172"/>
                    </a:cubicBezTo>
                    <a:cubicBezTo>
                      <a:pt x="375" y="172"/>
                      <a:pt x="376" y="172"/>
                      <a:pt x="377" y="172"/>
                    </a:cubicBezTo>
                    <a:cubicBezTo>
                      <a:pt x="379" y="173"/>
                      <a:pt x="380" y="173"/>
                      <a:pt x="382" y="173"/>
                    </a:cubicBezTo>
                    <a:cubicBezTo>
                      <a:pt x="382" y="173"/>
                      <a:pt x="382" y="173"/>
                      <a:pt x="382" y="173"/>
                    </a:cubicBezTo>
                    <a:cubicBezTo>
                      <a:pt x="384" y="173"/>
                      <a:pt x="386" y="173"/>
                      <a:pt x="388" y="172"/>
                    </a:cubicBezTo>
                    <a:cubicBezTo>
                      <a:pt x="389" y="172"/>
                      <a:pt x="389" y="172"/>
                      <a:pt x="390" y="172"/>
                    </a:cubicBezTo>
                    <a:cubicBezTo>
                      <a:pt x="391" y="172"/>
                      <a:pt x="393" y="172"/>
                      <a:pt x="394" y="172"/>
                    </a:cubicBezTo>
                    <a:cubicBezTo>
                      <a:pt x="395" y="171"/>
                      <a:pt x="395" y="171"/>
                      <a:pt x="396" y="171"/>
                    </a:cubicBezTo>
                    <a:cubicBezTo>
                      <a:pt x="397" y="171"/>
                      <a:pt x="398" y="171"/>
                      <a:pt x="399" y="170"/>
                    </a:cubicBezTo>
                    <a:cubicBezTo>
                      <a:pt x="400" y="170"/>
                      <a:pt x="401" y="170"/>
                      <a:pt x="402" y="170"/>
                    </a:cubicBezTo>
                    <a:cubicBezTo>
                      <a:pt x="402" y="169"/>
                      <a:pt x="403" y="169"/>
                      <a:pt x="404" y="169"/>
                    </a:cubicBezTo>
                    <a:cubicBezTo>
                      <a:pt x="408" y="167"/>
                      <a:pt x="411" y="166"/>
                      <a:pt x="414" y="164"/>
                    </a:cubicBezTo>
                    <a:cubicBezTo>
                      <a:pt x="415" y="163"/>
                      <a:pt x="415" y="163"/>
                      <a:pt x="416" y="163"/>
                    </a:cubicBezTo>
                    <a:cubicBezTo>
                      <a:pt x="417" y="162"/>
                      <a:pt x="418" y="162"/>
                      <a:pt x="419" y="161"/>
                    </a:cubicBezTo>
                    <a:cubicBezTo>
                      <a:pt x="419" y="161"/>
                      <a:pt x="419" y="161"/>
                      <a:pt x="419" y="160"/>
                    </a:cubicBezTo>
                    <a:cubicBezTo>
                      <a:pt x="425" y="163"/>
                      <a:pt x="431" y="168"/>
                      <a:pt x="436" y="174"/>
                    </a:cubicBezTo>
                    <a:cubicBezTo>
                      <a:pt x="442" y="182"/>
                      <a:pt x="445" y="191"/>
                      <a:pt x="445" y="198"/>
                    </a:cubicBezTo>
                    <a:lnTo>
                      <a:pt x="445" y="266"/>
                    </a:lnTo>
                    <a:close/>
                  </a:path>
                </a:pathLst>
              </a:custGeom>
              <a:solidFill>
                <a:srgbClr val="0B1749"/>
              </a:solidFill>
              <a:ln>
                <a:noFill/>
              </a:ln>
            </p:spPr>
            <p:txBody>
              <a:bodyPr/>
              <a:lstStyle/>
              <a:p>
                <a:pPr defTabSz="235974">
                  <a:defRPr/>
                </a:pPr>
                <a:endParaRPr lang="en-US" sz="464" kern="0">
                  <a:solidFill>
                    <a:srgbClr val="58585A"/>
                  </a:solidFill>
                  <a:latin typeface="Verdana"/>
                  <a:ea typeface="標楷體" pitchFamily="65" charset="-120"/>
                  <a:cs typeface="Arial" pitchFamily="34" charset="0"/>
                </a:endParaRPr>
              </a:p>
            </p:txBody>
          </p:sp>
          <p:sp>
            <p:nvSpPr>
              <p:cNvPr id="4115" name="Rectangle 30">
                <a:extLst>
                  <a:ext uri="{FF2B5EF4-FFF2-40B4-BE49-F238E27FC236}">
                    <a16:creationId xmlns:a16="http://schemas.microsoft.com/office/drawing/2014/main" id="{FDB4B5F1-77C5-4B01-8748-090206BF9C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62062" y="4352649"/>
                <a:ext cx="877888" cy="3699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6355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defTabSz="4635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defTabSz="46355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defTabSz="46355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defTabSz="46355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900" b="1">
                    <a:latin typeface="新細明體" panose="02020500000000000000" pitchFamily="18" charset="-120"/>
                  </a:rPr>
                  <a:t>無人機升空後</a:t>
                </a:r>
                <a:endParaRPr lang="en-US" altLang="zh-TW" sz="900" b="1">
                  <a:latin typeface="新細明體" panose="02020500000000000000" pitchFamily="18" charset="-120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900" b="1">
                    <a:latin typeface="新細明體" panose="02020500000000000000" pitchFamily="18" charset="-120"/>
                  </a:rPr>
                  <a:t>訊號涵蓋範圍</a:t>
                </a:r>
                <a:endParaRPr lang="en-US" altLang="zh-TW" sz="900" b="1">
                  <a:latin typeface="新細明體" panose="02020500000000000000" pitchFamily="18" charset="-120"/>
                </a:endParaRPr>
              </a:p>
            </p:txBody>
          </p:sp>
          <p:sp>
            <p:nvSpPr>
              <p:cNvPr id="4116" name="Rectangle 43">
                <a:extLst>
                  <a:ext uri="{FF2B5EF4-FFF2-40B4-BE49-F238E27FC236}">
                    <a16:creationId xmlns:a16="http://schemas.microsoft.com/office/drawing/2014/main" id="{9317E5E7-DF4B-413E-B8D0-A4C9CB07E8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93539" y="4917881"/>
                <a:ext cx="531813" cy="2318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6355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defTabSz="4635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defTabSz="46355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defTabSz="46355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defTabSz="46355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900" b="1">
                    <a:latin typeface="微軟正黑體" panose="020B0604030504040204" pitchFamily="34" charset="-120"/>
                  </a:rPr>
                  <a:t>發電機</a:t>
                </a:r>
                <a:endParaRPr lang="en-US" altLang="zh-TW" sz="900" b="1">
                  <a:latin typeface="微軟正黑體" panose="020B0604030504040204" pitchFamily="34" charset="-120"/>
                </a:endParaRPr>
              </a:p>
            </p:txBody>
          </p:sp>
          <p:sp>
            <p:nvSpPr>
              <p:cNvPr id="4117" name="Rectangle 43">
                <a:extLst>
                  <a:ext uri="{FF2B5EF4-FFF2-40B4-BE49-F238E27FC236}">
                    <a16:creationId xmlns:a16="http://schemas.microsoft.com/office/drawing/2014/main" id="{4758B6F0-8237-4ADF-8F8F-A9C7C8F416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3639" y="4009699"/>
                <a:ext cx="415925" cy="2318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6355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defTabSz="4635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defTabSz="46355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defTabSz="46355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defTabSz="46355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900" b="1">
                    <a:latin typeface="微軟正黑體" panose="020B0604030504040204" pitchFamily="34" charset="-120"/>
                  </a:rPr>
                  <a:t>光纜</a:t>
                </a:r>
                <a:endParaRPr lang="en-US" altLang="zh-TW" sz="900" b="1">
                  <a:latin typeface="微軟正黑體" panose="020B0604030504040204" pitchFamily="34" charset="-120"/>
                </a:endParaRPr>
              </a:p>
            </p:txBody>
          </p:sp>
          <p:pic>
            <p:nvPicPr>
              <p:cNvPr id="4118" name="Picture 4" descr="ãè¡æiconãçåçæå°çµæ">
                <a:extLst>
                  <a:ext uri="{FF2B5EF4-FFF2-40B4-BE49-F238E27FC236}">
                    <a16:creationId xmlns:a16="http://schemas.microsoft.com/office/drawing/2014/main" id="{2B219607-39D4-4D18-8D4F-E9F95E694F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12363" y="1304206"/>
                <a:ext cx="1030288" cy="1046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19" name="Picture 4" descr="「閃電png」的圖片搜尋結果">
                <a:extLst>
                  <a:ext uri="{FF2B5EF4-FFF2-40B4-BE49-F238E27FC236}">
                    <a16:creationId xmlns:a16="http://schemas.microsoft.com/office/drawing/2014/main" id="{8093F8D2-0E5E-4748-999D-93A9431E0F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204086">
                <a:off x="3566402" y="2531522"/>
                <a:ext cx="471487" cy="1467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20" name="Picture 4" descr="「閃電png」的圖片搜尋結果">
                <a:extLst>
                  <a:ext uri="{FF2B5EF4-FFF2-40B4-BE49-F238E27FC236}">
                    <a16:creationId xmlns:a16="http://schemas.microsoft.com/office/drawing/2014/main" id="{03ED7468-BC6A-4622-9B6B-23038541368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27075">
                <a:off x="2790114" y="2444196"/>
                <a:ext cx="538163" cy="13305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21" name="Picture 14" descr="ãå»ºç© pngãçåçæå°çµæ">
                <a:extLst>
                  <a:ext uri="{FF2B5EF4-FFF2-40B4-BE49-F238E27FC236}">
                    <a16:creationId xmlns:a16="http://schemas.microsoft.com/office/drawing/2014/main" id="{AD8195AB-94DE-4FCF-89B9-05417416A08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0974" t="23694" r="12344" b="23859"/>
              <a:stretch>
                <a:fillRect/>
              </a:stretch>
            </p:blipFill>
            <p:spPr bwMode="auto">
              <a:xfrm>
                <a:off x="2378650" y="4054867"/>
                <a:ext cx="603850" cy="5159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22" name="Picture 12" descr="ãsatellite  pngãçåçæå°çµæ">
                <a:extLst>
                  <a:ext uri="{FF2B5EF4-FFF2-40B4-BE49-F238E27FC236}">
                    <a16:creationId xmlns:a16="http://schemas.microsoft.com/office/drawing/2014/main" id="{5D7845B7-FF6F-4140-B78A-0B62A0D48B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7088"/>
              <a:stretch>
                <a:fillRect/>
              </a:stretch>
            </p:blipFill>
            <p:spPr bwMode="auto">
              <a:xfrm>
                <a:off x="2480077" y="3567846"/>
                <a:ext cx="595787" cy="5622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123" name="Rectangle 43">
                <a:extLst>
                  <a:ext uri="{FF2B5EF4-FFF2-40B4-BE49-F238E27FC236}">
                    <a16:creationId xmlns:a16="http://schemas.microsoft.com/office/drawing/2014/main" id="{3179F54A-62DB-4DF0-B884-62DB644FD5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0627" y="1086688"/>
                <a:ext cx="877887" cy="2318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6355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defTabSz="4635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defTabSz="46355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defTabSz="46355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defTabSz="46355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900" b="1">
                    <a:latin typeface="微軟正黑體" panose="020B0604030504040204" pitchFamily="34" charset="-120"/>
                  </a:rPr>
                  <a:t>中新二號衛星</a:t>
                </a:r>
                <a:endParaRPr lang="en-US" altLang="zh-TW" sz="900" b="1">
                  <a:latin typeface="微軟正黑體" panose="020B0604030504040204" pitchFamily="34" charset="-120"/>
                </a:endParaRPr>
              </a:p>
            </p:txBody>
          </p:sp>
          <p:pic>
            <p:nvPicPr>
              <p:cNvPr id="4124" name="Picture 16" descr="ãé²ç«¯ pngãçåçæå°çµæ">
                <a:extLst>
                  <a:ext uri="{FF2B5EF4-FFF2-40B4-BE49-F238E27FC236}">
                    <a16:creationId xmlns:a16="http://schemas.microsoft.com/office/drawing/2014/main" id="{B3B32888-55D7-4BA2-83CF-E9483B7395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01520" y="4679721"/>
                <a:ext cx="1063625" cy="724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4" name="橢圓 33">
                <a:extLst>
                  <a:ext uri="{FF2B5EF4-FFF2-40B4-BE49-F238E27FC236}">
                    <a16:creationId xmlns:a16="http://schemas.microsoft.com/office/drawing/2014/main" id="{D1C762E5-D015-425E-A559-D3D41061E8AF}"/>
                  </a:ext>
                </a:extLst>
              </p:cNvPr>
              <p:cNvSpPr/>
              <p:nvPr/>
            </p:nvSpPr>
            <p:spPr bwMode="auto">
              <a:xfrm flipH="1">
                <a:off x="2755189" y="4552867"/>
                <a:ext cx="90487" cy="93663"/>
              </a:xfrm>
              <a:prstGeom prst="ellipse">
                <a:avLst/>
              </a:prstGeom>
              <a:ln w="38100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23596" tIns="11798" rIns="23596" bIns="11798"/>
              <a:lstStyle/>
              <a:p>
                <a:pPr algn="r" defTabSz="235974">
                  <a:defRPr/>
                </a:pPr>
                <a:endParaRPr lang="zh-TW" altLang="en-US" sz="464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橢圓 34">
                <a:extLst>
                  <a:ext uri="{FF2B5EF4-FFF2-40B4-BE49-F238E27FC236}">
                    <a16:creationId xmlns:a16="http://schemas.microsoft.com/office/drawing/2014/main" id="{E3782FDD-DF9B-49A3-A6DF-B4051E82E87D}"/>
                  </a:ext>
                </a:extLst>
              </p:cNvPr>
              <p:cNvSpPr/>
              <p:nvPr/>
            </p:nvSpPr>
            <p:spPr bwMode="auto">
              <a:xfrm>
                <a:off x="2652001" y="4721141"/>
                <a:ext cx="98425" cy="109538"/>
              </a:xfrm>
              <a:prstGeom prst="ellipse">
                <a:avLst/>
              </a:prstGeom>
              <a:ln w="38100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23596" tIns="11798" rIns="23596" bIns="11798"/>
              <a:lstStyle/>
              <a:p>
                <a:pPr algn="r" defTabSz="235974">
                  <a:defRPr/>
                </a:pPr>
                <a:endParaRPr lang="zh-TW" altLang="en-US" sz="464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127" name="Rectangle 43">
                <a:extLst>
                  <a:ext uri="{FF2B5EF4-FFF2-40B4-BE49-F238E27FC236}">
                    <a16:creationId xmlns:a16="http://schemas.microsoft.com/office/drawing/2014/main" id="{B86771E9-9BF8-4A97-8942-38B0298524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6839" y="4979007"/>
                <a:ext cx="709861" cy="3699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46355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defTabSz="4635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defTabSz="46355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defTabSz="46355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defTabSz="46355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900" b="1">
                    <a:latin typeface="新細明體" panose="02020500000000000000" pitchFamily="18" charset="-120"/>
                  </a:rPr>
                  <a:t>行動電話</a:t>
                </a:r>
                <a:endParaRPr lang="en-US" altLang="zh-TW" sz="900" b="1">
                  <a:latin typeface="新細明體" panose="02020500000000000000" pitchFamily="18" charset="-120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900" b="1">
                    <a:latin typeface="新細明體" panose="02020500000000000000" pitchFamily="18" charset="-120"/>
                  </a:rPr>
                  <a:t>核心網路</a:t>
                </a:r>
                <a:endParaRPr lang="en-US" altLang="zh-TW" sz="900" b="1">
                  <a:latin typeface="新細明體" panose="02020500000000000000" pitchFamily="18" charset="-120"/>
                </a:endParaRPr>
              </a:p>
            </p:txBody>
          </p:sp>
          <p:sp>
            <p:nvSpPr>
              <p:cNvPr id="4128" name="Rectangle 43">
                <a:extLst>
                  <a:ext uri="{FF2B5EF4-FFF2-40B4-BE49-F238E27FC236}">
                    <a16:creationId xmlns:a16="http://schemas.microsoft.com/office/drawing/2014/main" id="{49FD3DD6-F174-4439-B5F9-5294A621AF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69925" y="5454533"/>
                <a:ext cx="1733550" cy="2318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23495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defTabSz="2349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defTabSz="23495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defTabSz="23495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defTabSz="23495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defTabSz="2349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defTabSz="2349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defTabSz="2349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defTabSz="2349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900" b="1">
                    <a:latin typeface="新細明體" panose="02020500000000000000" pitchFamily="18" charset="-120"/>
                  </a:rPr>
                  <a:t>災區</a:t>
                </a:r>
                <a:r>
                  <a:rPr lang="en-US" altLang="zh-TW" sz="900" b="1">
                    <a:latin typeface="新細明體" panose="02020500000000000000" pitchFamily="18" charset="-120"/>
                  </a:rPr>
                  <a:t>1(</a:t>
                </a:r>
                <a:r>
                  <a:rPr lang="zh-TW" altLang="en-US" sz="900" b="1">
                    <a:latin typeface="新細明體" panose="02020500000000000000" pitchFamily="18" charset="-120"/>
                  </a:rPr>
                  <a:t>無行動電話訊號</a:t>
                </a:r>
                <a:r>
                  <a:rPr lang="en-US" altLang="zh-TW" sz="900" b="1">
                    <a:latin typeface="新細明體" panose="02020500000000000000" pitchFamily="18" charset="-120"/>
                  </a:rPr>
                  <a:t>)</a:t>
                </a:r>
              </a:p>
            </p:txBody>
          </p:sp>
          <p:sp>
            <p:nvSpPr>
              <p:cNvPr id="4129" name="Rectangle 43">
                <a:extLst>
                  <a:ext uri="{FF2B5EF4-FFF2-40B4-BE49-F238E27FC236}">
                    <a16:creationId xmlns:a16="http://schemas.microsoft.com/office/drawing/2014/main" id="{03410DA8-FE65-4406-B5E9-600A335D46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8964" y="4193876"/>
                <a:ext cx="531813" cy="2318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6355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defTabSz="4635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defTabSz="46355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defTabSz="46355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defTabSz="46355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900" b="1">
                    <a:latin typeface="微軟正黑體" panose="020B0604030504040204" pitchFamily="34" charset="-120"/>
                  </a:rPr>
                  <a:t>電力線</a:t>
                </a:r>
                <a:endParaRPr lang="en-US" altLang="zh-TW" sz="900" b="1">
                  <a:latin typeface="微軟正黑體" panose="020B0604030504040204" pitchFamily="34" charset="-120"/>
                </a:endParaRPr>
              </a:p>
            </p:txBody>
          </p:sp>
          <p:sp>
            <p:nvSpPr>
              <p:cNvPr id="4130" name="Rectangle 43">
                <a:extLst>
                  <a:ext uri="{FF2B5EF4-FFF2-40B4-BE49-F238E27FC236}">
                    <a16:creationId xmlns:a16="http://schemas.microsoft.com/office/drawing/2014/main" id="{04F0F27A-FC68-4003-AF61-40EA5FA844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8501" y="4975039"/>
                <a:ext cx="762000" cy="2318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6355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defTabSz="4635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defTabSz="46355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defTabSz="46355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defTabSz="46355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900" b="1">
                    <a:latin typeface="微軟正黑體" panose="020B0604030504040204" pitchFamily="34" charset="-120"/>
                  </a:rPr>
                  <a:t>衛星移動車</a:t>
                </a:r>
                <a:endParaRPr lang="en-US" altLang="zh-TW" sz="900" b="1">
                  <a:latin typeface="微軟正黑體" panose="020B0604030504040204" pitchFamily="34" charset="-120"/>
                </a:endParaRPr>
              </a:p>
            </p:txBody>
          </p:sp>
          <p:sp>
            <p:nvSpPr>
              <p:cNvPr id="40" name="Freeform 3">
                <a:extLst>
                  <a:ext uri="{FF2B5EF4-FFF2-40B4-BE49-F238E27FC236}">
                    <a16:creationId xmlns:a16="http://schemas.microsoft.com/office/drawing/2014/main" id="{3D4B2C43-B22E-4D25-9A5C-D86DBC636D29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9249651" y="4854492"/>
                <a:ext cx="454025" cy="309563"/>
              </a:xfrm>
              <a:custGeom>
                <a:avLst/>
                <a:gdLst>
                  <a:gd name="T0" fmla="*/ 2147483647 w 461"/>
                  <a:gd name="T1" fmla="*/ 2147483647 h 310"/>
                  <a:gd name="T2" fmla="*/ 2147483647 w 461"/>
                  <a:gd name="T3" fmla="*/ 2147483647 h 310"/>
                  <a:gd name="T4" fmla="*/ 2147483647 w 461"/>
                  <a:gd name="T5" fmla="*/ 2147483647 h 310"/>
                  <a:gd name="T6" fmla="*/ 2147483647 w 461"/>
                  <a:gd name="T7" fmla="*/ 2147483647 h 310"/>
                  <a:gd name="T8" fmla="*/ 2147483647 w 461"/>
                  <a:gd name="T9" fmla="*/ 2147483647 h 310"/>
                  <a:gd name="T10" fmla="*/ 2147483647 w 461"/>
                  <a:gd name="T11" fmla="*/ 2147483647 h 310"/>
                  <a:gd name="T12" fmla="*/ 2147483647 w 461"/>
                  <a:gd name="T13" fmla="*/ 2147483647 h 310"/>
                  <a:gd name="T14" fmla="*/ 2147483647 w 461"/>
                  <a:gd name="T15" fmla="*/ 2147483647 h 310"/>
                  <a:gd name="T16" fmla="*/ 0 w 461"/>
                  <a:gd name="T17" fmla="*/ 2147483647 h 310"/>
                  <a:gd name="T18" fmla="*/ 2147483647 w 461"/>
                  <a:gd name="T19" fmla="*/ 2147483647 h 310"/>
                  <a:gd name="T20" fmla="*/ 2147483647 w 461"/>
                  <a:gd name="T21" fmla="*/ 2147483647 h 310"/>
                  <a:gd name="T22" fmla="*/ 2147483647 w 461"/>
                  <a:gd name="T23" fmla="*/ 2147483647 h 310"/>
                  <a:gd name="T24" fmla="*/ 2147483647 w 461"/>
                  <a:gd name="T25" fmla="*/ 2147483647 h 310"/>
                  <a:gd name="T26" fmla="*/ 2147483647 w 461"/>
                  <a:gd name="T27" fmla="*/ 2147483647 h 310"/>
                  <a:gd name="T28" fmla="*/ 2147483647 w 461"/>
                  <a:gd name="T29" fmla="*/ 2147483647 h 310"/>
                  <a:gd name="T30" fmla="*/ 2147483647 w 461"/>
                  <a:gd name="T31" fmla="*/ 2147483647 h 310"/>
                  <a:gd name="T32" fmla="*/ 2147483647 w 461"/>
                  <a:gd name="T33" fmla="*/ 2147483647 h 310"/>
                  <a:gd name="T34" fmla="*/ 2147483647 w 461"/>
                  <a:gd name="T35" fmla="*/ 2147483647 h 310"/>
                  <a:gd name="T36" fmla="*/ 2147483647 w 461"/>
                  <a:gd name="T37" fmla="*/ 2147483647 h 310"/>
                  <a:gd name="T38" fmla="*/ 2147483647 w 461"/>
                  <a:gd name="T39" fmla="*/ 2147483647 h 310"/>
                  <a:gd name="T40" fmla="*/ 2147483647 w 461"/>
                  <a:gd name="T41" fmla="*/ 2147483647 h 310"/>
                  <a:gd name="T42" fmla="*/ 2147483647 w 461"/>
                  <a:gd name="T43" fmla="*/ 2147483647 h 310"/>
                  <a:gd name="T44" fmla="*/ 2147483647 w 461"/>
                  <a:gd name="T45" fmla="*/ 2147483647 h 310"/>
                  <a:gd name="T46" fmla="*/ 2147483647 w 461"/>
                  <a:gd name="T47" fmla="*/ 2147483647 h 310"/>
                  <a:gd name="T48" fmla="*/ 2147483647 w 461"/>
                  <a:gd name="T49" fmla="*/ 2147483647 h 310"/>
                  <a:gd name="T50" fmla="*/ 2147483647 w 461"/>
                  <a:gd name="T51" fmla="*/ 2147483647 h 310"/>
                  <a:gd name="T52" fmla="*/ 2147483647 w 461"/>
                  <a:gd name="T53" fmla="*/ 2147483647 h 310"/>
                  <a:gd name="T54" fmla="*/ 2147483647 w 461"/>
                  <a:gd name="T55" fmla="*/ 2147483647 h 310"/>
                  <a:gd name="T56" fmla="*/ 2147483647 w 461"/>
                  <a:gd name="T57" fmla="*/ 2147483647 h 310"/>
                  <a:gd name="T58" fmla="*/ 2147483647 w 461"/>
                  <a:gd name="T59" fmla="*/ 2147483647 h 310"/>
                  <a:gd name="T60" fmla="*/ 2147483647 w 461"/>
                  <a:gd name="T61" fmla="*/ 2147483647 h 310"/>
                  <a:gd name="T62" fmla="*/ 2147483647 w 461"/>
                  <a:gd name="T63" fmla="*/ 2147483647 h 310"/>
                  <a:gd name="T64" fmla="*/ 2147483647 w 461"/>
                  <a:gd name="T65" fmla="*/ 2147483647 h 310"/>
                  <a:gd name="T66" fmla="*/ 2147483647 w 461"/>
                  <a:gd name="T67" fmla="*/ 2147483647 h 310"/>
                  <a:gd name="T68" fmla="*/ 2147483647 w 461"/>
                  <a:gd name="T69" fmla="*/ 2147483647 h 310"/>
                  <a:gd name="T70" fmla="*/ 2147483647 w 461"/>
                  <a:gd name="T71" fmla="*/ 2147483647 h 310"/>
                  <a:gd name="T72" fmla="*/ 2147483647 w 461"/>
                  <a:gd name="T73" fmla="*/ 2147483647 h 310"/>
                  <a:gd name="T74" fmla="*/ 2147483647 w 461"/>
                  <a:gd name="T75" fmla="*/ 2147483647 h 310"/>
                  <a:gd name="T76" fmla="*/ 2147483647 w 461"/>
                  <a:gd name="T77" fmla="*/ 2147483647 h 310"/>
                  <a:gd name="T78" fmla="*/ 2147483647 w 461"/>
                  <a:gd name="T79" fmla="*/ 2147483647 h 310"/>
                  <a:gd name="T80" fmla="*/ 2147483647 w 461"/>
                  <a:gd name="T81" fmla="*/ 2147483647 h 310"/>
                  <a:gd name="T82" fmla="*/ 2147483647 w 461"/>
                  <a:gd name="T83" fmla="*/ 2147483647 h 310"/>
                  <a:gd name="T84" fmla="*/ 2147483647 w 461"/>
                  <a:gd name="T85" fmla="*/ 2147483647 h 310"/>
                  <a:gd name="T86" fmla="*/ 2147483647 w 461"/>
                  <a:gd name="T87" fmla="*/ 2147483647 h 310"/>
                  <a:gd name="T88" fmla="*/ 2147483647 w 461"/>
                  <a:gd name="T89" fmla="*/ 2147483647 h 310"/>
                  <a:gd name="T90" fmla="*/ 2147483647 w 461"/>
                  <a:gd name="T91" fmla="*/ 2147483647 h 310"/>
                  <a:gd name="T92" fmla="*/ 2147483647 w 461"/>
                  <a:gd name="T93" fmla="*/ 2147483647 h 310"/>
                  <a:gd name="T94" fmla="*/ 2147483647 w 461"/>
                  <a:gd name="T95" fmla="*/ 2147483647 h 310"/>
                  <a:gd name="T96" fmla="*/ 2147483647 w 461"/>
                  <a:gd name="T97" fmla="*/ 2147483647 h 310"/>
                  <a:gd name="T98" fmla="*/ 2147483647 w 461"/>
                  <a:gd name="T99" fmla="*/ 2147483647 h 310"/>
                  <a:gd name="T100" fmla="*/ 2147483647 w 461"/>
                  <a:gd name="T101" fmla="*/ 2147483647 h 310"/>
                  <a:gd name="T102" fmla="*/ 2147483647 w 461"/>
                  <a:gd name="T103" fmla="*/ 2147483647 h 310"/>
                  <a:gd name="T104" fmla="*/ 2147483647 w 461"/>
                  <a:gd name="T105" fmla="*/ 2147483647 h 310"/>
                  <a:gd name="T106" fmla="*/ 2147483647 w 461"/>
                  <a:gd name="T107" fmla="*/ 2147483647 h 310"/>
                  <a:gd name="T108" fmla="*/ 2147483647 w 461"/>
                  <a:gd name="T109" fmla="*/ 2147483647 h 310"/>
                  <a:gd name="T110" fmla="*/ 2147483647 w 461"/>
                  <a:gd name="T111" fmla="*/ 2147483647 h 310"/>
                  <a:gd name="T112" fmla="*/ 2147483647 w 461"/>
                  <a:gd name="T113" fmla="*/ 2147483647 h 310"/>
                  <a:gd name="T114" fmla="*/ 2147483647 w 461"/>
                  <a:gd name="T115" fmla="*/ 2147483647 h 310"/>
                  <a:gd name="T116" fmla="*/ 2147483647 w 461"/>
                  <a:gd name="T117" fmla="*/ 2147483647 h 310"/>
                  <a:gd name="T118" fmla="*/ 2147483647 w 461"/>
                  <a:gd name="T119" fmla="*/ 2147483647 h 310"/>
                  <a:gd name="T120" fmla="*/ 2147483647 w 461"/>
                  <a:gd name="T121" fmla="*/ 2147483647 h 310"/>
                  <a:gd name="T122" fmla="*/ 2147483647 w 461"/>
                  <a:gd name="T123" fmla="*/ 2147483647 h 310"/>
                  <a:gd name="T124" fmla="*/ 2147483647 w 461"/>
                  <a:gd name="T125" fmla="*/ 2147483647 h 31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461" h="310">
                    <a:moveTo>
                      <a:pt x="449" y="165"/>
                    </a:moveTo>
                    <a:cubicBezTo>
                      <a:pt x="444" y="158"/>
                      <a:pt x="438" y="153"/>
                      <a:pt x="431" y="149"/>
                    </a:cubicBezTo>
                    <a:cubicBezTo>
                      <a:pt x="439" y="138"/>
                      <a:pt x="444" y="125"/>
                      <a:pt x="444" y="111"/>
                    </a:cubicBezTo>
                    <a:cubicBezTo>
                      <a:pt x="444" y="102"/>
                      <a:pt x="442" y="93"/>
                      <a:pt x="438" y="85"/>
                    </a:cubicBezTo>
                    <a:cubicBezTo>
                      <a:pt x="432" y="72"/>
                      <a:pt x="422" y="61"/>
                      <a:pt x="409" y="55"/>
                    </a:cubicBezTo>
                    <a:cubicBezTo>
                      <a:pt x="401" y="51"/>
                      <a:pt x="392" y="49"/>
                      <a:pt x="382" y="49"/>
                    </a:cubicBezTo>
                    <a:cubicBezTo>
                      <a:pt x="348" y="49"/>
                      <a:pt x="321" y="77"/>
                      <a:pt x="321" y="111"/>
                    </a:cubicBezTo>
                    <a:cubicBezTo>
                      <a:pt x="321" y="125"/>
                      <a:pt x="326" y="138"/>
                      <a:pt x="334" y="149"/>
                    </a:cubicBezTo>
                    <a:cubicBezTo>
                      <a:pt x="329" y="151"/>
                      <a:pt x="325" y="155"/>
                      <a:pt x="321" y="158"/>
                    </a:cubicBezTo>
                    <a:cubicBezTo>
                      <a:pt x="320" y="157"/>
                      <a:pt x="319" y="155"/>
                      <a:pt x="318" y="154"/>
                    </a:cubicBezTo>
                    <a:cubicBezTo>
                      <a:pt x="311" y="145"/>
                      <a:pt x="302" y="137"/>
                      <a:pt x="293" y="132"/>
                    </a:cubicBezTo>
                    <a:cubicBezTo>
                      <a:pt x="304" y="118"/>
                      <a:pt x="311" y="100"/>
                      <a:pt x="311" y="80"/>
                    </a:cubicBezTo>
                    <a:cubicBezTo>
                      <a:pt x="311" y="65"/>
                      <a:pt x="307" y="50"/>
                      <a:pt x="299" y="37"/>
                    </a:cubicBezTo>
                    <a:cubicBezTo>
                      <a:pt x="296" y="34"/>
                      <a:pt x="291" y="33"/>
                      <a:pt x="288" y="35"/>
                    </a:cubicBezTo>
                    <a:cubicBezTo>
                      <a:pt x="284" y="37"/>
                      <a:pt x="283" y="42"/>
                      <a:pt x="285" y="46"/>
                    </a:cubicBezTo>
                    <a:cubicBezTo>
                      <a:pt x="292" y="56"/>
                      <a:pt x="295" y="68"/>
                      <a:pt x="295" y="80"/>
                    </a:cubicBezTo>
                    <a:cubicBezTo>
                      <a:pt x="295" y="116"/>
                      <a:pt x="266" y="144"/>
                      <a:pt x="231" y="144"/>
                    </a:cubicBezTo>
                    <a:cubicBezTo>
                      <a:pt x="196" y="144"/>
                      <a:pt x="167" y="116"/>
                      <a:pt x="167" y="80"/>
                    </a:cubicBezTo>
                    <a:cubicBezTo>
                      <a:pt x="167" y="45"/>
                      <a:pt x="196" y="16"/>
                      <a:pt x="231" y="16"/>
                    </a:cubicBezTo>
                    <a:cubicBezTo>
                      <a:pt x="243" y="16"/>
                      <a:pt x="255" y="20"/>
                      <a:pt x="265" y="26"/>
                    </a:cubicBezTo>
                    <a:cubicBezTo>
                      <a:pt x="269" y="28"/>
                      <a:pt x="274" y="27"/>
                      <a:pt x="276" y="24"/>
                    </a:cubicBezTo>
                    <a:cubicBezTo>
                      <a:pt x="279" y="20"/>
                      <a:pt x="278" y="15"/>
                      <a:pt x="274" y="13"/>
                    </a:cubicBezTo>
                    <a:cubicBezTo>
                      <a:pt x="261" y="4"/>
                      <a:pt x="246" y="0"/>
                      <a:pt x="231" y="0"/>
                    </a:cubicBezTo>
                    <a:cubicBezTo>
                      <a:pt x="187" y="0"/>
                      <a:pt x="151" y="36"/>
                      <a:pt x="151" y="80"/>
                    </a:cubicBezTo>
                    <a:cubicBezTo>
                      <a:pt x="151" y="100"/>
                      <a:pt x="158" y="118"/>
                      <a:pt x="169" y="132"/>
                    </a:cubicBezTo>
                    <a:cubicBezTo>
                      <a:pt x="160" y="137"/>
                      <a:pt x="151" y="145"/>
                      <a:pt x="144" y="154"/>
                    </a:cubicBezTo>
                    <a:cubicBezTo>
                      <a:pt x="143" y="155"/>
                      <a:pt x="142" y="157"/>
                      <a:pt x="140" y="159"/>
                    </a:cubicBezTo>
                    <a:cubicBezTo>
                      <a:pt x="137" y="155"/>
                      <a:pt x="132" y="151"/>
                      <a:pt x="128" y="149"/>
                    </a:cubicBezTo>
                    <a:cubicBezTo>
                      <a:pt x="136" y="138"/>
                      <a:pt x="141" y="125"/>
                      <a:pt x="141" y="111"/>
                    </a:cubicBezTo>
                    <a:cubicBezTo>
                      <a:pt x="141" y="102"/>
                      <a:pt x="139" y="93"/>
                      <a:pt x="135" y="85"/>
                    </a:cubicBezTo>
                    <a:cubicBezTo>
                      <a:pt x="129" y="72"/>
                      <a:pt x="118" y="61"/>
                      <a:pt x="105" y="55"/>
                    </a:cubicBezTo>
                    <a:cubicBezTo>
                      <a:pt x="97" y="51"/>
                      <a:pt x="88" y="49"/>
                      <a:pt x="79" y="49"/>
                    </a:cubicBezTo>
                    <a:cubicBezTo>
                      <a:pt x="45" y="49"/>
                      <a:pt x="17" y="77"/>
                      <a:pt x="17" y="111"/>
                    </a:cubicBezTo>
                    <a:cubicBezTo>
                      <a:pt x="17" y="125"/>
                      <a:pt x="22" y="138"/>
                      <a:pt x="30" y="149"/>
                    </a:cubicBezTo>
                    <a:cubicBezTo>
                      <a:pt x="23" y="153"/>
                      <a:pt x="17" y="158"/>
                      <a:pt x="12" y="165"/>
                    </a:cubicBezTo>
                    <a:cubicBezTo>
                      <a:pt x="5" y="174"/>
                      <a:pt x="0" y="186"/>
                      <a:pt x="0" y="198"/>
                    </a:cubicBezTo>
                    <a:cubicBezTo>
                      <a:pt x="0" y="266"/>
                      <a:pt x="0" y="266"/>
                      <a:pt x="0" y="266"/>
                    </a:cubicBezTo>
                    <a:cubicBezTo>
                      <a:pt x="0" y="276"/>
                      <a:pt x="7" y="284"/>
                      <a:pt x="17" y="284"/>
                    </a:cubicBezTo>
                    <a:cubicBezTo>
                      <a:pt x="128" y="284"/>
                      <a:pt x="128" y="284"/>
                      <a:pt x="128" y="284"/>
                    </a:cubicBezTo>
                    <a:cubicBezTo>
                      <a:pt x="128" y="288"/>
                      <a:pt x="128" y="288"/>
                      <a:pt x="128" y="288"/>
                    </a:cubicBezTo>
                    <a:cubicBezTo>
                      <a:pt x="128" y="300"/>
                      <a:pt x="136" y="310"/>
                      <a:pt x="148" y="310"/>
                    </a:cubicBezTo>
                    <a:cubicBezTo>
                      <a:pt x="314" y="310"/>
                      <a:pt x="314" y="310"/>
                      <a:pt x="314" y="310"/>
                    </a:cubicBezTo>
                    <a:cubicBezTo>
                      <a:pt x="326" y="310"/>
                      <a:pt x="334" y="300"/>
                      <a:pt x="334" y="288"/>
                    </a:cubicBezTo>
                    <a:cubicBezTo>
                      <a:pt x="334" y="284"/>
                      <a:pt x="334" y="284"/>
                      <a:pt x="334" y="284"/>
                    </a:cubicBezTo>
                    <a:cubicBezTo>
                      <a:pt x="444" y="284"/>
                      <a:pt x="444" y="284"/>
                      <a:pt x="444" y="284"/>
                    </a:cubicBezTo>
                    <a:cubicBezTo>
                      <a:pt x="454" y="284"/>
                      <a:pt x="461" y="276"/>
                      <a:pt x="461" y="266"/>
                    </a:cubicBezTo>
                    <a:cubicBezTo>
                      <a:pt x="461" y="198"/>
                      <a:pt x="461" y="198"/>
                      <a:pt x="461" y="198"/>
                    </a:cubicBezTo>
                    <a:cubicBezTo>
                      <a:pt x="461" y="186"/>
                      <a:pt x="456" y="174"/>
                      <a:pt x="449" y="165"/>
                    </a:cubicBezTo>
                    <a:close/>
                    <a:moveTo>
                      <a:pt x="79" y="65"/>
                    </a:moveTo>
                    <a:cubicBezTo>
                      <a:pt x="86" y="65"/>
                      <a:pt x="92" y="67"/>
                      <a:pt x="98" y="70"/>
                    </a:cubicBezTo>
                    <a:cubicBezTo>
                      <a:pt x="108" y="74"/>
                      <a:pt x="116" y="82"/>
                      <a:pt x="120" y="92"/>
                    </a:cubicBezTo>
                    <a:cubicBezTo>
                      <a:pt x="123" y="97"/>
                      <a:pt x="125" y="104"/>
                      <a:pt x="125" y="111"/>
                    </a:cubicBezTo>
                    <a:cubicBezTo>
                      <a:pt x="125" y="125"/>
                      <a:pt x="118" y="137"/>
                      <a:pt x="109" y="146"/>
                    </a:cubicBezTo>
                    <a:cubicBezTo>
                      <a:pt x="108" y="146"/>
                      <a:pt x="107" y="147"/>
                      <a:pt x="106" y="147"/>
                    </a:cubicBezTo>
                    <a:cubicBezTo>
                      <a:pt x="106" y="148"/>
                      <a:pt x="106" y="148"/>
                      <a:pt x="105" y="148"/>
                    </a:cubicBezTo>
                    <a:cubicBezTo>
                      <a:pt x="105" y="149"/>
                      <a:pt x="104" y="149"/>
                      <a:pt x="103" y="150"/>
                    </a:cubicBezTo>
                    <a:cubicBezTo>
                      <a:pt x="103" y="150"/>
                      <a:pt x="102" y="150"/>
                      <a:pt x="102" y="151"/>
                    </a:cubicBezTo>
                    <a:cubicBezTo>
                      <a:pt x="101" y="151"/>
                      <a:pt x="100" y="151"/>
                      <a:pt x="100" y="152"/>
                    </a:cubicBezTo>
                    <a:cubicBezTo>
                      <a:pt x="99" y="152"/>
                      <a:pt x="98" y="152"/>
                      <a:pt x="98" y="153"/>
                    </a:cubicBezTo>
                    <a:cubicBezTo>
                      <a:pt x="97" y="153"/>
                      <a:pt x="97" y="153"/>
                      <a:pt x="96" y="153"/>
                    </a:cubicBezTo>
                    <a:cubicBezTo>
                      <a:pt x="95" y="154"/>
                      <a:pt x="94" y="154"/>
                      <a:pt x="94" y="154"/>
                    </a:cubicBezTo>
                    <a:cubicBezTo>
                      <a:pt x="93" y="154"/>
                      <a:pt x="92" y="155"/>
                      <a:pt x="92" y="155"/>
                    </a:cubicBezTo>
                    <a:cubicBezTo>
                      <a:pt x="91" y="155"/>
                      <a:pt x="90" y="155"/>
                      <a:pt x="89" y="156"/>
                    </a:cubicBezTo>
                    <a:cubicBezTo>
                      <a:pt x="89" y="156"/>
                      <a:pt x="88" y="156"/>
                      <a:pt x="88" y="156"/>
                    </a:cubicBezTo>
                    <a:cubicBezTo>
                      <a:pt x="87" y="156"/>
                      <a:pt x="86" y="156"/>
                      <a:pt x="84" y="156"/>
                    </a:cubicBezTo>
                    <a:cubicBezTo>
                      <a:pt x="84" y="156"/>
                      <a:pt x="84" y="156"/>
                      <a:pt x="83" y="156"/>
                    </a:cubicBezTo>
                    <a:cubicBezTo>
                      <a:pt x="82" y="157"/>
                      <a:pt x="80" y="157"/>
                      <a:pt x="79" y="157"/>
                    </a:cubicBezTo>
                    <a:cubicBezTo>
                      <a:pt x="77" y="157"/>
                      <a:pt x="76" y="157"/>
                      <a:pt x="74" y="156"/>
                    </a:cubicBezTo>
                    <a:cubicBezTo>
                      <a:pt x="74" y="156"/>
                      <a:pt x="74" y="156"/>
                      <a:pt x="73" y="156"/>
                    </a:cubicBezTo>
                    <a:cubicBezTo>
                      <a:pt x="72" y="156"/>
                      <a:pt x="71" y="156"/>
                      <a:pt x="70" y="156"/>
                    </a:cubicBezTo>
                    <a:cubicBezTo>
                      <a:pt x="69" y="156"/>
                      <a:pt x="69" y="156"/>
                      <a:pt x="69" y="156"/>
                    </a:cubicBezTo>
                    <a:cubicBezTo>
                      <a:pt x="68" y="155"/>
                      <a:pt x="67" y="155"/>
                      <a:pt x="66" y="155"/>
                    </a:cubicBezTo>
                    <a:cubicBezTo>
                      <a:pt x="65" y="155"/>
                      <a:pt x="65" y="154"/>
                      <a:pt x="64" y="154"/>
                    </a:cubicBezTo>
                    <a:cubicBezTo>
                      <a:pt x="63" y="154"/>
                      <a:pt x="63" y="154"/>
                      <a:pt x="62" y="153"/>
                    </a:cubicBezTo>
                    <a:cubicBezTo>
                      <a:pt x="61" y="153"/>
                      <a:pt x="61" y="153"/>
                      <a:pt x="60" y="153"/>
                    </a:cubicBezTo>
                    <a:cubicBezTo>
                      <a:pt x="59" y="152"/>
                      <a:pt x="59" y="152"/>
                      <a:pt x="58" y="152"/>
                    </a:cubicBezTo>
                    <a:cubicBezTo>
                      <a:pt x="57" y="151"/>
                      <a:pt x="57" y="151"/>
                      <a:pt x="56" y="151"/>
                    </a:cubicBezTo>
                    <a:cubicBezTo>
                      <a:pt x="56" y="150"/>
                      <a:pt x="55" y="150"/>
                      <a:pt x="55" y="150"/>
                    </a:cubicBezTo>
                    <a:cubicBezTo>
                      <a:pt x="54" y="149"/>
                      <a:pt x="53" y="149"/>
                      <a:pt x="52" y="148"/>
                    </a:cubicBezTo>
                    <a:cubicBezTo>
                      <a:pt x="52" y="148"/>
                      <a:pt x="52" y="148"/>
                      <a:pt x="51" y="147"/>
                    </a:cubicBezTo>
                    <a:cubicBezTo>
                      <a:pt x="51" y="147"/>
                      <a:pt x="50" y="146"/>
                      <a:pt x="49" y="146"/>
                    </a:cubicBezTo>
                    <a:cubicBezTo>
                      <a:pt x="39" y="137"/>
                      <a:pt x="33" y="125"/>
                      <a:pt x="33" y="111"/>
                    </a:cubicBezTo>
                    <a:cubicBezTo>
                      <a:pt x="33" y="86"/>
                      <a:pt x="54" y="65"/>
                      <a:pt x="79" y="65"/>
                    </a:cubicBezTo>
                    <a:close/>
                    <a:moveTo>
                      <a:pt x="129" y="189"/>
                    </a:moveTo>
                    <a:cubicBezTo>
                      <a:pt x="128" y="190"/>
                      <a:pt x="128" y="191"/>
                      <a:pt x="128" y="192"/>
                    </a:cubicBezTo>
                    <a:cubicBezTo>
                      <a:pt x="128" y="194"/>
                      <a:pt x="128" y="195"/>
                      <a:pt x="128" y="196"/>
                    </a:cubicBezTo>
                    <a:cubicBezTo>
                      <a:pt x="128" y="196"/>
                      <a:pt x="128" y="196"/>
                      <a:pt x="128" y="196"/>
                    </a:cubicBezTo>
                    <a:cubicBezTo>
                      <a:pt x="128" y="268"/>
                      <a:pt x="128" y="268"/>
                      <a:pt x="128" y="268"/>
                    </a:cubicBezTo>
                    <a:cubicBezTo>
                      <a:pt x="43" y="268"/>
                      <a:pt x="43" y="268"/>
                      <a:pt x="43" y="268"/>
                    </a:cubicBezTo>
                    <a:cubicBezTo>
                      <a:pt x="43" y="206"/>
                      <a:pt x="43" y="206"/>
                      <a:pt x="43" y="206"/>
                    </a:cubicBezTo>
                    <a:cubicBezTo>
                      <a:pt x="43" y="202"/>
                      <a:pt x="39" y="198"/>
                      <a:pt x="35" y="198"/>
                    </a:cubicBezTo>
                    <a:cubicBezTo>
                      <a:pt x="31" y="198"/>
                      <a:pt x="27" y="202"/>
                      <a:pt x="27" y="206"/>
                    </a:cubicBezTo>
                    <a:cubicBezTo>
                      <a:pt x="27" y="268"/>
                      <a:pt x="27" y="268"/>
                      <a:pt x="2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6" y="268"/>
                      <a:pt x="16" y="267"/>
                      <a:pt x="16" y="266"/>
                    </a:cubicBezTo>
                    <a:cubicBezTo>
                      <a:pt x="16" y="198"/>
                      <a:pt x="16" y="198"/>
                      <a:pt x="16" y="198"/>
                    </a:cubicBezTo>
                    <a:cubicBezTo>
                      <a:pt x="16" y="191"/>
                      <a:pt x="19" y="182"/>
                      <a:pt x="25" y="174"/>
                    </a:cubicBezTo>
                    <a:cubicBezTo>
                      <a:pt x="30" y="168"/>
                      <a:pt x="36" y="163"/>
                      <a:pt x="42" y="160"/>
                    </a:cubicBezTo>
                    <a:cubicBezTo>
                      <a:pt x="42" y="161"/>
                      <a:pt x="42" y="161"/>
                      <a:pt x="43" y="161"/>
                    </a:cubicBezTo>
                    <a:cubicBezTo>
                      <a:pt x="44" y="162"/>
                      <a:pt x="45" y="162"/>
                      <a:pt x="46" y="163"/>
                    </a:cubicBezTo>
                    <a:cubicBezTo>
                      <a:pt x="46" y="163"/>
                      <a:pt x="47" y="164"/>
                      <a:pt x="47" y="164"/>
                    </a:cubicBezTo>
                    <a:cubicBezTo>
                      <a:pt x="48" y="164"/>
                      <a:pt x="49" y="165"/>
                      <a:pt x="50" y="166"/>
                    </a:cubicBezTo>
                    <a:cubicBezTo>
                      <a:pt x="50" y="166"/>
                      <a:pt x="51" y="166"/>
                      <a:pt x="51" y="166"/>
                    </a:cubicBezTo>
                    <a:cubicBezTo>
                      <a:pt x="53" y="167"/>
                      <a:pt x="55" y="168"/>
                      <a:pt x="57" y="169"/>
                    </a:cubicBezTo>
                    <a:cubicBezTo>
                      <a:pt x="58" y="169"/>
                      <a:pt x="59" y="169"/>
                      <a:pt x="60" y="170"/>
                    </a:cubicBezTo>
                    <a:cubicBezTo>
                      <a:pt x="60" y="170"/>
                      <a:pt x="61" y="170"/>
                      <a:pt x="62" y="170"/>
                    </a:cubicBezTo>
                    <a:cubicBezTo>
                      <a:pt x="63" y="171"/>
                      <a:pt x="64" y="171"/>
                      <a:pt x="65" y="171"/>
                    </a:cubicBezTo>
                    <a:cubicBezTo>
                      <a:pt x="66" y="171"/>
                      <a:pt x="67" y="171"/>
                      <a:pt x="67" y="172"/>
                    </a:cubicBezTo>
                    <a:cubicBezTo>
                      <a:pt x="69" y="172"/>
                      <a:pt x="70" y="172"/>
                      <a:pt x="71" y="172"/>
                    </a:cubicBezTo>
                    <a:cubicBezTo>
                      <a:pt x="72" y="172"/>
                      <a:pt x="72" y="172"/>
                      <a:pt x="73" y="172"/>
                    </a:cubicBezTo>
                    <a:cubicBezTo>
                      <a:pt x="75" y="173"/>
                      <a:pt x="77" y="173"/>
                      <a:pt x="79" y="173"/>
                    </a:cubicBezTo>
                    <a:cubicBezTo>
                      <a:pt x="81" y="173"/>
                      <a:pt x="83" y="173"/>
                      <a:pt x="85" y="172"/>
                    </a:cubicBezTo>
                    <a:cubicBezTo>
                      <a:pt x="85" y="172"/>
                      <a:pt x="86" y="172"/>
                      <a:pt x="86" y="172"/>
                    </a:cubicBezTo>
                    <a:cubicBezTo>
                      <a:pt x="88" y="172"/>
                      <a:pt x="89" y="172"/>
                      <a:pt x="90" y="172"/>
                    </a:cubicBezTo>
                    <a:cubicBezTo>
                      <a:pt x="91" y="171"/>
                      <a:pt x="92" y="171"/>
                      <a:pt x="92" y="171"/>
                    </a:cubicBezTo>
                    <a:cubicBezTo>
                      <a:pt x="94" y="171"/>
                      <a:pt x="95" y="171"/>
                      <a:pt x="96" y="170"/>
                    </a:cubicBezTo>
                    <a:cubicBezTo>
                      <a:pt x="96" y="170"/>
                      <a:pt x="97" y="170"/>
                      <a:pt x="98" y="170"/>
                    </a:cubicBezTo>
                    <a:cubicBezTo>
                      <a:pt x="99" y="169"/>
                      <a:pt x="100" y="169"/>
                      <a:pt x="101" y="169"/>
                    </a:cubicBezTo>
                    <a:cubicBezTo>
                      <a:pt x="103" y="168"/>
                      <a:pt x="105" y="167"/>
                      <a:pt x="107" y="166"/>
                    </a:cubicBezTo>
                    <a:cubicBezTo>
                      <a:pt x="107" y="166"/>
                      <a:pt x="108" y="166"/>
                      <a:pt x="108" y="166"/>
                    </a:cubicBezTo>
                    <a:cubicBezTo>
                      <a:pt x="109" y="165"/>
                      <a:pt x="110" y="164"/>
                      <a:pt x="111" y="164"/>
                    </a:cubicBezTo>
                    <a:cubicBezTo>
                      <a:pt x="111" y="164"/>
                      <a:pt x="112" y="163"/>
                      <a:pt x="112" y="163"/>
                    </a:cubicBezTo>
                    <a:cubicBezTo>
                      <a:pt x="113" y="162"/>
                      <a:pt x="114" y="162"/>
                      <a:pt x="115" y="161"/>
                    </a:cubicBezTo>
                    <a:cubicBezTo>
                      <a:pt x="115" y="161"/>
                      <a:pt x="116" y="161"/>
                      <a:pt x="116" y="160"/>
                    </a:cubicBezTo>
                    <a:cubicBezTo>
                      <a:pt x="122" y="163"/>
                      <a:pt x="128" y="168"/>
                      <a:pt x="133" y="174"/>
                    </a:cubicBezTo>
                    <a:cubicBezTo>
                      <a:pt x="131" y="179"/>
                      <a:pt x="129" y="184"/>
                      <a:pt x="129" y="189"/>
                    </a:cubicBezTo>
                    <a:close/>
                    <a:moveTo>
                      <a:pt x="318" y="288"/>
                    </a:moveTo>
                    <a:cubicBezTo>
                      <a:pt x="318" y="292"/>
                      <a:pt x="316" y="294"/>
                      <a:pt x="314" y="294"/>
                    </a:cubicBezTo>
                    <a:cubicBezTo>
                      <a:pt x="298" y="294"/>
                      <a:pt x="298" y="294"/>
                      <a:pt x="298" y="294"/>
                    </a:cubicBezTo>
                    <a:cubicBezTo>
                      <a:pt x="298" y="196"/>
                      <a:pt x="298" y="196"/>
                      <a:pt x="298" y="196"/>
                    </a:cubicBezTo>
                    <a:cubicBezTo>
                      <a:pt x="298" y="191"/>
                      <a:pt x="294" y="188"/>
                      <a:pt x="290" y="188"/>
                    </a:cubicBezTo>
                    <a:cubicBezTo>
                      <a:pt x="285" y="188"/>
                      <a:pt x="282" y="191"/>
                      <a:pt x="282" y="196"/>
                    </a:cubicBezTo>
                    <a:cubicBezTo>
                      <a:pt x="282" y="294"/>
                      <a:pt x="282" y="294"/>
                      <a:pt x="282" y="294"/>
                    </a:cubicBezTo>
                    <a:cubicBezTo>
                      <a:pt x="180" y="294"/>
                      <a:pt x="180" y="294"/>
                      <a:pt x="180" y="294"/>
                    </a:cubicBezTo>
                    <a:cubicBezTo>
                      <a:pt x="180" y="196"/>
                      <a:pt x="180" y="196"/>
                      <a:pt x="180" y="196"/>
                    </a:cubicBezTo>
                    <a:cubicBezTo>
                      <a:pt x="180" y="191"/>
                      <a:pt x="177" y="188"/>
                      <a:pt x="172" y="188"/>
                    </a:cubicBezTo>
                    <a:cubicBezTo>
                      <a:pt x="168" y="188"/>
                      <a:pt x="164" y="191"/>
                      <a:pt x="164" y="196"/>
                    </a:cubicBezTo>
                    <a:cubicBezTo>
                      <a:pt x="164" y="294"/>
                      <a:pt x="164" y="294"/>
                      <a:pt x="164" y="294"/>
                    </a:cubicBezTo>
                    <a:cubicBezTo>
                      <a:pt x="148" y="294"/>
                      <a:pt x="148" y="294"/>
                      <a:pt x="148" y="294"/>
                    </a:cubicBezTo>
                    <a:cubicBezTo>
                      <a:pt x="147" y="294"/>
                      <a:pt x="144" y="292"/>
                      <a:pt x="144" y="288"/>
                    </a:cubicBezTo>
                    <a:cubicBezTo>
                      <a:pt x="144" y="276"/>
                      <a:pt x="144" y="276"/>
                      <a:pt x="144" y="276"/>
                    </a:cubicBezTo>
                    <a:cubicBezTo>
                      <a:pt x="144" y="276"/>
                      <a:pt x="144" y="276"/>
                      <a:pt x="144" y="276"/>
                    </a:cubicBezTo>
                    <a:cubicBezTo>
                      <a:pt x="144" y="196"/>
                      <a:pt x="144" y="196"/>
                      <a:pt x="144" y="196"/>
                    </a:cubicBezTo>
                    <a:cubicBezTo>
                      <a:pt x="144" y="196"/>
                      <a:pt x="144" y="196"/>
                      <a:pt x="144" y="196"/>
                    </a:cubicBezTo>
                    <a:cubicBezTo>
                      <a:pt x="144" y="195"/>
                      <a:pt x="144" y="193"/>
                      <a:pt x="144" y="192"/>
                    </a:cubicBezTo>
                    <a:cubicBezTo>
                      <a:pt x="144" y="192"/>
                      <a:pt x="144" y="191"/>
                      <a:pt x="145" y="191"/>
                    </a:cubicBezTo>
                    <a:cubicBezTo>
                      <a:pt x="145" y="190"/>
                      <a:pt x="145" y="188"/>
                      <a:pt x="145" y="187"/>
                    </a:cubicBezTo>
                    <a:cubicBezTo>
                      <a:pt x="145" y="187"/>
                      <a:pt x="145" y="187"/>
                      <a:pt x="146" y="186"/>
                    </a:cubicBezTo>
                    <a:cubicBezTo>
                      <a:pt x="146" y="185"/>
                      <a:pt x="146" y="184"/>
                      <a:pt x="147" y="182"/>
                    </a:cubicBezTo>
                    <a:cubicBezTo>
                      <a:pt x="147" y="182"/>
                      <a:pt x="147" y="182"/>
                      <a:pt x="147" y="181"/>
                    </a:cubicBezTo>
                    <a:cubicBezTo>
                      <a:pt x="148" y="180"/>
                      <a:pt x="148" y="178"/>
                      <a:pt x="149" y="177"/>
                    </a:cubicBezTo>
                    <a:cubicBezTo>
                      <a:pt x="149" y="177"/>
                      <a:pt x="149" y="177"/>
                      <a:pt x="149" y="177"/>
                    </a:cubicBezTo>
                    <a:cubicBezTo>
                      <a:pt x="151" y="172"/>
                      <a:pt x="154" y="167"/>
                      <a:pt x="157" y="163"/>
                    </a:cubicBezTo>
                    <a:cubicBezTo>
                      <a:pt x="164" y="154"/>
                      <a:pt x="173" y="147"/>
                      <a:pt x="182" y="144"/>
                    </a:cubicBezTo>
                    <a:cubicBezTo>
                      <a:pt x="195" y="154"/>
                      <a:pt x="212" y="160"/>
                      <a:pt x="231" y="160"/>
                    </a:cubicBezTo>
                    <a:cubicBezTo>
                      <a:pt x="250" y="160"/>
                      <a:pt x="267" y="154"/>
                      <a:pt x="280" y="143"/>
                    </a:cubicBezTo>
                    <a:cubicBezTo>
                      <a:pt x="289" y="147"/>
                      <a:pt x="298" y="154"/>
                      <a:pt x="305" y="163"/>
                    </a:cubicBezTo>
                    <a:cubicBezTo>
                      <a:pt x="308" y="167"/>
                      <a:pt x="311" y="172"/>
                      <a:pt x="313" y="176"/>
                    </a:cubicBezTo>
                    <a:cubicBezTo>
                      <a:pt x="314" y="178"/>
                      <a:pt x="314" y="179"/>
                      <a:pt x="315" y="181"/>
                    </a:cubicBezTo>
                    <a:cubicBezTo>
                      <a:pt x="315" y="181"/>
                      <a:pt x="315" y="182"/>
                      <a:pt x="316" y="182"/>
                    </a:cubicBezTo>
                    <a:cubicBezTo>
                      <a:pt x="316" y="183"/>
                      <a:pt x="316" y="184"/>
                      <a:pt x="317" y="186"/>
                    </a:cubicBezTo>
                    <a:cubicBezTo>
                      <a:pt x="317" y="186"/>
                      <a:pt x="317" y="187"/>
                      <a:pt x="317" y="187"/>
                    </a:cubicBezTo>
                    <a:cubicBezTo>
                      <a:pt x="317" y="188"/>
                      <a:pt x="318" y="190"/>
                      <a:pt x="318" y="191"/>
                    </a:cubicBezTo>
                    <a:cubicBezTo>
                      <a:pt x="318" y="191"/>
                      <a:pt x="318" y="191"/>
                      <a:pt x="318" y="192"/>
                    </a:cubicBezTo>
                    <a:cubicBezTo>
                      <a:pt x="318" y="193"/>
                      <a:pt x="318" y="195"/>
                      <a:pt x="318" y="196"/>
                    </a:cubicBezTo>
                    <a:cubicBezTo>
                      <a:pt x="318" y="276"/>
                      <a:pt x="318" y="276"/>
                      <a:pt x="318" y="276"/>
                    </a:cubicBezTo>
                    <a:cubicBezTo>
                      <a:pt x="318" y="276"/>
                      <a:pt x="318" y="276"/>
                      <a:pt x="318" y="276"/>
                    </a:cubicBezTo>
                    <a:lnTo>
                      <a:pt x="318" y="288"/>
                    </a:lnTo>
                    <a:close/>
                    <a:moveTo>
                      <a:pt x="382" y="65"/>
                    </a:moveTo>
                    <a:cubicBezTo>
                      <a:pt x="389" y="65"/>
                      <a:pt x="396" y="67"/>
                      <a:pt x="402" y="70"/>
                    </a:cubicBezTo>
                    <a:cubicBezTo>
                      <a:pt x="412" y="74"/>
                      <a:pt x="419" y="82"/>
                      <a:pt x="424" y="92"/>
                    </a:cubicBezTo>
                    <a:cubicBezTo>
                      <a:pt x="427" y="97"/>
                      <a:pt x="428" y="104"/>
                      <a:pt x="428" y="111"/>
                    </a:cubicBezTo>
                    <a:cubicBezTo>
                      <a:pt x="428" y="125"/>
                      <a:pt x="422" y="137"/>
                      <a:pt x="412" y="146"/>
                    </a:cubicBezTo>
                    <a:cubicBezTo>
                      <a:pt x="411" y="146"/>
                      <a:pt x="411" y="147"/>
                      <a:pt x="410" y="147"/>
                    </a:cubicBezTo>
                    <a:cubicBezTo>
                      <a:pt x="410" y="148"/>
                      <a:pt x="409" y="148"/>
                      <a:pt x="409" y="148"/>
                    </a:cubicBezTo>
                    <a:cubicBezTo>
                      <a:pt x="408" y="149"/>
                      <a:pt x="407" y="149"/>
                      <a:pt x="407" y="150"/>
                    </a:cubicBezTo>
                    <a:cubicBezTo>
                      <a:pt x="406" y="150"/>
                      <a:pt x="406" y="150"/>
                      <a:pt x="405" y="151"/>
                    </a:cubicBezTo>
                    <a:cubicBezTo>
                      <a:pt x="405" y="151"/>
                      <a:pt x="404" y="151"/>
                      <a:pt x="403" y="152"/>
                    </a:cubicBezTo>
                    <a:cubicBezTo>
                      <a:pt x="403" y="152"/>
                      <a:pt x="402" y="152"/>
                      <a:pt x="401" y="153"/>
                    </a:cubicBezTo>
                    <a:cubicBezTo>
                      <a:pt x="401" y="153"/>
                      <a:pt x="400" y="153"/>
                      <a:pt x="399" y="153"/>
                    </a:cubicBezTo>
                    <a:cubicBezTo>
                      <a:pt x="399" y="154"/>
                      <a:pt x="398" y="154"/>
                      <a:pt x="397" y="154"/>
                    </a:cubicBezTo>
                    <a:cubicBezTo>
                      <a:pt x="397" y="154"/>
                      <a:pt x="396" y="155"/>
                      <a:pt x="396" y="155"/>
                    </a:cubicBezTo>
                    <a:cubicBezTo>
                      <a:pt x="395" y="155"/>
                      <a:pt x="394" y="155"/>
                      <a:pt x="393" y="156"/>
                    </a:cubicBezTo>
                    <a:cubicBezTo>
                      <a:pt x="392" y="156"/>
                      <a:pt x="392" y="156"/>
                      <a:pt x="391" y="156"/>
                    </a:cubicBezTo>
                    <a:cubicBezTo>
                      <a:pt x="390" y="156"/>
                      <a:pt x="389" y="156"/>
                      <a:pt x="388" y="156"/>
                    </a:cubicBezTo>
                    <a:cubicBezTo>
                      <a:pt x="388" y="156"/>
                      <a:pt x="387" y="156"/>
                      <a:pt x="387" y="156"/>
                    </a:cubicBezTo>
                    <a:cubicBezTo>
                      <a:pt x="385" y="157"/>
                      <a:pt x="384" y="157"/>
                      <a:pt x="382" y="157"/>
                    </a:cubicBezTo>
                    <a:cubicBezTo>
                      <a:pt x="382" y="157"/>
                      <a:pt x="382" y="157"/>
                      <a:pt x="382" y="157"/>
                    </a:cubicBezTo>
                    <a:cubicBezTo>
                      <a:pt x="381" y="157"/>
                      <a:pt x="379" y="157"/>
                      <a:pt x="378" y="156"/>
                    </a:cubicBezTo>
                    <a:cubicBezTo>
                      <a:pt x="378" y="156"/>
                      <a:pt x="377" y="156"/>
                      <a:pt x="377" y="156"/>
                    </a:cubicBezTo>
                    <a:cubicBezTo>
                      <a:pt x="376" y="156"/>
                      <a:pt x="375" y="156"/>
                      <a:pt x="374" y="156"/>
                    </a:cubicBezTo>
                    <a:cubicBezTo>
                      <a:pt x="373" y="156"/>
                      <a:pt x="373" y="156"/>
                      <a:pt x="372" y="155"/>
                    </a:cubicBezTo>
                    <a:cubicBezTo>
                      <a:pt x="371" y="155"/>
                      <a:pt x="370" y="155"/>
                      <a:pt x="369" y="155"/>
                    </a:cubicBezTo>
                    <a:cubicBezTo>
                      <a:pt x="369" y="155"/>
                      <a:pt x="368" y="154"/>
                      <a:pt x="368" y="154"/>
                    </a:cubicBezTo>
                    <a:cubicBezTo>
                      <a:pt x="367" y="154"/>
                      <a:pt x="366" y="154"/>
                      <a:pt x="365" y="153"/>
                    </a:cubicBezTo>
                    <a:cubicBezTo>
                      <a:pt x="365" y="153"/>
                      <a:pt x="364" y="153"/>
                      <a:pt x="363" y="153"/>
                    </a:cubicBezTo>
                    <a:cubicBezTo>
                      <a:pt x="363" y="152"/>
                      <a:pt x="362" y="152"/>
                      <a:pt x="362" y="152"/>
                    </a:cubicBezTo>
                    <a:cubicBezTo>
                      <a:pt x="361" y="151"/>
                      <a:pt x="360" y="151"/>
                      <a:pt x="360" y="151"/>
                    </a:cubicBezTo>
                    <a:cubicBezTo>
                      <a:pt x="359" y="150"/>
                      <a:pt x="359" y="150"/>
                      <a:pt x="358" y="150"/>
                    </a:cubicBezTo>
                    <a:cubicBezTo>
                      <a:pt x="357" y="149"/>
                      <a:pt x="357" y="149"/>
                      <a:pt x="356" y="148"/>
                    </a:cubicBezTo>
                    <a:cubicBezTo>
                      <a:pt x="356" y="148"/>
                      <a:pt x="355" y="148"/>
                      <a:pt x="355" y="148"/>
                    </a:cubicBezTo>
                    <a:cubicBezTo>
                      <a:pt x="354" y="147"/>
                      <a:pt x="353" y="146"/>
                      <a:pt x="353" y="146"/>
                    </a:cubicBezTo>
                    <a:cubicBezTo>
                      <a:pt x="343" y="137"/>
                      <a:pt x="337" y="125"/>
                      <a:pt x="337" y="111"/>
                    </a:cubicBezTo>
                    <a:cubicBezTo>
                      <a:pt x="337" y="86"/>
                      <a:pt x="357" y="65"/>
                      <a:pt x="382" y="65"/>
                    </a:cubicBezTo>
                    <a:close/>
                    <a:moveTo>
                      <a:pt x="445" y="266"/>
                    </a:moveTo>
                    <a:cubicBezTo>
                      <a:pt x="445" y="267"/>
                      <a:pt x="445" y="268"/>
                      <a:pt x="445" y="268"/>
                    </a:cubicBezTo>
                    <a:cubicBezTo>
                      <a:pt x="444" y="268"/>
                      <a:pt x="444" y="268"/>
                      <a:pt x="444" y="268"/>
                    </a:cubicBezTo>
                    <a:cubicBezTo>
                      <a:pt x="434" y="268"/>
                      <a:pt x="434" y="268"/>
                      <a:pt x="434" y="268"/>
                    </a:cubicBezTo>
                    <a:cubicBezTo>
                      <a:pt x="434" y="206"/>
                      <a:pt x="434" y="206"/>
                      <a:pt x="434" y="206"/>
                    </a:cubicBezTo>
                    <a:cubicBezTo>
                      <a:pt x="434" y="202"/>
                      <a:pt x="431" y="198"/>
                      <a:pt x="426" y="198"/>
                    </a:cubicBezTo>
                    <a:cubicBezTo>
                      <a:pt x="422" y="198"/>
                      <a:pt x="418" y="202"/>
                      <a:pt x="418" y="206"/>
                    </a:cubicBezTo>
                    <a:cubicBezTo>
                      <a:pt x="418" y="268"/>
                      <a:pt x="418" y="268"/>
                      <a:pt x="418" y="268"/>
                    </a:cubicBezTo>
                    <a:cubicBezTo>
                      <a:pt x="334" y="268"/>
                      <a:pt x="334" y="268"/>
                      <a:pt x="334" y="268"/>
                    </a:cubicBezTo>
                    <a:cubicBezTo>
                      <a:pt x="334" y="264"/>
                      <a:pt x="334" y="264"/>
                      <a:pt x="334" y="264"/>
                    </a:cubicBezTo>
                    <a:cubicBezTo>
                      <a:pt x="334" y="196"/>
                      <a:pt x="334" y="196"/>
                      <a:pt x="334" y="196"/>
                    </a:cubicBezTo>
                    <a:cubicBezTo>
                      <a:pt x="334" y="196"/>
                      <a:pt x="334" y="196"/>
                      <a:pt x="334" y="196"/>
                    </a:cubicBezTo>
                    <a:cubicBezTo>
                      <a:pt x="334" y="194"/>
                      <a:pt x="334" y="193"/>
                      <a:pt x="334" y="191"/>
                    </a:cubicBezTo>
                    <a:cubicBezTo>
                      <a:pt x="334" y="190"/>
                      <a:pt x="334" y="189"/>
                      <a:pt x="333" y="188"/>
                    </a:cubicBezTo>
                    <a:cubicBezTo>
                      <a:pt x="333" y="187"/>
                      <a:pt x="333" y="186"/>
                      <a:pt x="333" y="185"/>
                    </a:cubicBezTo>
                    <a:cubicBezTo>
                      <a:pt x="333" y="184"/>
                      <a:pt x="333" y="183"/>
                      <a:pt x="332" y="183"/>
                    </a:cubicBezTo>
                    <a:cubicBezTo>
                      <a:pt x="332" y="182"/>
                      <a:pt x="332" y="180"/>
                      <a:pt x="331" y="179"/>
                    </a:cubicBezTo>
                    <a:cubicBezTo>
                      <a:pt x="331" y="179"/>
                      <a:pt x="331" y="178"/>
                      <a:pt x="331" y="178"/>
                    </a:cubicBezTo>
                    <a:cubicBezTo>
                      <a:pt x="330" y="176"/>
                      <a:pt x="330" y="175"/>
                      <a:pt x="329" y="174"/>
                    </a:cubicBezTo>
                    <a:cubicBezTo>
                      <a:pt x="329" y="174"/>
                      <a:pt x="329" y="173"/>
                      <a:pt x="329" y="173"/>
                    </a:cubicBezTo>
                    <a:cubicBezTo>
                      <a:pt x="334" y="168"/>
                      <a:pt x="340" y="163"/>
                      <a:pt x="346" y="160"/>
                    </a:cubicBezTo>
                    <a:cubicBezTo>
                      <a:pt x="346" y="161"/>
                      <a:pt x="346" y="161"/>
                      <a:pt x="346" y="161"/>
                    </a:cubicBezTo>
                    <a:cubicBezTo>
                      <a:pt x="347" y="162"/>
                      <a:pt x="348" y="162"/>
                      <a:pt x="349" y="163"/>
                    </a:cubicBezTo>
                    <a:cubicBezTo>
                      <a:pt x="350" y="163"/>
                      <a:pt x="350" y="164"/>
                      <a:pt x="351" y="164"/>
                    </a:cubicBezTo>
                    <a:cubicBezTo>
                      <a:pt x="352" y="164"/>
                      <a:pt x="353" y="165"/>
                      <a:pt x="354" y="166"/>
                    </a:cubicBezTo>
                    <a:cubicBezTo>
                      <a:pt x="354" y="166"/>
                      <a:pt x="355" y="166"/>
                      <a:pt x="355" y="166"/>
                    </a:cubicBezTo>
                    <a:cubicBezTo>
                      <a:pt x="357" y="167"/>
                      <a:pt x="359" y="168"/>
                      <a:pt x="360" y="169"/>
                    </a:cubicBezTo>
                    <a:cubicBezTo>
                      <a:pt x="361" y="169"/>
                      <a:pt x="362" y="169"/>
                      <a:pt x="363" y="170"/>
                    </a:cubicBezTo>
                    <a:cubicBezTo>
                      <a:pt x="364" y="170"/>
                      <a:pt x="365" y="170"/>
                      <a:pt x="366" y="170"/>
                    </a:cubicBezTo>
                    <a:cubicBezTo>
                      <a:pt x="367" y="171"/>
                      <a:pt x="368" y="171"/>
                      <a:pt x="369" y="171"/>
                    </a:cubicBezTo>
                    <a:cubicBezTo>
                      <a:pt x="370" y="171"/>
                      <a:pt x="370" y="171"/>
                      <a:pt x="371" y="172"/>
                    </a:cubicBezTo>
                    <a:cubicBezTo>
                      <a:pt x="372" y="172"/>
                      <a:pt x="374" y="172"/>
                      <a:pt x="375" y="172"/>
                    </a:cubicBezTo>
                    <a:cubicBezTo>
                      <a:pt x="375" y="172"/>
                      <a:pt x="376" y="172"/>
                      <a:pt x="377" y="172"/>
                    </a:cubicBezTo>
                    <a:cubicBezTo>
                      <a:pt x="379" y="173"/>
                      <a:pt x="380" y="173"/>
                      <a:pt x="382" y="173"/>
                    </a:cubicBezTo>
                    <a:cubicBezTo>
                      <a:pt x="382" y="173"/>
                      <a:pt x="382" y="173"/>
                      <a:pt x="382" y="173"/>
                    </a:cubicBezTo>
                    <a:cubicBezTo>
                      <a:pt x="384" y="173"/>
                      <a:pt x="386" y="173"/>
                      <a:pt x="388" y="172"/>
                    </a:cubicBezTo>
                    <a:cubicBezTo>
                      <a:pt x="389" y="172"/>
                      <a:pt x="389" y="172"/>
                      <a:pt x="390" y="172"/>
                    </a:cubicBezTo>
                    <a:cubicBezTo>
                      <a:pt x="391" y="172"/>
                      <a:pt x="393" y="172"/>
                      <a:pt x="394" y="172"/>
                    </a:cubicBezTo>
                    <a:cubicBezTo>
                      <a:pt x="395" y="171"/>
                      <a:pt x="395" y="171"/>
                      <a:pt x="396" y="171"/>
                    </a:cubicBezTo>
                    <a:cubicBezTo>
                      <a:pt x="397" y="171"/>
                      <a:pt x="398" y="171"/>
                      <a:pt x="399" y="170"/>
                    </a:cubicBezTo>
                    <a:cubicBezTo>
                      <a:pt x="400" y="170"/>
                      <a:pt x="401" y="170"/>
                      <a:pt x="402" y="170"/>
                    </a:cubicBezTo>
                    <a:cubicBezTo>
                      <a:pt x="402" y="169"/>
                      <a:pt x="403" y="169"/>
                      <a:pt x="404" y="169"/>
                    </a:cubicBezTo>
                    <a:cubicBezTo>
                      <a:pt x="408" y="167"/>
                      <a:pt x="411" y="166"/>
                      <a:pt x="414" y="164"/>
                    </a:cubicBezTo>
                    <a:cubicBezTo>
                      <a:pt x="415" y="163"/>
                      <a:pt x="415" y="163"/>
                      <a:pt x="416" y="163"/>
                    </a:cubicBezTo>
                    <a:cubicBezTo>
                      <a:pt x="417" y="162"/>
                      <a:pt x="418" y="162"/>
                      <a:pt x="419" y="161"/>
                    </a:cubicBezTo>
                    <a:cubicBezTo>
                      <a:pt x="419" y="161"/>
                      <a:pt x="419" y="161"/>
                      <a:pt x="419" y="160"/>
                    </a:cubicBezTo>
                    <a:cubicBezTo>
                      <a:pt x="425" y="163"/>
                      <a:pt x="431" y="168"/>
                      <a:pt x="436" y="174"/>
                    </a:cubicBezTo>
                    <a:cubicBezTo>
                      <a:pt x="442" y="182"/>
                      <a:pt x="445" y="191"/>
                      <a:pt x="445" y="198"/>
                    </a:cubicBezTo>
                    <a:lnTo>
                      <a:pt x="445" y="266"/>
                    </a:lnTo>
                    <a:close/>
                  </a:path>
                </a:pathLst>
              </a:custGeom>
              <a:solidFill>
                <a:srgbClr val="0B1749"/>
              </a:solidFill>
              <a:ln>
                <a:noFill/>
              </a:ln>
            </p:spPr>
            <p:txBody>
              <a:bodyPr/>
              <a:lstStyle/>
              <a:p>
                <a:pPr defTabSz="235974">
                  <a:defRPr/>
                </a:pPr>
                <a:endParaRPr lang="en-US" sz="464" kern="0">
                  <a:solidFill>
                    <a:srgbClr val="58585A"/>
                  </a:solidFill>
                  <a:latin typeface="Verdana"/>
                  <a:ea typeface="標楷體" pitchFamily="65" charset="-120"/>
                  <a:cs typeface="Arial" pitchFamily="34" charset="0"/>
                </a:endParaRPr>
              </a:p>
            </p:txBody>
          </p:sp>
          <p:sp>
            <p:nvSpPr>
              <p:cNvPr id="4132" name="Rectangle 43">
                <a:extLst>
                  <a:ext uri="{FF2B5EF4-FFF2-40B4-BE49-F238E27FC236}">
                    <a16:creationId xmlns:a16="http://schemas.microsoft.com/office/drawing/2014/main" id="{609C46B5-39A3-4D02-AD9F-1C650282B7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95601" y="5357681"/>
                <a:ext cx="1838325" cy="2318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23495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defTabSz="2349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defTabSz="23495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defTabSz="23495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defTabSz="23495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defTabSz="2349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defTabSz="2349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defTabSz="2349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defTabSz="2349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900" b="1">
                    <a:latin typeface="新細明體" panose="02020500000000000000" pitchFamily="18" charset="-120"/>
                  </a:rPr>
                  <a:t>災區</a:t>
                </a:r>
                <a:r>
                  <a:rPr lang="en-US" altLang="zh-TW" sz="900" b="1">
                    <a:latin typeface="新細明體" panose="02020500000000000000" pitchFamily="18" charset="-120"/>
                  </a:rPr>
                  <a:t>2(</a:t>
                </a:r>
                <a:r>
                  <a:rPr lang="zh-TW" altLang="en-US" sz="900" b="1">
                    <a:latin typeface="新細明體" panose="02020500000000000000" pitchFamily="18" charset="-120"/>
                  </a:rPr>
                  <a:t>無行動電話訊號</a:t>
                </a:r>
                <a:r>
                  <a:rPr lang="en-US" altLang="zh-TW" sz="900" b="1">
                    <a:latin typeface="新細明體" panose="02020500000000000000" pitchFamily="18" charset="-120"/>
                  </a:rPr>
                  <a:t>)</a:t>
                </a:r>
              </a:p>
            </p:txBody>
          </p:sp>
          <p:grpSp>
            <p:nvGrpSpPr>
              <p:cNvPr id="4133" name="群組 90">
                <a:extLst>
                  <a:ext uri="{FF2B5EF4-FFF2-40B4-BE49-F238E27FC236}">
                    <a16:creationId xmlns:a16="http://schemas.microsoft.com/office/drawing/2014/main" id="{3A40DAA7-F6CD-485A-901D-B12E76FC13A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83813" y="3950952"/>
                <a:ext cx="1593850" cy="1039964"/>
                <a:chOff x="2198671" y="4693045"/>
                <a:chExt cx="1267780" cy="808118"/>
              </a:xfrm>
            </p:grpSpPr>
            <p:pic>
              <p:nvPicPr>
                <p:cNvPr id="4150" name="圖片 4" descr="一張含有 汽車, 貨車, 路面, 運輸 的圖片&#10;&#10;自動產生的描述">
                  <a:extLst>
                    <a:ext uri="{FF2B5EF4-FFF2-40B4-BE49-F238E27FC236}">
                      <a16:creationId xmlns:a16="http://schemas.microsoft.com/office/drawing/2014/main" id="{1A5C0B09-AE26-419F-B937-A6FDE6EA177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98671" y="4693045"/>
                  <a:ext cx="1267780" cy="8081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151" name="圖片 81">
                  <a:extLst>
                    <a:ext uri="{FF2B5EF4-FFF2-40B4-BE49-F238E27FC236}">
                      <a16:creationId xmlns:a16="http://schemas.microsoft.com/office/drawing/2014/main" id="{44E3BB2F-7B3E-4268-A43E-791ED59B7F2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43874" y="4755769"/>
                  <a:ext cx="337566" cy="27569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4134" name="Rectangle 43">
                <a:extLst>
                  <a:ext uri="{FF2B5EF4-FFF2-40B4-BE49-F238E27FC236}">
                    <a16:creationId xmlns:a16="http://schemas.microsoft.com/office/drawing/2014/main" id="{C99A4100-59F9-4FED-BED5-F8CFA0B203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93164" y="3061823"/>
                <a:ext cx="1052513" cy="5080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46355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defTabSz="4635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defTabSz="46355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defTabSz="46355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defTabSz="46355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900" b="1">
                    <a:latin typeface="新細明體" panose="02020500000000000000" pitchFamily="18" charset="-120"/>
                  </a:rPr>
                  <a:t>中華電信</a:t>
                </a:r>
                <a:endParaRPr lang="en-US" altLang="zh-TW" sz="900" b="1">
                  <a:latin typeface="新細明體" panose="02020500000000000000" pitchFamily="18" charset="-120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900" b="1">
                    <a:latin typeface="新細明體" panose="02020500000000000000" pitchFamily="18" charset="-120"/>
                  </a:rPr>
                  <a:t>衛星地面站</a:t>
                </a:r>
                <a:endParaRPr lang="en-US" altLang="zh-TW" sz="900" b="1">
                  <a:latin typeface="新細明體" panose="02020500000000000000" pitchFamily="18" charset="-120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900" b="1">
                    <a:latin typeface="新細明體" panose="02020500000000000000" pitchFamily="18" charset="-120"/>
                  </a:rPr>
                  <a:t>及監控中心</a:t>
                </a:r>
                <a:endParaRPr lang="en-US" altLang="zh-TW" sz="900" b="1">
                  <a:latin typeface="新細明體" panose="02020500000000000000" pitchFamily="18" charset="-120"/>
                </a:endParaRPr>
              </a:p>
            </p:txBody>
          </p:sp>
          <p:sp>
            <p:nvSpPr>
              <p:cNvPr id="4135" name="Rectangle 43">
                <a:extLst>
                  <a:ext uri="{FF2B5EF4-FFF2-40B4-BE49-F238E27FC236}">
                    <a16:creationId xmlns:a16="http://schemas.microsoft.com/office/drawing/2014/main" id="{7D53ECF6-2EB7-44A5-860C-B3764C02C8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6152" y="2017096"/>
                <a:ext cx="827471" cy="369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6355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defTabSz="4635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defTabSz="46355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defTabSz="46355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defTabSz="46355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900" b="1">
                    <a:latin typeface="新細明體" panose="02020500000000000000" pitchFamily="18" charset="-120"/>
                  </a:rPr>
                  <a:t>4G/5G</a:t>
                </a:r>
                <a:r>
                  <a:rPr lang="zh-TW" altLang="en-US" sz="900" b="1">
                    <a:latin typeface="新細明體" panose="02020500000000000000" pitchFamily="18" charset="-120"/>
                  </a:rPr>
                  <a:t>基地台</a:t>
                </a:r>
                <a:endParaRPr lang="en-US" altLang="zh-TW" sz="900" b="1">
                  <a:latin typeface="新細明體" panose="02020500000000000000" pitchFamily="18" charset="-120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900" b="1">
                    <a:latin typeface="新細明體" panose="02020500000000000000" pitchFamily="18" charset="-120"/>
                  </a:rPr>
                  <a:t>Small cell</a:t>
                </a:r>
                <a:r>
                  <a:rPr lang="zh-TW" altLang="en-US" sz="900" b="1">
                    <a:latin typeface="新細明體" panose="02020500000000000000" pitchFamily="18" charset="-120"/>
                  </a:rPr>
                  <a:t>    </a:t>
                </a:r>
                <a:endParaRPr lang="en-US" altLang="zh-TW" sz="900" b="1">
                  <a:latin typeface="新細明體" panose="02020500000000000000" pitchFamily="18" charset="-120"/>
                </a:endParaRPr>
              </a:p>
            </p:txBody>
          </p:sp>
          <p:sp>
            <p:nvSpPr>
              <p:cNvPr id="4136" name="Rectangle 43">
                <a:extLst>
                  <a:ext uri="{FF2B5EF4-FFF2-40B4-BE49-F238E27FC236}">
                    <a16:creationId xmlns:a16="http://schemas.microsoft.com/office/drawing/2014/main" id="{72F4EFDA-C28C-421E-9FD4-5A245E06AA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9851" y="3398421"/>
                <a:ext cx="647700" cy="3699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6355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defTabSz="4635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defTabSz="46355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defTabSz="46355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defTabSz="46355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900" b="1">
                    <a:latin typeface="新細明體" panose="02020500000000000000" pitchFamily="18" charset="-120"/>
                  </a:rPr>
                  <a:t>空拍影像</a:t>
                </a:r>
                <a:endParaRPr lang="en-US" altLang="zh-TW" sz="900" b="1">
                  <a:latin typeface="新細明體" panose="02020500000000000000" pitchFamily="18" charset="-120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900" b="1">
                    <a:latin typeface="新細明體" panose="02020500000000000000" pitchFamily="18" charset="-120"/>
                  </a:rPr>
                  <a:t>即時回傳</a:t>
                </a:r>
                <a:endParaRPr lang="en-US" altLang="zh-TW" sz="900" b="1">
                  <a:latin typeface="新細明體" panose="02020500000000000000" pitchFamily="18" charset="-120"/>
                </a:endParaRPr>
              </a:p>
            </p:txBody>
          </p:sp>
          <p:sp>
            <p:nvSpPr>
              <p:cNvPr id="46" name="Isosceles Triangle 20">
                <a:extLst>
                  <a:ext uri="{FF2B5EF4-FFF2-40B4-BE49-F238E27FC236}">
                    <a16:creationId xmlns:a16="http://schemas.microsoft.com/office/drawing/2014/main" id="{1F79B5A0-44A2-4D35-867D-6BB50212D7CB}"/>
                  </a:ext>
                </a:extLst>
              </p:cNvPr>
              <p:cNvSpPr/>
              <p:nvPr/>
            </p:nvSpPr>
            <p:spPr bwMode="auto">
              <a:xfrm>
                <a:off x="8008225" y="4352841"/>
                <a:ext cx="846138" cy="909638"/>
              </a:xfrm>
              <a:prstGeom prst="triangle">
                <a:avLst>
                  <a:gd name="adj" fmla="val 45149"/>
                </a:avLst>
              </a:prstGeom>
              <a:solidFill>
                <a:srgbClr val="FFFFFF"/>
              </a:solidFill>
              <a:ln w="38100" cap="flat" cmpd="sng" algn="ctr">
                <a:solidFill>
                  <a:srgbClr val="0B174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23596" tIns="11798" rIns="23596" bIns="11798"/>
              <a:lstStyle/>
              <a:p>
                <a:pPr algn="r" defTabSz="235974">
                  <a:defRPr/>
                </a:pPr>
                <a:endParaRPr lang="en-US" sz="464" kern="0" dirty="0">
                  <a:solidFill>
                    <a:srgbClr val="0B1749"/>
                  </a:solidFill>
                  <a:latin typeface="Arial" charset="0"/>
                </a:endParaRPr>
              </a:p>
            </p:txBody>
          </p:sp>
          <p:sp>
            <p:nvSpPr>
              <p:cNvPr id="47" name="Freeform 3">
                <a:extLst>
                  <a:ext uri="{FF2B5EF4-FFF2-40B4-BE49-F238E27FC236}">
                    <a16:creationId xmlns:a16="http://schemas.microsoft.com/office/drawing/2014/main" id="{D1C51D99-4668-47F9-A1D7-50CDE5EF1589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7166851" y="4891004"/>
                <a:ext cx="454025" cy="311150"/>
              </a:xfrm>
              <a:custGeom>
                <a:avLst/>
                <a:gdLst>
                  <a:gd name="T0" fmla="*/ 2147483647 w 461"/>
                  <a:gd name="T1" fmla="*/ 2147483647 h 310"/>
                  <a:gd name="T2" fmla="*/ 2147483647 w 461"/>
                  <a:gd name="T3" fmla="*/ 2147483647 h 310"/>
                  <a:gd name="T4" fmla="*/ 2147483647 w 461"/>
                  <a:gd name="T5" fmla="*/ 2147483647 h 310"/>
                  <a:gd name="T6" fmla="*/ 2147483647 w 461"/>
                  <a:gd name="T7" fmla="*/ 2147483647 h 310"/>
                  <a:gd name="T8" fmla="*/ 2147483647 w 461"/>
                  <a:gd name="T9" fmla="*/ 2147483647 h 310"/>
                  <a:gd name="T10" fmla="*/ 2147483647 w 461"/>
                  <a:gd name="T11" fmla="*/ 2147483647 h 310"/>
                  <a:gd name="T12" fmla="*/ 2147483647 w 461"/>
                  <a:gd name="T13" fmla="*/ 2147483647 h 310"/>
                  <a:gd name="T14" fmla="*/ 2147483647 w 461"/>
                  <a:gd name="T15" fmla="*/ 2147483647 h 310"/>
                  <a:gd name="T16" fmla="*/ 0 w 461"/>
                  <a:gd name="T17" fmla="*/ 2147483647 h 310"/>
                  <a:gd name="T18" fmla="*/ 2147483647 w 461"/>
                  <a:gd name="T19" fmla="*/ 2147483647 h 310"/>
                  <a:gd name="T20" fmla="*/ 2147483647 w 461"/>
                  <a:gd name="T21" fmla="*/ 2147483647 h 310"/>
                  <a:gd name="T22" fmla="*/ 2147483647 w 461"/>
                  <a:gd name="T23" fmla="*/ 2147483647 h 310"/>
                  <a:gd name="T24" fmla="*/ 2147483647 w 461"/>
                  <a:gd name="T25" fmla="*/ 2147483647 h 310"/>
                  <a:gd name="T26" fmla="*/ 2147483647 w 461"/>
                  <a:gd name="T27" fmla="*/ 2147483647 h 310"/>
                  <a:gd name="T28" fmla="*/ 2147483647 w 461"/>
                  <a:gd name="T29" fmla="*/ 2147483647 h 310"/>
                  <a:gd name="T30" fmla="*/ 2147483647 w 461"/>
                  <a:gd name="T31" fmla="*/ 2147483647 h 310"/>
                  <a:gd name="T32" fmla="*/ 2147483647 w 461"/>
                  <a:gd name="T33" fmla="*/ 2147483647 h 310"/>
                  <a:gd name="T34" fmla="*/ 2147483647 w 461"/>
                  <a:gd name="T35" fmla="*/ 2147483647 h 310"/>
                  <a:gd name="T36" fmla="*/ 2147483647 w 461"/>
                  <a:gd name="T37" fmla="*/ 2147483647 h 310"/>
                  <a:gd name="T38" fmla="*/ 2147483647 w 461"/>
                  <a:gd name="T39" fmla="*/ 2147483647 h 310"/>
                  <a:gd name="T40" fmla="*/ 2147483647 w 461"/>
                  <a:gd name="T41" fmla="*/ 2147483647 h 310"/>
                  <a:gd name="T42" fmla="*/ 2147483647 w 461"/>
                  <a:gd name="T43" fmla="*/ 2147483647 h 310"/>
                  <a:gd name="T44" fmla="*/ 2147483647 w 461"/>
                  <a:gd name="T45" fmla="*/ 2147483647 h 310"/>
                  <a:gd name="T46" fmla="*/ 2147483647 w 461"/>
                  <a:gd name="T47" fmla="*/ 2147483647 h 310"/>
                  <a:gd name="T48" fmla="*/ 2147483647 w 461"/>
                  <a:gd name="T49" fmla="*/ 2147483647 h 310"/>
                  <a:gd name="T50" fmla="*/ 2147483647 w 461"/>
                  <a:gd name="T51" fmla="*/ 2147483647 h 310"/>
                  <a:gd name="T52" fmla="*/ 2147483647 w 461"/>
                  <a:gd name="T53" fmla="*/ 2147483647 h 310"/>
                  <a:gd name="T54" fmla="*/ 2147483647 w 461"/>
                  <a:gd name="T55" fmla="*/ 2147483647 h 310"/>
                  <a:gd name="T56" fmla="*/ 2147483647 w 461"/>
                  <a:gd name="T57" fmla="*/ 2147483647 h 310"/>
                  <a:gd name="T58" fmla="*/ 2147483647 w 461"/>
                  <a:gd name="T59" fmla="*/ 2147483647 h 310"/>
                  <a:gd name="T60" fmla="*/ 2147483647 w 461"/>
                  <a:gd name="T61" fmla="*/ 2147483647 h 310"/>
                  <a:gd name="T62" fmla="*/ 2147483647 w 461"/>
                  <a:gd name="T63" fmla="*/ 2147483647 h 310"/>
                  <a:gd name="T64" fmla="*/ 2147483647 w 461"/>
                  <a:gd name="T65" fmla="*/ 2147483647 h 310"/>
                  <a:gd name="T66" fmla="*/ 2147483647 w 461"/>
                  <a:gd name="T67" fmla="*/ 2147483647 h 310"/>
                  <a:gd name="T68" fmla="*/ 2147483647 w 461"/>
                  <a:gd name="T69" fmla="*/ 2147483647 h 310"/>
                  <a:gd name="T70" fmla="*/ 2147483647 w 461"/>
                  <a:gd name="T71" fmla="*/ 2147483647 h 310"/>
                  <a:gd name="T72" fmla="*/ 2147483647 w 461"/>
                  <a:gd name="T73" fmla="*/ 2147483647 h 310"/>
                  <a:gd name="T74" fmla="*/ 2147483647 w 461"/>
                  <a:gd name="T75" fmla="*/ 2147483647 h 310"/>
                  <a:gd name="T76" fmla="*/ 2147483647 w 461"/>
                  <a:gd name="T77" fmla="*/ 2147483647 h 310"/>
                  <a:gd name="T78" fmla="*/ 2147483647 w 461"/>
                  <a:gd name="T79" fmla="*/ 2147483647 h 310"/>
                  <a:gd name="T80" fmla="*/ 2147483647 w 461"/>
                  <a:gd name="T81" fmla="*/ 2147483647 h 310"/>
                  <a:gd name="T82" fmla="*/ 2147483647 w 461"/>
                  <a:gd name="T83" fmla="*/ 2147483647 h 310"/>
                  <a:gd name="T84" fmla="*/ 2147483647 w 461"/>
                  <a:gd name="T85" fmla="*/ 2147483647 h 310"/>
                  <a:gd name="T86" fmla="*/ 2147483647 w 461"/>
                  <a:gd name="T87" fmla="*/ 2147483647 h 310"/>
                  <a:gd name="T88" fmla="*/ 2147483647 w 461"/>
                  <a:gd name="T89" fmla="*/ 2147483647 h 310"/>
                  <a:gd name="T90" fmla="*/ 2147483647 w 461"/>
                  <a:gd name="T91" fmla="*/ 2147483647 h 310"/>
                  <a:gd name="T92" fmla="*/ 2147483647 w 461"/>
                  <a:gd name="T93" fmla="*/ 2147483647 h 310"/>
                  <a:gd name="T94" fmla="*/ 2147483647 w 461"/>
                  <a:gd name="T95" fmla="*/ 2147483647 h 310"/>
                  <a:gd name="T96" fmla="*/ 2147483647 w 461"/>
                  <a:gd name="T97" fmla="*/ 2147483647 h 310"/>
                  <a:gd name="T98" fmla="*/ 2147483647 w 461"/>
                  <a:gd name="T99" fmla="*/ 2147483647 h 310"/>
                  <a:gd name="T100" fmla="*/ 2147483647 w 461"/>
                  <a:gd name="T101" fmla="*/ 2147483647 h 310"/>
                  <a:gd name="T102" fmla="*/ 2147483647 w 461"/>
                  <a:gd name="T103" fmla="*/ 2147483647 h 310"/>
                  <a:gd name="T104" fmla="*/ 2147483647 w 461"/>
                  <a:gd name="T105" fmla="*/ 2147483647 h 310"/>
                  <a:gd name="T106" fmla="*/ 2147483647 w 461"/>
                  <a:gd name="T107" fmla="*/ 2147483647 h 310"/>
                  <a:gd name="T108" fmla="*/ 2147483647 w 461"/>
                  <a:gd name="T109" fmla="*/ 2147483647 h 310"/>
                  <a:gd name="T110" fmla="*/ 2147483647 w 461"/>
                  <a:gd name="T111" fmla="*/ 2147483647 h 310"/>
                  <a:gd name="T112" fmla="*/ 2147483647 w 461"/>
                  <a:gd name="T113" fmla="*/ 2147483647 h 310"/>
                  <a:gd name="T114" fmla="*/ 2147483647 w 461"/>
                  <a:gd name="T115" fmla="*/ 2147483647 h 310"/>
                  <a:gd name="T116" fmla="*/ 2147483647 w 461"/>
                  <a:gd name="T117" fmla="*/ 2147483647 h 310"/>
                  <a:gd name="T118" fmla="*/ 2147483647 w 461"/>
                  <a:gd name="T119" fmla="*/ 2147483647 h 310"/>
                  <a:gd name="T120" fmla="*/ 2147483647 w 461"/>
                  <a:gd name="T121" fmla="*/ 2147483647 h 310"/>
                  <a:gd name="T122" fmla="*/ 2147483647 w 461"/>
                  <a:gd name="T123" fmla="*/ 2147483647 h 310"/>
                  <a:gd name="T124" fmla="*/ 2147483647 w 461"/>
                  <a:gd name="T125" fmla="*/ 2147483647 h 31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461" h="310">
                    <a:moveTo>
                      <a:pt x="449" y="165"/>
                    </a:moveTo>
                    <a:cubicBezTo>
                      <a:pt x="444" y="158"/>
                      <a:pt x="438" y="153"/>
                      <a:pt x="431" y="149"/>
                    </a:cubicBezTo>
                    <a:cubicBezTo>
                      <a:pt x="439" y="138"/>
                      <a:pt x="444" y="125"/>
                      <a:pt x="444" y="111"/>
                    </a:cubicBezTo>
                    <a:cubicBezTo>
                      <a:pt x="444" y="102"/>
                      <a:pt x="442" y="93"/>
                      <a:pt x="438" y="85"/>
                    </a:cubicBezTo>
                    <a:cubicBezTo>
                      <a:pt x="432" y="72"/>
                      <a:pt x="422" y="61"/>
                      <a:pt x="409" y="55"/>
                    </a:cubicBezTo>
                    <a:cubicBezTo>
                      <a:pt x="401" y="51"/>
                      <a:pt x="392" y="49"/>
                      <a:pt x="382" y="49"/>
                    </a:cubicBezTo>
                    <a:cubicBezTo>
                      <a:pt x="348" y="49"/>
                      <a:pt x="321" y="77"/>
                      <a:pt x="321" y="111"/>
                    </a:cubicBezTo>
                    <a:cubicBezTo>
                      <a:pt x="321" y="125"/>
                      <a:pt x="326" y="138"/>
                      <a:pt x="334" y="149"/>
                    </a:cubicBezTo>
                    <a:cubicBezTo>
                      <a:pt x="329" y="151"/>
                      <a:pt x="325" y="155"/>
                      <a:pt x="321" y="158"/>
                    </a:cubicBezTo>
                    <a:cubicBezTo>
                      <a:pt x="320" y="157"/>
                      <a:pt x="319" y="155"/>
                      <a:pt x="318" y="154"/>
                    </a:cubicBezTo>
                    <a:cubicBezTo>
                      <a:pt x="311" y="145"/>
                      <a:pt x="302" y="137"/>
                      <a:pt x="293" y="132"/>
                    </a:cubicBezTo>
                    <a:cubicBezTo>
                      <a:pt x="304" y="118"/>
                      <a:pt x="311" y="100"/>
                      <a:pt x="311" y="80"/>
                    </a:cubicBezTo>
                    <a:cubicBezTo>
                      <a:pt x="311" y="65"/>
                      <a:pt x="307" y="50"/>
                      <a:pt x="299" y="37"/>
                    </a:cubicBezTo>
                    <a:cubicBezTo>
                      <a:pt x="296" y="34"/>
                      <a:pt x="291" y="33"/>
                      <a:pt x="288" y="35"/>
                    </a:cubicBezTo>
                    <a:cubicBezTo>
                      <a:pt x="284" y="37"/>
                      <a:pt x="283" y="42"/>
                      <a:pt x="285" y="46"/>
                    </a:cubicBezTo>
                    <a:cubicBezTo>
                      <a:pt x="292" y="56"/>
                      <a:pt x="295" y="68"/>
                      <a:pt x="295" y="80"/>
                    </a:cubicBezTo>
                    <a:cubicBezTo>
                      <a:pt x="295" y="116"/>
                      <a:pt x="266" y="144"/>
                      <a:pt x="231" y="144"/>
                    </a:cubicBezTo>
                    <a:cubicBezTo>
                      <a:pt x="196" y="144"/>
                      <a:pt x="167" y="116"/>
                      <a:pt x="167" y="80"/>
                    </a:cubicBezTo>
                    <a:cubicBezTo>
                      <a:pt x="167" y="45"/>
                      <a:pt x="196" y="16"/>
                      <a:pt x="231" y="16"/>
                    </a:cubicBezTo>
                    <a:cubicBezTo>
                      <a:pt x="243" y="16"/>
                      <a:pt x="255" y="20"/>
                      <a:pt x="265" y="26"/>
                    </a:cubicBezTo>
                    <a:cubicBezTo>
                      <a:pt x="269" y="28"/>
                      <a:pt x="274" y="27"/>
                      <a:pt x="276" y="24"/>
                    </a:cubicBezTo>
                    <a:cubicBezTo>
                      <a:pt x="279" y="20"/>
                      <a:pt x="278" y="15"/>
                      <a:pt x="274" y="13"/>
                    </a:cubicBezTo>
                    <a:cubicBezTo>
                      <a:pt x="261" y="4"/>
                      <a:pt x="246" y="0"/>
                      <a:pt x="231" y="0"/>
                    </a:cubicBezTo>
                    <a:cubicBezTo>
                      <a:pt x="187" y="0"/>
                      <a:pt x="151" y="36"/>
                      <a:pt x="151" y="80"/>
                    </a:cubicBezTo>
                    <a:cubicBezTo>
                      <a:pt x="151" y="100"/>
                      <a:pt x="158" y="118"/>
                      <a:pt x="169" y="132"/>
                    </a:cubicBezTo>
                    <a:cubicBezTo>
                      <a:pt x="160" y="137"/>
                      <a:pt x="151" y="145"/>
                      <a:pt x="144" y="154"/>
                    </a:cubicBezTo>
                    <a:cubicBezTo>
                      <a:pt x="143" y="155"/>
                      <a:pt x="142" y="157"/>
                      <a:pt x="140" y="159"/>
                    </a:cubicBezTo>
                    <a:cubicBezTo>
                      <a:pt x="137" y="155"/>
                      <a:pt x="132" y="151"/>
                      <a:pt x="128" y="149"/>
                    </a:cubicBezTo>
                    <a:cubicBezTo>
                      <a:pt x="136" y="138"/>
                      <a:pt x="141" y="125"/>
                      <a:pt x="141" y="111"/>
                    </a:cubicBezTo>
                    <a:cubicBezTo>
                      <a:pt x="141" y="102"/>
                      <a:pt x="139" y="93"/>
                      <a:pt x="135" y="85"/>
                    </a:cubicBezTo>
                    <a:cubicBezTo>
                      <a:pt x="129" y="72"/>
                      <a:pt x="118" y="61"/>
                      <a:pt x="105" y="55"/>
                    </a:cubicBezTo>
                    <a:cubicBezTo>
                      <a:pt x="97" y="51"/>
                      <a:pt x="88" y="49"/>
                      <a:pt x="79" y="49"/>
                    </a:cubicBezTo>
                    <a:cubicBezTo>
                      <a:pt x="45" y="49"/>
                      <a:pt x="17" y="77"/>
                      <a:pt x="17" y="111"/>
                    </a:cubicBezTo>
                    <a:cubicBezTo>
                      <a:pt x="17" y="125"/>
                      <a:pt x="22" y="138"/>
                      <a:pt x="30" y="149"/>
                    </a:cubicBezTo>
                    <a:cubicBezTo>
                      <a:pt x="23" y="153"/>
                      <a:pt x="17" y="158"/>
                      <a:pt x="12" y="165"/>
                    </a:cubicBezTo>
                    <a:cubicBezTo>
                      <a:pt x="5" y="174"/>
                      <a:pt x="0" y="186"/>
                      <a:pt x="0" y="198"/>
                    </a:cubicBezTo>
                    <a:cubicBezTo>
                      <a:pt x="0" y="266"/>
                      <a:pt x="0" y="266"/>
                      <a:pt x="0" y="266"/>
                    </a:cubicBezTo>
                    <a:cubicBezTo>
                      <a:pt x="0" y="276"/>
                      <a:pt x="7" y="284"/>
                      <a:pt x="17" y="284"/>
                    </a:cubicBezTo>
                    <a:cubicBezTo>
                      <a:pt x="128" y="284"/>
                      <a:pt x="128" y="284"/>
                      <a:pt x="128" y="284"/>
                    </a:cubicBezTo>
                    <a:cubicBezTo>
                      <a:pt x="128" y="288"/>
                      <a:pt x="128" y="288"/>
                      <a:pt x="128" y="288"/>
                    </a:cubicBezTo>
                    <a:cubicBezTo>
                      <a:pt x="128" y="300"/>
                      <a:pt x="136" y="310"/>
                      <a:pt x="148" y="310"/>
                    </a:cubicBezTo>
                    <a:cubicBezTo>
                      <a:pt x="314" y="310"/>
                      <a:pt x="314" y="310"/>
                      <a:pt x="314" y="310"/>
                    </a:cubicBezTo>
                    <a:cubicBezTo>
                      <a:pt x="326" y="310"/>
                      <a:pt x="334" y="300"/>
                      <a:pt x="334" y="288"/>
                    </a:cubicBezTo>
                    <a:cubicBezTo>
                      <a:pt x="334" y="284"/>
                      <a:pt x="334" y="284"/>
                      <a:pt x="334" y="284"/>
                    </a:cubicBezTo>
                    <a:cubicBezTo>
                      <a:pt x="444" y="284"/>
                      <a:pt x="444" y="284"/>
                      <a:pt x="444" y="284"/>
                    </a:cubicBezTo>
                    <a:cubicBezTo>
                      <a:pt x="454" y="284"/>
                      <a:pt x="461" y="276"/>
                      <a:pt x="461" y="266"/>
                    </a:cubicBezTo>
                    <a:cubicBezTo>
                      <a:pt x="461" y="198"/>
                      <a:pt x="461" y="198"/>
                      <a:pt x="461" y="198"/>
                    </a:cubicBezTo>
                    <a:cubicBezTo>
                      <a:pt x="461" y="186"/>
                      <a:pt x="456" y="174"/>
                      <a:pt x="449" y="165"/>
                    </a:cubicBezTo>
                    <a:close/>
                    <a:moveTo>
                      <a:pt x="79" y="65"/>
                    </a:moveTo>
                    <a:cubicBezTo>
                      <a:pt x="86" y="65"/>
                      <a:pt x="92" y="67"/>
                      <a:pt x="98" y="70"/>
                    </a:cubicBezTo>
                    <a:cubicBezTo>
                      <a:pt x="108" y="74"/>
                      <a:pt x="116" y="82"/>
                      <a:pt x="120" y="92"/>
                    </a:cubicBezTo>
                    <a:cubicBezTo>
                      <a:pt x="123" y="97"/>
                      <a:pt x="125" y="104"/>
                      <a:pt x="125" y="111"/>
                    </a:cubicBezTo>
                    <a:cubicBezTo>
                      <a:pt x="125" y="125"/>
                      <a:pt x="118" y="137"/>
                      <a:pt x="109" y="146"/>
                    </a:cubicBezTo>
                    <a:cubicBezTo>
                      <a:pt x="108" y="146"/>
                      <a:pt x="107" y="147"/>
                      <a:pt x="106" y="147"/>
                    </a:cubicBezTo>
                    <a:cubicBezTo>
                      <a:pt x="106" y="148"/>
                      <a:pt x="106" y="148"/>
                      <a:pt x="105" y="148"/>
                    </a:cubicBezTo>
                    <a:cubicBezTo>
                      <a:pt x="105" y="149"/>
                      <a:pt x="104" y="149"/>
                      <a:pt x="103" y="150"/>
                    </a:cubicBezTo>
                    <a:cubicBezTo>
                      <a:pt x="103" y="150"/>
                      <a:pt x="102" y="150"/>
                      <a:pt x="102" y="151"/>
                    </a:cubicBezTo>
                    <a:cubicBezTo>
                      <a:pt x="101" y="151"/>
                      <a:pt x="100" y="151"/>
                      <a:pt x="100" y="152"/>
                    </a:cubicBezTo>
                    <a:cubicBezTo>
                      <a:pt x="99" y="152"/>
                      <a:pt x="98" y="152"/>
                      <a:pt x="98" y="153"/>
                    </a:cubicBezTo>
                    <a:cubicBezTo>
                      <a:pt x="97" y="153"/>
                      <a:pt x="97" y="153"/>
                      <a:pt x="96" y="153"/>
                    </a:cubicBezTo>
                    <a:cubicBezTo>
                      <a:pt x="95" y="154"/>
                      <a:pt x="94" y="154"/>
                      <a:pt x="94" y="154"/>
                    </a:cubicBezTo>
                    <a:cubicBezTo>
                      <a:pt x="93" y="154"/>
                      <a:pt x="92" y="155"/>
                      <a:pt x="92" y="155"/>
                    </a:cubicBezTo>
                    <a:cubicBezTo>
                      <a:pt x="91" y="155"/>
                      <a:pt x="90" y="155"/>
                      <a:pt x="89" y="156"/>
                    </a:cubicBezTo>
                    <a:cubicBezTo>
                      <a:pt x="89" y="156"/>
                      <a:pt x="88" y="156"/>
                      <a:pt x="88" y="156"/>
                    </a:cubicBezTo>
                    <a:cubicBezTo>
                      <a:pt x="87" y="156"/>
                      <a:pt x="86" y="156"/>
                      <a:pt x="84" y="156"/>
                    </a:cubicBezTo>
                    <a:cubicBezTo>
                      <a:pt x="84" y="156"/>
                      <a:pt x="84" y="156"/>
                      <a:pt x="83" y="156"/>
                    </a:cubicBezTo>
                    <a:cubicBezTo>
                      <a:pt x="82" y="157"/>
                      <a:pt x="80" y="157"/>
                      <a:pt x="79" y="157"/>
                    </a:cubicBezTo>
                    <a:cubicBezTo>
                      <a:pt x="77" y="157"/>
                      <a:pt x="76" y="157"/>
                      <a:pt x="74" y="156"/>
                    </a:cubicBezTo>
                    <a:cubicBezTo>
                      <a:pt x="74" y="156"/>
                      <a:pt x="74" y="156"/>
                      <a:pt x="73" y="156"/>
                    </a:cubicBezTo>
                    <a:cubicBezTo>
                      <a:pt x="72" y="156"/>
                      <a:pt x="71" y="156"/>
                      <a:pt x="70" y="156"/>
                    </a:cubicBezTo>
                    <a:cubicBezTo>
                      <a:pt x="69" y="156"/>
                      <a:pt x="69" y="156"/>
                      <a:pt x="69" y="156"/>
                    </a:cubicBezTo>
                    <a:cubicBezTo>
                      <a:pt x="68" y="155"/>
                      <a:pt x="67" y="155"/>
                      <a:pt x="66" y="155"/>
                    </a:cubicBezTo>
                    <a:cubicBezTo>
                      <a:pt x="65" y="155"/>
                      <a:pt x="65" y="154"/>
                      <a:pt x="64" y="154"/>
                    </a:cubicBezTo>
                    <a:cubicBezTo>
                      <a:pt x="63" y="154"/>
                      <a:pt x="63" y="154"/>
                      <a:pt x="62" y="153"/>
                    </a:cubicBezTo>
                    <a:cubicBezTo>
                      <a:pt x="61" y="153"/>
                      <a:pt x="61" y="153"/>
                      <a:pt x="60" y="153"/>
                    </a:cubicBezTo>
                    <a:cubicBezTo>
                      <a:pt x="59" y="152"/>
                      <a:pt x="59" y="152"/>
                      <a:pt x="58" y="152"/>
                    </a:cubicBezTo>
                    <a:cubicBezTo>
                      <a:pt x="57" y="151"/>
                      <a:pt x="57" y="151"/>
                      <a:pt x="56" y="151"/>
                    </a:cubicBezTo>
                    <a:cubicBezTo>
                      <a:pt x="56" y="150"/>
                      <a:pt x="55" y="150"/>
                      <a:pt x="55" y="150"/>
                    </a:cubicBezTo>
                    <a:cubicBezTo>
                      <a:pt x="54" y="149"/>
                      <a:pt x="53" y="149"/>
                      <a:pt x="52" y="148"/>
                    </a:cubicBezTo>
                    <a:cubicBezTo>
                      <a:pt x="52" y="148"/>
                      <a:pt x="52" y="148"/>
                      <a:pt x="51" y="147"/>
                    </a:cubicBezTo>
                    <a:cubicBezTo>
                      <a:pt x="51" y="147"/>
                      <a:pt x="50" y="146"/>
                      <a:pt x="49" y="146"/>
                    </a:cubicBezTo>
                    <a:cubicBezTo>
                      <a:pt x="39" y="137"/>
                      <a:pt x="33" y="125"/>
                      <a:pt x="33" y="111"/>
                    </a:cubicBezTo>
                    <a:cubicBezTo>
                      <a:pt x="33" y="86"/>
                      <a:pt x="54" y="65"/>
                      <a:pt x="79" y="65"/>
                    </a:cubicBezTo>
                    <a:close/>
                    <a:moveTo>
                      <a:pt x="129" y="189"/>
                    </a:moveTo>
                    <a:cubicBezTo>
                      <a:pt x="128" y="190"/>
                      <a:pt x="128" y="191"/>
                      <a:pt x="128" y="192"/>
                    </a:cubicBezTo>
                    <a:cubicBezTo>
                      <a:pt x="128" y="194"/>
                      <a:pt x="128" y="195"/>
                      <a:pt x="128" y="196"/>
                    </a:cubicBezTo>
                    <a:cubicBezTo>
                      <a:pt x="128" y="196"/>
                      <a:pt x="128" y="196"/>
                      <a:pt x="128" y="196"/>
                    </a:cubicBezTo>
                    <a:cubicBezTo>
                      <a:pt x="128" y="268"/>
                      <a:pt x="128" y="268"/>
                      <a:pt x="128" y="268"/>
                    </a:cubicBezTo>
                    <a:cubicBezTo>
                      <a:pt x="43" y="268"/>
                      <a:pt x="43" y="268"/>
                      <a:pt x="43" y="268"/>
                    </a:cubicBezTo>
                    <a:cubicBezTo>
                      <a:pt x="43" y="206"/>
                      <a:pt x="43" y="206"/>
                      <a:pt x="43" y="206"/>
                    </a:cubicBezTo>
                    <a:cubicBezTo>
                      <a:pt x="43" y="202"/>
                      <a:pt x="39" y="198"/>
                      <a:pt x="35" y="198"/>
                    </a:cubicBezTo>
                    <a:cubicBezTo>
                      <a:pt x="31" y="198"/>
                      <a:pt x="27" y="202"/>
                      <a:pt x="27" y="206"/>
                    </a:cubicBezTo>
                    <a:cubicBezTo>
                      <a:pt x="27" y="268"/>
                      <a:pt x="27" y="268"/>
                      <a:pt x="2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6" y="268"/>
                      <a:pt x="16" y="267"/>
                      <a:pt x="16" y="266"/>
                    </a:cubicBezTo>
                    <a:cubicBezTo>
                      <a:pt x="16" y="198"/>
                      <a:pt x="16" y="198"/>
                      <a:pt x="16" y="198"/>
                    </a:cubicBezTo>
                    <a:cubicBezTo>
                      <a:pt x="16" y="191"/>
                      <a:pt x="19" y="182"/>
                      <a:pt x="25" y="174"/>
                    </a:cubicBezTo>
                    <a:cubicBezTo>
                      <a:pt x="30" y="168"/>
                      <a:pt x="36" y="163"/>
                      <a:pt x="42" y="160"/>
                    </a:cubicBezTo>
                    <a:cubicBezTo>
                      <a:pt x="42" y="161"/>
                      <a:pt x="42" y="161"/>
                      <a:pt x="43" y="161"/>
                    </a:cubicBezTo>
                    <a:cubicBezTo>
                      <a:pt x="44" y="162"/>
                      <a:pt x="45" y="162"/>
                      <a:pt x="46" y="163"/>
                    </a:cubicBezTo>
                    <a:cubicBezTo>
                      <a:pt x="46" y="163"/>
                      <a:pt x="47" y="164"/>
                      <a:pt x="47" y="164"/>
                    </a:cubicBezTo>
                    <a:cubicBezTo>
                      <a:pt x="48" y="164"/>
                      <a:pt x="49" y="165"/>
                      <a:pt x="50" y="166"/>
                    </a:cubicBezTo>
                    <a:cubicBezTo>
                      <a:pt x="50" y="166"/>
                      <a:pt x="51" y="166"/>
                      <a:pt x="51" y="166"/>
                    </a:cubicBezTo>
                    <a:cubicBezTo>
                      <a:pt x="53" y="167"/>
                      <a:pt x="55" y="168"/>
                      <a:pt x="57" y="169"/>
                    </a:cubicBezTo>
                    <a:cubicBezTo>
                      <a:pt x="58" y="169"/>
                      <a:pt x="59" y="169"/>
                      <a:pt x="60" y="170"/>
                    </a:cubicBezTo>
                    <a:cubicBezTo>
                      <a:pt x="60" y="170"/>
                      <a:pt x="61" y="170"/>
                      <a:pt x="62" y="170"/>
                    </a:cubicBezTo>
                    <a:cubicBezTo>
                      <a:pt x="63" y="171"/>
                      <a:pt x="64" y="171"/>
                      <a:pt x="65" y="171"/>
                    </a:cubicBezTo>
                    <a:cubicBezTo>
                      <a:pt x="66" y="171"/>
                      <a:pt x="67" y="171"/>
                      <a:pt x="67" y="172"/>
                    </a:cubicBezTo>
                    <a:cubicBezTo>
                      <a:pt x="69" y="172"/>
                      <a:pt x="70" y="172"/>
                      <a:pt x="71" y="172"/>
                    </a:cubicBezTo>
                    <a:cubicBezTo>
                      <a:pt x="72" y="172"/>
                      <a:pt x="72" y="172"/>
                      <a:pt x="73" y="172"/>
                    </a:cubicBezTo>
                    <a:cubicBezTo>
                      <a:pt x="75" y="173"/>
                      <a:pt x="77" y="173"/>
                      <a:pt x="79" y="173"/>
                    </a:cubicBezTo>
                    <a:cubicBezTo>
                      <a:pt x="81" y="173"/>
                      <a:pt x="83" y="173"/>
                      <a:pt x="85" y="172"/>
                    </a:cubicBezTo>
                    <a:cubicBezTo>
                      <a:pt x="85" y="172"/>
                      <a:pt x="86" y="172"/>
                      <a:pt x="86" y="172"/>
                    </a:cubicBezTo>
                    <a:cubicBezTo>
                      <a:pt x="88" y="172"/>
                      <a:pt x="89" y="172"/>
                      <a:pt x="90" y="172"/>
                    </a:cubicBezTo>
                    <a:cubicBezTo>
                      <a:pt x="91" y="171"/>
                      <a:pt x="92" y="171"/>
                      <a:pt x="92" y="171"/>
                    </a:cubicBezTo>
                    <a:cubicBezTo>
                      <a:pt x="94" y="171"/>
                      <a:pt x="95" y="171"/>
                      <a:pt x="96" y="170"/>
                    </a:cubicBezTo>
                    <a:cubicBezTo>
                      <a:pt x="96" y="170"/>
                      <a:pt x="97" y="170"/>
                      <a:pt x="98" y="170"/>
                    </a:cubicBezTo>
                    <a:cubicBezTo>
                      <a:pt x="99" y="169"/>
                      <a:pt x="100" y="169"/>
                      <a:pt x="101" y="169"/>
                    </a:cubicBezTo>
                    <a:cubicBezTo>
                      <a:pt x="103" y="168"/>
                      <a:pt x="105" y="167"/>
                      <a:pt x="107" y="166"/>
                    </a:cubicBezTo>
                    <a:cubicBezTo>
                      <a:pt x="107" y="166"/>
                      <a:pt x="108" y="166"/>
                      <a:pt x="108" y="166"/>
                    </a:cubicBezTo>
                    <a:cubicBezTo>
                      <a:pt x="109" y="165"/>
                      <a:pt x="110" y="164"/>
                      <a:pt x="111" y="164"/>
                    </a:cubicBezTo>
                    <a:cubicBezTo>
                      <a:pt x="111" y="164"/>
                      <a:pt x="112" y="163"/>
                      <a:pt x="112" y="163"/>
                    </a:cubicBezTo>
                    <a:cubicBezTo>
                      <a:pt x="113" y="162"/>
                      <a:pt x="114" y="162"/>
                      <a:pt x="115" y="161"/>
                    </a:cubicBezTo>
                    <a:cubicBezTo>
                      <a:pt x="115" y="161"/>
                      <a:pt x="116" y="161"/>
                      <a:pt x="116" y="160"/>
                    </a:cubicBezTo>
                    <a:cubicBezTo>
                      <a:pt x="122" y="163"/>
                      <a:pt x="128" y="168"/>
                      <a:pt x="133" y="174"/>
                    </a:cubicBezTo>
                    <a:cubicBezTo>
                      <a:pt x="131" y="179"/>
                      <a:pt x="129" y="184"/>
                      <a:pt x="129" y="189"/>
                    </a:cubicBezTo>
                    <a:close/>
                    <a:moveTo>
                      <a:pt x="318" y="288"/>
                    </a:moveTo>
                    <a:cubicBezTo>
                      <a:pt x="318" y="292"/>
                      <a:pt x="316" y="294"/>
                      <a:pt x="314" y="294"/>
                    </a:cubicBezTo>
                    <a:cubicBezTo>
                      <a:pt x="298" y="294"/>
                      <a:pt x="298" y="294"/>
                      <a:pt x="298" y="294"/>
                    </a:cubicBezTo>
                    <a:cubicBezTo>
                      <a:pt x="298" y="196"/>
                      <a:pt x="298" y="196"/>
                      <a:pt x="298" y="196"/>
                    </a:cubicBezTo>
                    <a:cubicBezTo>
                      <a:pt x="298" y="191"/>
                      <a:pt x="294" y="188"/>
                      <a:pt x="290" y="188"/>
                    </a:cubicBezTo>
                    <a:cubicBezTo>
                      <a:pt x="285" y="188"/>
                      <a:pt x="282" y="191"/>
                      <a:pt x="282" y="196"/>
                    </a:cubicBezTo>
                    <a:cubicBezTo>
                      <a:pt x="282" y="294"/>
                      <a:pt x="282" y="294"/>
                      <a:pt x="282" y="294"/>
                    </a:cubicBezTo>
                    <a:cubicBezTo>
                      <a:pt x="180" y="294"/>
                      <a:pt x="180" y="294"/>
                      <a:pt x="180" y="294"/>
                    </a:cubicBezTo>
                    <a:cubicBezTo>
                      <a:pt x="180" y="196"/>
                      <a:pt x="180" y="196"/>
                      <a:pt x="180" y="196"/>
                    </a:cubicBezTo>
                    <a:cubicBezTo>
                      <a:pt x="180" y="191"/>
                      <a:pt x="177" y="188"/>
                      <a:pt x="172" y="188"/>
                    </a:cubicBezTo>
                    <a:cubicBezTo>
                      <a:pt x="168" y="188"/>
                      <a:pt x="164" y="191"/>
                      <a:pt x="164" y="196"/>
                    </a:cubicBezTo>
                    <a:cubicBezTo>
                      <a:pt x="164" y="294"/>
                      <a:pt x="164" y="294"/>
                      <a:pt x="164" y="294"/>
                    </a:cubicBezTo>
                    <a:cubicBezTo>
                      <a:pt x="148" y="294"/>
                      <a:pt x="148" y="294"/>
                      <a:pt x="148" y="294"/>
                    </a:cubicBezTo>
                    <a:cubicBezTo>
                      <a:pt x="147" y="294"/>
                      <a:pt x="144" y="292"/>
                      <a:pt x="144" y="288"/>
                    </a:cubicBezTo>
                    <a:cubicBezTo>
                      <a:pt x="144" y="276"/>
                      <a:pt x="144" y="276"/>
                      <a:pt x="144" y="276"/>
                    </a:cubicBezTo>
                    <a:cubicBezTo>
                      <a:pt x="144" y="276"/>
                      <a:pt x="144" y="276"/>
                      <a:pt x="144" y="276"/>
                    </a:cubicBezTo>
                    <a:cubicBezTo>
                      <a:pt x="144" y="196"/>
                      <a:pt x="144" y="196"/>
                      <a:pt x="144" y="196"/>
                    </a:cubicBezTo>
                    <a:cubicBezTo>
                      <a:pt x="144" y="196"/>
                      <a:pt x="144" y="196"/>
                      <a:pt x="144" y="196"/>
                    </a:cubicBezTo>
                    <a:cubicBezTo>
                      <a:pt x="144" y="195"/>
                      <a:pt x="144" y="193"/>
                      <a:pt x="144" y="192"/>
                    </a:cubicBezTo>
                    <a:cubicBezTo>
                      <a:pt x="144" y="192"/>
                      <a:pt x="144" y="191"/>
                      <a:pt x="145" y="191"/>
                    </a:cubicBezTo>
                    <a:cubicBezTo>
                      <a:pt x="145" y="190"/>
                      <a:pt x="145" y="188"/>
                      <a:pt x="145" y="187"/>
                    </a:cubicBezTo>
                    <a:cubicBezTo>
                      <a:pt x="145" y="187"/>
                      <a:pt x="145" y="187"/>
                      <a:pt x="146" y="186"/>
                    </a:cubicBezTo>
                    <a:cubicBezTo>
                      <a:pt x="146" y="185"/>
                      <a:pt x="146" y="184"/>
                      <a:pt x="147" y="182"/>
                    </a:cubicBezTo>
                    <a:cubicBezTo>
                      <a:pt x="147" y="182"/>
                      <a:pt x="147" y="182"/>
                      <a:pt x="147" y="181"/>
                    </a:cubicBezTo>
                    <a:cubicBezTo>
                      <a:pt x="148" y="180"/>
                      <a:pt x="148" y="178"/>
                      <a:pt x="149" y="177"/>
                    </a:cubicBezTo>
                    <a:cubicBezTo>
                      <a:pt x="149" y="177"/>
                      <a:pt x="149" y="177"/>
                      <a:pt x="149" y="177"/>
                    </a:cubicBezTo>
                    <a:cubicBezTo>
                      <a:pt x="151" y="172"/>
                      <a:pt x="154" y="167"/>
                      <a:pt x="157" y="163"/>
                    </a:cubicBezTo>
                    <a:cubicBezTo>
                      <a:pt x="164" y="154"/>
                      <a:pt x="173" y="147"/>
                      <a:pt x="182" y="144"/>
                    </a:cubicBezTo>
                    <a:cubicBezTo>
                      <a:pt x="195" y="154"/>
                      <a:pt x="212" y="160"/>
                      <a:pt x="231" y="160"/>
                    </a:cubicBezTo>
                    <a:cubicBezTo>
                      <a:pt x="250" y="160"/>
                      <a:pt x="267" y="154"/>
                      <a:pt x="280" y="143"/>
                    </a:cubicBezTo>
                    <a:cubicBezTo>
                      <a:pt x="289" y="147"/>
                      <a:pt x="298" y="154"/>
                      <a:pt x="305" y="163"/>
                    </a:cubicBezTo>
                    <a:cubicBezTo>
                      <a:pt x="308" y="167"/>
                      <a:pt x="311" y="172"/>
                      <a:pt x="313" y="176"/>
                    </a:cubicBezTo>
                    <a:cubicBezTo>
                      <a:pt x="314" y="178"/>
                      <a:pt x="314" y="179"/>
                      <a:pt x="315" y="181"/>
                    </a:cubicBezTo>
                    <a:cubicBezTo>
                      <a:pt x="315" y="181"/>
                      <a:pt x="315" y="182"/>
                      <a:pt x="316" y="182"/>
                    </a:cubicBezTo>
                    <a:cubicBezTo>
                      <a:pt x="316" y="183"/>
                      <a:pt x="316" y="184"/>
                      <a:pt x="317" y="186"/>
                    </a:cubicBezTo>
                    <a:cubicBezTo>
                      <a:pt x="317" y="186"/>
                      <a:pt x="317" y="187"/>
                      <a:pt x="317" y="187"/>
                    </a:cubicBezTo>
                    <a:cubicBezTo>
                      <a:pt x="317" y="188"/>
                      <a:pt x="318" y="190"/>
                      <a:pt x="318" y="191"/>
                    </a:cubicBezTo>
                    <a:cubicBezTo>
                      <a:pt x="318" y="191"/>
                      <a:pt x="318" y="191"/>
                      <a:pt x="318" y="192"/>
                    </a:cubicBezTo>
                    <a:cubicBezTo>
                      <a:pt x="318" y="193"/>
                      <a:pt x="318" y="195"/>
                      <a:pt x="318" y="196"/>
                    </a:cubicBezTo>
                    <a:cubicBezTo>
                      <a:pt x="318" y="276"/>
                      <a:pt x="318" y="276"/>
                      <a:pt x="318" y="276"/>
                    </a:cubicBezTo>
                    <a:cubicBezTo>
                      <a:pt x="318" y="276"/>
                      <a:pt x="318" y="276"/>
                      <a:pt x="318" y="276"/>
                    </a:cubicBezTo>
                    <a:lnTo>
                      <a:pt x="318" y="288"/>
                    </a:lnTo>
                    <a:close/>
                    <a:moveTo>
                      <a:pt x="382" y="65"/>
                    </a:moveTo>
                    <a:cubicBezTo>
                      <a:pt x="389" y="65"/>
                      <a:pt x="396" y="67"/>
                      <a:pt x="402" y="70"/>
                    </a:cubicBezTo>
                    <a:cubicBezTo>
                      <a:pt x="412" y="74"/>
                      <a:pt x="419" y="82"/>
                      <a:pt x="424" y="92"/>
                    </a:cubicBezTo>
                    <a:cubicBezTo>
                      <a:pt x="427" y="97"/>
                      <a:pt x="428" y="104"/>
                      <a:pt x="428" y="111"/>
                    </a:cubicBezTo>
                    <a:cubicBezTo>
                      <a:pt x="428" y="125"/>
                      <a:pt x="422" y="137"/>
                      <a:pt x="412" y="146"/>
                    </a:cubicBezTo>
                    <a:cubicBezTo>
                      <a:pt x="411" y="146"/>
                      <a:pt x="411" y="147"/>
                      <a:pt x="410" y="147"/>
                    </a:cubicBezTo>
                    <a:cubicBezTo>
                      <a:pt x="410" y="148"/>
                      <a:pt x="409" y="148"/>
                      <a:pt x="409" y="148"/>
                    </a:cubicBezTo>
                    <a:cubicBezTo>
                      <a:pt x="408" y="149"/>
                      <a:pt x="407" y="149"/>
                      <a:pt x="407" y="150"/>
                    </a:cubicBezTo>
                    <a:cubicBezTo>
                      <a:pt x="406" y="150"/>
                      <a:pt x="406" y="150"/>
                      <a:pt x="405" y="151"/>
                    </a:cubicBezTo>
                    <a:cubicBezTo>
                      <a:pt x="405" y="151"/>
                      <a:pt x="404" y="151"/>
                      <a:pt x="403" y="152"/>
                    </a:cubicBezTo>
                    <a:cubicBezTo>
                      <a:pt x="403" y="152"/>
                      <a:pt x="402" y="152"/>
                      <a:pt x="401" y="153"/>
                    </a:cubicBezTo>
                    <a:cubicBezTo>
                      <a:pt x="401" y="153"/>
                      <a:pt x="400" y="153"/>
                      <a:pt x="399" y="153"/>
                    </a:cubicBezTo>
                    <a:cubicBezTo>
                      <a:pt x="399" y="154"/>
                      <a:pt x="398" y="154"/>
                      <a:pt x="397" y="154"/>
                    </a:cubicBezTo>
                    <a:cubicBezTo>
                      <a:pt x="397" y="154"/>
                      <a:pt x="396" y="155"/>
                      <a:pt x="396" y="155"/>
                    </a:cubicBezTo>
                    <a:cubicBezTo>
                      <a:pt x="395" y="155"/>
                      <a:pt x="394" y="155"/>
                      <a:pt x="393" y="156"/>
                    </a:cubicBezTo>
                    <a:cubicBezTo>
                      <a:pt x="392" y="156"/>
                      <a:pt x="392" y="156"/>
                      <a:pt x="391" y="156"/>
                    </a:cubicBezTo>
                    <a:cubicBezTo>
                      <a:pt x="390" y="156"/>
                      <a:pt x="389" y="156"/>
                      <a:pt x="388" y="156"/>
                    </a:cubicBezTo>
                    <a:cubicBezTo>
                      <a:pt x="388" y="156"/>
                      <a:pt x="387" y="156"/>
                      <a:pt x="387" y="156"/>
                    </a:cubicBezTo>
                    <a:cubicBezTo>
                      <a:pt x="385" y="157"/>
                      <a:pt x="384" y="157"/>
                      <a:pt x="382" y="157"/>
                    </a:cubicBezTo>
                    <a:cubicBezTo>
                      <a:pt x="382" y="157"/>
                      <a:pt x="382" y="157"/>
                      <a:pt x="382" y="157"/>
                    </a:cubicBezTo>
                    <a:cubicBezTo>
                      <a:pt x="381" y="157"/>
                      <a:pt x="379" y="157"/>
                      <a:pt x="378" y="156"/>
                    </a:cubicBezTo>
                    <a:cubicBezTo>
                      <a:pt x="378" y="156"/>
                      <a:pt x="377" y="156"/>
                      <a:pt x="377" y="156"/>
                    </a:cubicBezTo>
                    <a:cubicBezTo>
                      <a:pt x="376" y="156"/>
                      <a:pt x="375" y="156"/>
                      <a:pt x="374" y="156"/>
                    </a:cubicBezTo>
                    <a:cubicBezTo>
                      <a:pt x="373" y="156"/>
                      <a:pt x="373" y="156"/>
                      <a:pt x="372" y="155"/>
                    </a:cubicBezTo>
                    <a:cubicBezTo>
                      <a:pt x="371" y="155"/>
                      <a:pt x="370" y="155"/>
                      <a:pt x="369" y="155"/>
                    </a:cubicBezTo>
                    <a:cubicBezTo>
                      <a:pt x="369" y="155"/>
                      <a:pt x="368" y="154"/>
                      <a:pt x="368" y="154"/>
                    </a:cubicBezTo>
                    <a:cubicBezTo>
                      <a:pt x="367" y="154"/>
                      <a:pt x="366" y="154"/>
                      <a:pt x="365" y="153"/>
                    </a:cubicBezTo>
                    <a:cubicBezTo>
                      <a:pt x="365" y="153"/>
                      <a:pt x="364" y="153"/>
                      <a:pt x="363" y="153"/>
                    </a:cubicBezTo>
                    <a:cubicBezTo>
                      <a:pt x="363" y="152"/>
                      <a:pt x="362" y="152"/>
                      <a:pt x="362" y="152"/>
                    </a:cubicBezTo>
                    <a:cubicBezTo>
                      <a:pt x="361" y="151"/>
                      <a:pt x="360" y="151"/>
                      <a:pt x="360" y="151"/>
                    </a:cubicBezTo>
                    <a:cubicBezTo>
                      <a:pt x="359" y="150"/>
                      <a:pt x="359" y="150"/>
                      <a:pt x="358" y="150"/>
                    </a:cubicBezTo>
                    <a:cubicBezTo>
                      <a:pt x="357" y="149"/>
                      <a:pt x="357" y="149"/>
                      <a:pt x="356" y="148"/>
                    </a:cubicBezTo>
                    <a:cubicBezTo>
                      <a:pt x="356" y="148"/>
                      <a:pt x="355" y="148"/>
                      <a:pt x="355" y="148"/>
                    </a:cubicBezTo>
                    <a:cubicBezTo>
                      <a:pt x="354" y="147"/>
                      <a:pt x="353" y="146"/>
                      <a:pt x="353" y="146"/>
                    </a:cubicBezTo>
                    <a:cubicBezTo>
                      <a:pt x="343" y="137"/>
                      <a:pt x="337" y="125"/>
                      <a:pt x="337" y="111"/>
                    </a:cubicBezTo>
                    <a:cubicBezTo>
                      <a:pt x="337" y="86"/>
                      <a:pt x="357" y="65"/>
                      <a:pt x="382" y="65"/>
                    </a:cubicBezTo>
                    <a:close/>
                    <a:moveTo>
                      <a:pt x="445" y="266"/>
                    </a:moveTo>
                    <a:cubicBezTo>
                      <a:pt x="445" y="267"/>
                      <a:pt x="445" y="268"/>
                      <a:pt x="445" y="268"/>
                    </a:cubicBezTo>
                    <a:cubicBezTo>
                      <a:pt x="444" y="268"/>
                      <a:pt x="444" y="268"/>
                      <a:pt x="444" y="268"/>
                    </a:cubicBezTo>
                    <a:cubicBezTo>
                      <a:pt x="434" y="268"/>
                      <a:pt x="434" y="268"/>
                      <a:pt x="434" y="268"/>
                    </a:cubicBezTo>
                    <a:cubicBezTo>
                      <a:pt x="434" y="206"/>
                      <a:pt x="434" y="206"/>
                      <a:pt x="434" y="206"/>
                    </a:cubicBezTo>
                    <a:cubicBezTo>
                      <a:pt x="434" y="202"/>
                      <a:pt x="431" y="198"/>
                      <a:pt x="426" y="198"/>
                    </a:cubicBezTo>
                    <a:cubicBezTo>
                      <a:pt x="422" y="198"/>
                      <a:pt x="418" y="202"/>
                      <a:pt x="418" y="206"/>
                    </a:cubicBezTo>
                    <a:cubicBezTo>
                      <a:pt x="418" y="268"/>
                      <a:pt x="418" y="268"/>
                      <a:pt x="418" y="268"/>
                    </a:cubicBezTo>
                    <a:cubicBezTo>
                      <a:pt x="334" y="268"/>
                      <a:pt x="334" y="268"/>
                      <a:pt x="334" y="268"/>
                    </a:cubicBezTo>
                    <a:cubicBezTo>
                      <a:pt x="334" y="264"/>
                      <a:pt x="334" y="264"/>
                      <a:pt x="334" y="264"/>
                    </a:cubicBezTo>
                    <a:cubicBezTo>
                      <a:pt x="334" y="196"/>
                      <a:pt x="334" y="196"/>
                      <a:pt x="334" y="196"/>
                    </a:cubicBezTo>
                    <a:cubicBezTo>
                      <a:pt x="334" y="196"/>
                      <a:pt x="334" y="196"/>
                      <a:pt x="334" y="196"/>
                    </a:cubicBezTo>
                    <a:cubicBezTo>
                      <a:pt x="334" y="194"/>
                      <a:pt x="334" y="193"/>
                      <a:pt x="334" y="191"/>
                    </a:cubicBezTo>
                    <a:cubicBezTo>
                      <a:pt x="334" y="190"/>
                      <a:pt x="334" y="189"/>
                      <a:pt x="333" y="188"/>
                    </a:cubicBezTo>
                    <a:cubicBezTo>
                      <a:pt x="333" y="187"/>
                      <a:pt x="333" y="186"/>
                      <a:pt x="333" y="185"/>
                    </a:cubicBezTo>
                    <a:cubicBezTo>
                      <a:pt x="333" y="184"/>
                      <a:pt x="333" y="183"/>
                      <a:pt x="332" y="183"/>
                    </a:cubicBezTo>
                    <a:cubicBezTo>
                      <a:pt x="332" y="182"/>
                      <a:pt x="332" y="180"/>
                      <a:pt x="331" y="179"/>
                    </a:cubicBezTo>
                    <a:cubicBezTo>
                      <a:pt x="331" y="179"/>
                      <a:pt x="331" y="178"/>
                      <a:pt x="331" y="178"/>
                    </a:cubicBezTo>
                    <a:cubicBezTo>
                      <a:pt x="330" y="176"/>
                      <a:pt x="330" y="175"/>
                      <a:pt x="329" y="174"/>
                    </a:cubicBezTo>
                    <a:cubicBezTo>
                      <a:pt x="329" y="174"/>
                      <a:pt x="329" y="173"/>
                      <a:pt x="329" y="173"/>
                    </a:cubicBezTo>
                    <a:cubicBezTo>
                      <a:pt x="334" y="168"/>
                      <a:pt x="340" y="163"/>
                      <a:pt x="346" y="160"/>
                    </a:cubicBezTo>
                    <a:cubicBezTo>
                      <a:pt x="346" y="161"/>
                      <a:pt x="346" y="161"/>
                      <a:pt x="346" y="161"/>
                    </a:cubicBezTo>
                    <a:cubicBezTo>
                      <a:pt x="347" y="162"/>
                      <a:pt x="348" y="162"/>
                      <a:pt x="349" y="163"/>
                    </a:cubicBezTo>
                    <a:cubicBezTo>
                      <a:pt x="350" y="163"/>
                      <a:pt x="350" y="164"/>
                      <a:pt x="351" y="164"/>
                    </a:cubicBezTo>
                    <a:cubicBezTo>
                      <a:pt x="352" y="164"/>
                      <a:pt x="353" y="165"/>
                      <a:pt x="354" y="166"/>
                    </a:cubicBezTo>
                    <a:cubicBezTo>
                      <a:pt x="354" y="166"/>
                      <a:pt x="355" y="166"/>
                      <a:pt x="355" y="166"/>
                    </a:cubicBezTo>
                    <a:cubicBezTo>
                      <a:pt x="357" y="167"/>
                      <a:pt x="359" y="168"/>
                      <a:pt x="360" y="169"/>
                    </a:cubicBezTo>
                    <a:cubicBezTo>
                      <a:pt x="361" y="169"/>
                      <a:pt x="362" y="169"/>
                      <a:pt x="363" y="170"/>
                    </a:cubicBezTo>
                    <a:cubicBezTo>
                      <a:pt x="364" y="170"/>
                      <a:pt x="365" y="170"/>
                      <a:pt x="366" y="170"/>
                    </a:cubicBezTo>
                    <a:cubicBezTo>
                      <a:pt x="367" y="171"/>
                      <a:pt x="368" y="171"/>
                      <a:pt x="369" y="171"/>
                    </a:cubicBezTo>
                    <a:cubicBezTo>
                      <a:pt x="370" y="171"/>
                      <a:pt x="370" y="171"/>
                      <a:pt x="371" y="172"/>
                    </a:cubicBezTo>
                    <a:cubicBezTo>
                      <a:pt x="372" y="172"/>
                      <a:pt x="374" y="172"/>
                      <a:pt x="375" y="172"/>
                    </a:cubicBezTo>
                    <a:cubicBezTo>
                      <a:pt x="375" y="172"/>
                      <a:pt x="376" y="172"/>
                      <a:pt x="377" y="172"/>
                    </a:cubicBezTo>
                    <a:cubicBezTo>
                      <a:pt x="379" y="173"/>
                      <a:pt x="380" y="173"/>
                      <a:pt x="382" y="173"/>
                    </a:cubicBezTo>
                    <a:cubicBezTo>
                      <a:pt x="382" y="173"/>
                      <a:pt x="382" y="173"/>
                      <a:pt x="382" y="173"/>
                    </a:cubicBezTo>
                    <a:cubicBezTo>
                      <a:pt x="384" y="173"/>
                      <a:pt x="386" y="173"/>
                      <a:pt x="388" y="172"/>
                    </a:cubicBezTo>
                    <a:cubicBezTo>
                      <a:pt x="389" y="172"/>
                      <a:pt x="389" y="172"/>
                      <a:pt x="390" y="172"/>
                    </a:cubicBezTo>
                    <a:cubicBezTo>
                      <a:pt x="391" y="172"/>
                      <a:pt x="393" y="172"/>
                      <a:pt x="394" y="172"/>
                    </a:cubicBezTo>
                    <a:cubicBezTo>
                      <a:pt x="395" y="171"/>
                      <a:pt x="395" y="171"/>
                      <a:pt x="396" y="171"/>
                    </a:cubicBezTo>
                    <a:cubicBezTo>
                      <a:pt x="397" y="171"/>
                      <a:pt x="398" y="171"/>
                      <a:pt x="399" y="170"/>
                    </a:cubicBezTo>
                    <a:cubicBezTo>
                      <a:pt x="400" y="170"/>
                      <a:pt x="401" y="170"/>
                      <a:pt x="402" y="170"/>
                    </a:cubicBezTo>
                    <a:cubicBezTo>
                      <a:pt x="402" y="169"/>
                      <a:pt x="403" y="169"/>
                      <a:pt x="404" y="169"/>
                    </a:cubicBezTo>
                    <a:cubicBezTo>
                      <a:pt x="408" y="167"/>
                      <a:pt x="411" y="166"/>
                      <a:pt x="414" y="164"/>
                    </a:cubicBezTo>
                    <a:cubicBezTo>
                      <a:pt x="415" y="163"/>
                      <a:pt x="415" y="163"/>
                      <a:pt x="416" y="163"/>
                    </a:cubicBezTo>
                    <a:cubicBezTo>
                      <a:pt x="417" y="162"/>
                      <a:pt x="418" y="162"/>
                      <a:pt x="419" y="161"/>
                    </a:cubicBezTo>
                    <a:cubicBezTo>
                      <a:pt x="419" y="161"/>
                      <a:pt x="419" y="161"/>
                      <a:pt x="419" y="160"/>
                    </a:cubicBezTo>
                    <a:cubicBezTo>
                      <a:pt x="425" y="163"/>
                      <a:pt x="431" y="168"/>
                      <a:pt x="436" y="174"/>
                    </a:cubicBezTo>
                    <a:cubicBezTo>
                      <a:pt x="442" y="182"/>
                      <a:pt x="445" y="191"/>
                      <a:pt x="445" y="198"/>
                    </a:cubicBezTo>
                    <a:lnTo>
                      <a:pt x="445" y="266"/>
                    </a:lnTo>
                    <a:close/>
                  </a:path>
                </a:pathLst>
              </a:custGeom>
              <a:solidFill>
                <a:srgbClr val="0B1749"/>
              </a:solidFill>
              <a:ln>
                <a:noFill/>
              </a:ln>
            </p:spPr>
            <p:txBody>
              <a:bodyPr/>
              <a:lstStyle/>
              <a:p>
                <a:pPr defTabSz="235974">
                  <a:defRPr/>
                </a:pPr>
                <a:endParaRPr lang="en-US" sz="464" kern="0" dirty="0">
                  <a:solidFill>
                    <a:srgbClr val="58585A"/>
                  </a:solidFill>
                  <a:latin typeface="Verdana"/>
                  <a:ea typeface="標楷體" pitchFamily="65" charset="-120"/>
                  <a:cs typeface="Arial" pitchFamily="34" charset="0"/>
                </a:endParaRPr>
              </a:p>
            </p:txBody>
          </p:sp>
          <p:sp>
            <p:nvSpPr>
              <p:cNvPr id="48" name="Rectangle 43">
                <a:extLst>
                  <a:ext uri="{FF2B5EF4-FFF2-40B4-BE49-F238E27FC236}">
                    <a16:creationId xmlns:a16="http://schemas.microsoft.com/office/drawing/2014/main" id="{0E759DAE-1BF3-45B5-8F72-8617F4EB942E}"/>
                  </a:ext>
                </a:extLst>
              </p:cNvPr>
              <p:cNvSpPr/>
              <p:nvPr/>
            </p:nvSpPr>
            <p:spPr bwMode="auto">
              <a:xfrm>
                <a:off x="6823950" y="2916155"/>
                <a:ext cx="687388" cy="369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235974">
                  <a:defRPr/>
                </a:pPr>
                <a:r>
                  <a:rPr lang="zh-TW" altLang="en-US" sz="900" b="1" dirty="0">
                    <a:latin typeface="新細明體" panose="02020500000000000000" pitchFamily="18" charset="-120"/>
                  </a:rPr>
                  <a:t>轉發器</a:t>
                </a:r>
                <a:endParaRPr lang="en-US" altLang="zh-TW" sz="900" b="1" dirty="0">
                  <a:latin typeface="新細明體" panose="02020500000000000000" pitchFamily="18" charset="-120"/>
                </a:endParaRPr>
              </a:p>
              <a:p>
                <a:pPr defTabSz="235974">
                  <a:defRPr/>
                </a:pPr>
                <a:r>
                  <a:rPr lang="en-US" altLang="zh-TW" sz="900" b="1" dirty="0">
                    <a:latin typeface="新細明體" panose="02020500000000000000" pitchFamily="18" charset="-120"/>
                  </a:rPr>
                  <a:t>Repeater</a:t>
                </a:r>
                <a:r>
                  <a:rPr lang="zh-TW" altLang="en-US" sz="900" b="1" dirty="0">
                    <a:latin typeface="新細明體" panose="02020500000000000000" pitchFamily="18" charset="-120"/>
                  </a:rPr>
                  <a:t>   </a:t>
                </a:r>
                <a:r>
                  <a:rPr lang="zh-TW" altLang="en-US" sz="813" b="1" dirty="0">
                    <a:solidFill>
                      <a:srgbClr val="FF00FF"/>
                    </a:solidFill>
                    <a:latin typeface="微軟正黑體" panose="020B0604030504040204" pitchFamily="34" charset="-120"/>
                  </a:rPr>
                  <a:t> </a:t>
                </a:r>
                <a:endParaRPr lang="en-US" altLang="zh-TW" sz="813" b="1" dirty="0">
                  <a:solidFill>
                    <a:srgbClr val="FF00FF"/>
                  </a:solidFill>
                  <a:latin typeface="微軟正黑體" panose="020B0604030504040204" pitchFamily="34" charset="-120"/>
                </a:endParaRPr>
              </a:p>
            </p:txBody>
          </p:sp>
          <p:pic>
            <p:nvPicPr>
              <p:cNvPr id="4140" name="圖片 6">
                <a:extLst>
                  <a:ext uri="{FF2B5EF4-FFF2-40B4-BE49-F238E27FC236}">
                    <a16:creationId xmlns:a16="http://schemas.microsoft.com/office/drawing/2014/main" id="{252BA248-6829-40F2-B636-7FC97F9D2A5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35513" y="942710"/>
                <a:ext cx="2117725" cy="1427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41" name="圖片 3">
                <a:extLst>
                  <a:ext uri="{FF2B5EF4-FFF2-40B4-BE49-F238E27FC236}">
                    <a16:creationId xmlns:a16="http://schemas.microsoft.com/office/drawing/2014/main" id="{72814FBC-44B7-43DB-B562-5104E79EEA4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52181" y="2281835"/>
                <a:ext cx="1354138" cy="7144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142" name="Rectangle 30">
                <a:extLst>
                  <a:ext uri="{FF2B5EF4-FFF2-40B4-BE49-F238E27FC236}">
                    <a16:creationId xmlns:a16="http://schemas.microsoft.com/office/drawing/2014/main" id="{BA25D57B-45C4-4D2E-A084-75D664E0E8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95600" y="4395517"/>
                <a:ext cx="1339850" cy="230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6355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defTabSz="4635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defTabSz="46355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defTabSz="46355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defTabSz="46355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900" b="1">
                    <a:latin typeface="新細明體" panose="02020500000000000000" pitchFamily="18" charset="-120"/>
                  </a:rPr>
                  <a:t>延伸行動訊號涵蓋範圍</a:t>
                </a:r>
                <a:endParaRPr lang="en-US" altLang="zh-TW" sz="900" b="1">
                  <a:latin typeface="新細明體" panose="02020500000000000000" pitchFamily="18" charset="-120"/>
                </a:endParaRPr>
              </a:p>
            </p:txBody>
          </p:sp>
          <p:grpSp>
            <p:nvGrpSpPr>
              <p:cNvPr id="4143" name="群組 89">
                <a:extLst>
                  <a:ext uri="{FF2B5EF4-FFF2-40B4-BE49-F238E27FC236}">
                    <a16:creationId xmlns:a16="http://schemas.microsoft.com/office/drawing/2014/main" id="{D7047C34-DD7E-456C-AD47-68ADC347C73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2437389">
                <a:off x="5750802" y="1718603"/>
                <a:ext cx="828675" cy="697014"/>
                <a:chOff x="4381140" y="1430061"/>
                <a:chExt cx="1347231" cy="839008"/>
              </a:xfrm>
            </p:grpSpPr>
            <p:sp>
              <p:nvSpPr>
                <p:cNvPr id="56" name="弧形 55">
                  <a:extLst>
                    <a:ext uri="{FF2B5EF4-FFF2-40B4-BE49-F238E27FC236}">
                      <a16:creationId xmlns:a16="http://schemas.microsoft.com/office/drawing/2014/main" id="{A077EB58-45B1-452D-B630-825BE1D68A56}"/>
                    </a:ext>
                  </a:extLst>
                </p:cNvPr>
                <p:cNvSpPr/>
                <p:nvPr/>
              </p:nvSpPr>
              <p:spPr>
                <a:xfrm rot="800202">
                  <a:off x="4378780" y="1570370"/>
                  <a:ext cx="725233" cy="701300"/>
                </a:xfrm>
                <a:prstGeom prst="arc">
                  <a:avLst>
                    <a:gd name="adj1" fmla="val 16532751"/>
                    <a:gd name="adj2" fmla="val 543192"/>
                  </a:avLst>
                </a:prstGeom>
                <a:ln w="38100">
                  <a:solidFill>
                    <a:srgbClr val="0000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zh-TW" altLang="en-US"/>
                </a:p>
              </p:txBody>
            </p:sp>
            <p:sp>
              <p:nvSpPr>
                <p:cNvPr id="57" name="弧形 56">
                  <a:extLst>
                    <a:ext uri="{FF2B5EF4-FFF2-40B4-BE49-F238E27FC236}">
                      <a16:creationId xmlns:a16="http://schemas.microsoft.com/office/drawing/2014/main" id="{2C05179C-C4DB-4FFF-940F-B538EB7FCEF3}"/>
                    </a:ext>
                  </a:extLst>
                </p:cNvPr>
                <p:cNvSpPr/>
                <p:nvPr/>
              </p:nvSpPr>
              <p:spPr>
                <a:xfrm rot="570410">
                  <a:off x="4589958" y="1510303"/>
                  <a:ext cx="725233" cy="684103"/>
                </a:xfrm>
                <a:prstGeom prst="arc">
                  <a:avLst>
                    <a:gd name="adj1" fmla="val 18137857"/>
                    <a:gd name="adj2" fmla="val 543192"/>
                  </a:avLst>
                </a:prstGeom>
                <a:ln w="38100">
                  <a:solidFill>
                    <a:srgbClr val="0000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zh-TW" altLang="en-US"/>
                </a:p>
              </p:txBody>
            </p:sp>
            <p:sp>
              <p:nvSpPr>
                <p:cNvPr id="58" name="弧形 57">
                  <a:extLst>
                    <a:ext uri="{FF2B5EF4-FFF2-40B4-BE49-F238E27FC236}">
                      <a16:creationId xmlns:a16="http://schemas.microsoft.com/office/drawing/2014/main" id="{97B6B6E6-9640-495D-9227-7CF5C14AE946}"/>
                    </a:ext>
                  </a:extLst>
                </p:cNvPr>
                <p:cNvSpPr/>
                <p:nvPr/>
              </p:nvSpPr>
              <p:spPr>
                <a:xfrm rot="495646">
                  <a:off x="4778548" y="1482324"/>
                  <a:ext cx="743300" cy="687925"/>
                </a:xfrm>
                <a:prstGeom prst="arc">
                  <a:avLst>
                    <a:gd name="adj1" fmla="val 18800531"/>
                    <a:gd name="adj2" fmla="val 120335"/>
                  </a:avLst>
                </a:prstGeom>
                <a:ln w="38100">
                  <a:solidFill>
                    <a:srgbClr val="0000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zh-TW" altLang="en-US"/>
                </a:p>
              </p:txBody>
            </p:sp>
            <p:sp>
              <p:nvSpPr>
                <p:cNvPr id="59" name="弧形 58">
                  <a:extLst>
                    <a:ext uri="{FF2B5EF4-FFF2-40B4-BE49-F238E27FC236}">
                      <a16:creationId xmlns:a16="http://schemas.microsoft.com/office/drawing/2014/main" id="{F42E540A-207A-45A6-96A9-7DC70566AD67}"/>
                    </a:ext>
                  </a:extLst>
                </p:cNvPr>
                <p:cNvSpPr/>
                <p:nvPr/>
              </p:nvSpPr>
              <p:spPr>
                <a:xfrm rot="21399589">
                  <a:off x="4999887" y="1432174"/>
                  <a:ext cx="725233" cy="682191"/>
                </a:xfrm>
                <a:prstGeom prst="arc">
                  <a:avLst>
                    <a:gd name="adj1" fmla="val 19846349"/>
                    <a:gd name="adj2" fmla="val 543192"/>
                  </a:avLst>
                </a:prstGeom>
                <a:ln w="38100">
                  <a:solidFill>
                    <a:srgbClr val="0000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zh-TW" altLang="en-US"/>
                </a:p>
              </p:txBody>
            </p:sp>
          </p:grpSp>
          <p:sp>
            <p:nvSpPr>
              <p:cNvPr id="4145" name="文字方塊 36">
                <a:extLst>
                  <a:ext uri="{FF2B5EF4-FFF2-40B4-BE49-F238E27FC236}">
                    <a16:creationId xmlns:a16="http://schemas.microsoft.com/office/drawing/2014/main" id="{3766B793-C4AC-474B-9E3E-01F958C884D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96900" y="1813868"/>
                <a:ext cx="800100" cy="2762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200" b="1">
                    <a:latin typeface="標楷體" panose="03000509000000000000" pitchFamily="65" charset="-120"/>
                    <a:ea typeface="標楷體" panose="03000509000000000000" pitchFamily="65" charset="-120"/>
                  </a:rPr>
                  <a:t>中繼通訊</a:t>
                </a:r>
                <a:endParaRPr lang="zh-TW" altLang="en-US" sz="1200" b="1">
                  <a:latin typeface="標楷體" panose="03000509000000000000" pitchFamily="65" charset="-120"/>
                  <a:ea typeface="標楷體" panose="03000509000000000000" pitchFamily="65" charset="-12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60" name="Picture 4">
            <a:extLst>
              <a:ext uri="{FF2B5EF4-FFF2-40B4-BE49-F238E27FC236}">
                <a16:creationId xmlns:a16="http://schemas.microsoft.com/office/drawing/2014/main" id="{199B8B8A-B749-41BD-B221-481819ACE9EA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68027"/>
            <a:ext cx="12192000" cy="409007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1994B5EC-D0E0-42AC-9CF0-DEFD8A6AA176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986" y="4538815"/>
            <a:ext cx="684593" cy="368653"/>
          </a:xfrm>
          <a:prstGeom prst="rect">
            <a:avLst/>
          </a:prstGeom>
        </p:spPr>
      </p:pic>
      <p:sp>
        <p:nvSpPr>
          <p:cNvPr id="62" name="文字方塊 61">
            <a:hlinkClick r:id="rId15"/>
            <a:extLst>
              <a:ext uri="{FF2B5EF4-FFF2-40B4-BE49-F238E27FC236}">
                <a16:creationId xmlns:a16="http://schemas.microsoft.com/office/drawing/2014/main" id="{F3045AE2-44ED-4179-AE20-D7DCEB7756E8}"/>
              </a:ext>
            </a:extLst>
          </p:cNvPr>
          <p:cNvSpPr txBox="1"/>
          <p:nvPr/>
        </p:nvSpPr>
        <p:spPr>
          <a:xfrm>
            <a:off x="8561986" y="3429478"/>
            <a:ext cx="336890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200" dirty="0">
                <a:hlinkClick r:id="rId15"/>
              </a:rPr>
              <a:t>https://www.youtube.com/watch?v=iQIq2_7Ez5c</a:t>
            </a:r>
            <a:endParaRPr lang="zh-TW" altLang="en-US" sz="1200" dirty="0"/>
          </a:p>
        </p:txBody>
      </p:sp>
      <p:sp>
        <p:nvSpPr>
          <p:cNvPr id="65" name="文字方塊 64">
            <a:extLst>
              <a:ext uri="{FF2B5EF4-FFF2-40B4-BE49-F238E27FC236}">
                <a16:creationId xmlns:a16="http://schemas.microsoft.com/office/drawing/2014/main" id="{4948AD85-F67E-41CE-9FF6-877A64B3318F}"/>
              </a:ext>
            </a:extLst>
          </p:cNvPr>
          <p:cNvSpPr txBox="1"/>
          <p:nvPr/>
        </p:nvSpPr>
        <p:spPr>
          <a:xfrm>
            <a:off x="8441047" y="2999594"/>
            <a:ext cx="3748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20220324</a:t>
            </a:r>
            <a:r>
              <a:rPr lang="zh-TW" altLang="en-US" dirty="0"/>
              <a:t>花蓮鳳林</a:t>
            </a:r>
            <a:r>
              <a:rPr lang="en-US" altLang="zh-TW" dirty="0"/>
              <a:t>NCC</a:t>
            </a:r>
            <a:r>
              <a:rPr lang="zh-TW" altLang="en-US" dirty="0"/>
              <a:t>防災演習</a:t>
            </a:r>
          </a:p>
        </p:txBody>
      </p:sp>
      <p:pic>
        <p:nvPicPr>
          <p:cNvPr id="63" name="Picture 20">
            <a:extLst>
              <a:ext uri="{FF2B5EF4-FFF2-40B4-BE49-F238E27FC236}">
                <a16:creationId xmlns:a16="http://schemas.microsoft.com/office/drawing/2014/main" id="{941900B6-F94F-4A85-B32C-4135069066A7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180" y="86012"/>
            <a:ext cx="3172176" cy="813950"/>
          </a:xfrm>
          <a:prstGeom prst="rect">
            <a:avLst/>
          </a:prstGeom>
        </p:spPr>
      </p:pic>
      <p:sp>
        <p:nvSpPr>
          <p:cNvPr id="66" name="Rectangle 2">
            <a:extLst>
              <a:ext uri="{FF2B5EF4-FFF2-40B4-BE49-F238E27FC236}">
                <a16:creationId xmlns:a16="http://schemas.microsoft.com/office/drawing/2014/main" id="{EF8D398A-A1F0-DF80-3967-BA81DEEDB5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017" y="5719403"/>
            <a:ext cx="6186677" cy="755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r>
              <a:rPr kumimoji="0" lang="zh-TW" altLang="en-US" sz="3600" b="1" dirty="0">
                <a:solidFill>
                  <a:srgbClr val="1F1F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無人機空中基地台系統</a:t>
            </a: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標題 1">
            <a:extLst>
              <a:ext uri="{FF2B5EF4-FFF2-40B4-BE49-F238E27FC236}">
                <a16:creationId xmlns:a16="http://schemas.microsoft.com/office/drawing/2014/main" id="{895CC3CF-2C8F-CA1A-82AF-FC2C0A74CE8C}"/>
              </a:ext>
            </a:extLst>
          </p:cNvPr>
          <p:cNvSpPr txBox="1">
            <a:spLocks/>
          </p:cNvSpPr>
          <p:nvPr/>
        </p:nvSpPr>
        <p:spPr>
          <a:xfrm>
            <a:off x="4259348" y="-35147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kumimoji="1"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2022</a:t>
            </a:r>
            <a:r>
              <a:rPr kumimoji="1"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kumimoji="1"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NCC</a:t>
            </a:r>
            <a:r>
              <a:rPr kumimoji="1"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花蓮演汛</a:t>
            </a:r>
          </a:p>
        </p:txBody>
      </p:sp>
      <p:pic>
        <p:nvPicPr>
          <p:cNvPr id="13" name="Picture 20">
            <a:extLst>
              <a:ext uri="{FF2B5EF4-FFF2-40B4-BE49-F238E27FC236}">
                <a16:creationId xmlns:a16="http://schemas.microsoft.com/office/drawing/2014/main" id="{210D7BEE-F868-AD99-5F2B-09261C1C747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760845" cy="708406"/>
          </a:xfrm>
          <a:prstGeom prst="rect">
            <a:avLst/>
          </a:prstGeom>
        </p:spPr>
      </p:pic>
      <p:pic>
        <p:nvPicPr>
          <p:cNvPr id="12" name="111年度防救災行動通訊平台防救災演練">
            <a:hlinkClick r:id="" action="ppaction://media"/>
            <a:extLst>
              <a:ext uri="{FF2B5EF4-FFF2-40B4-BE49-F238E27FC236}">
                <a16:creationId xmlns:a16="http://schemas.microsoft.com/office/drawing/2014/main" id="{15FCF7D7-3DDB-C8E8-2EF3-01120A5966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636097"/>
            <a:ext cx="12191999" cy="622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5512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33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7C863563-88D5-4D2C-B0DF-CA12FFAF3440}"/>
              </a:ext>
            </a:extLst>
          </p:cNvPr>
          <p:cNvPicPr>
            <a:picLocks noGrp="1" noChangeAspect="1"/>
          </p:cNvPicPr>
          <p:nvPr>
            <p:ph type="chart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0127" y="1186552"/>
            <a:ext cx="5330665" cy="2933354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F70A5CA5-C39E-4128-A7BA-25B9BD07A7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750" y="1210745"/>
            <a:ext cx="5730901" cy="5015102"/>
          </a:xfrm>
          <a:prstGeom prst="rect">
            <a:avLst/>
          </a:prstGeom>
        </p:spPr>
      </p:pic>
      <p:pic>
        <p:nvPicPr>
          <p:cNvPr id="10" name="圖片 14">
            <a:extLst>
              <a:ext uri="{FF2B5EF4-FFF2-40B4-BE49-F238E27FC236}">
                <a16:creationId xmlns:a16="http://schemas.microsoft.com/office/drawing/2014/main" id="{4B470848-5DF9-42BD-9648-FECD10F45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2126" y="4216948"/>
            <a:ext cx="1875239" cy="2500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圖片 12">
            <a:extLst>
              <a:ext uri="{FF2B5EF4-FFF2-40B4-BE49-F238E27FC236}">
                <a16:creationId xmlns:a16="http://schemas.microsoft.com/office/drawing/2014/main" id="{97C8E703-51C9-45CF-B4B3-C792612587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98840" y="4197065"/>
            <a:ext cx="1928659" cy="2500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圖片 18">
            <a:extLst>
              <a:ext uri="{FF2B5EF4-FFF2-40B4-BE49-F238E27FC236}">
                <a16:creationId xmlns:a16="http://schemas.microsoft.com/office/drawing/2014/main" id="{EB74733D-B4B2-4E82-9BAD-D4F4CD074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6478" y="4197064"/>
            <a:ext cx="1714858" cy="2500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02120A17-C921-4358-8CF4-489BE89A95AF}"/>
              </a:ext>
            </a:extLst>
          </p:cNvPr>
          <p:cNvSpPr txBox="1"/>
          <p:nvPr/>
        </p:nvSpPr>
        <p:spPr>
          <a:xfrm>
            <a:off x="11590792" y="636936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rgbClr val="C00000"/>
                </a:solidFill>
              </a:rPr>
              <a:t>34</a:t>
            </a:r>
            <a:endParaRPr lang="zh-TW" altLang="en-US" b="1" dirty="0">
              <a:solidFill>
                <a:srgbClr val="C00000"/>
              </a:solidFill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5C597B86-E274-459C-91FD-CC4EE59F1FF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750" y="4764215"/>
            <a:ext cx="3560659" cy="1863411"/>
          </a:xfrm>
          <a:prstGeom prst="rect">
            <a:avLst/>
          </a:prstGeom>
        </p:spPr>
      </p:pic>
      <p:sp>
        <p:nvSpPr>
          <p:cNvPr id="14" name="標題 1">
            <a:extLst>
              <a:ext uri="{FF2B5EF4-FFF2-40B4-BE49-F238E27FC236}">
                <a16:creationId xmlns:a16="http://schemas.microsoft.com/office/drawing/2014/main" id="{F9577E37-8DCC-419C-81DB-35179A9823E0}"/>
              </a:ext>
            </a:extLst>
          </p:cNvPr>
          <p:cNvSpPr txBox="1">
            <a:spLocks/>
          </p:cNvSpPr>
          <p:nvPr/>
        </p:nvSpPr>
        <p:spPr>
          <a:xfrm>
            <a:off x="2652565" y="236614"/>
            <a:ext cx="10217899" cy="881169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pPr algn="l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與台電天然氣發電廠合作水下冷卻水管巡檢</a:t>
            </a:r>
          </a:p>
        </p:txBody>
      </p:sp>
      <p:pic>
        <p:nvPicPr>
          <p:cNvPr id="15" name="Picture 24">
            <a:extLst>
              <a:ext uri="{FF2B5EF4-FFF2-40B4-BE49-F238E27FC236}">
                <a16:creationId xmlns:a16="http://schemas.microsoft.com/office/drawing/2014/main" id="{F981F62B-ED50-5962-68EB-6C03D5A0080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58" y="41724"/>
            <a:ext cx="2251159" cy="59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873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389952C5-89BC-6B12-06C2-362D0DA0D4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1982" y="2352625"/>
            <a:ext cx="6943152" cy="838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r>
              <a:rPr kumimoji="0" lang="en-US" altLang="zh-TW" sz="4800" b="1" dirty="0">
                <a:solidFill>
                  <a:srgbClr val="1F1F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0" lang="zh-TW" altLang="en-US" sz="4800" b="1" dirty="0">
                <a:solidFill>
                  <a:srgbClr val="1F1F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kumimoji="0" lang="en-US" altLang="zh-TW" sz="4800" b="1" dirty="0">
                <a:solidFill>
                  <a:srgbClr val="1F1F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kumimoji="0" lang="zh-TW" altLang="en-US" sz="4800" b="1" dirty="0">
                <a:solidFill>
                  <a:srgbClr val="1F1F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尖端無人載具及技術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5E635919-73D3-718E-3565-9CE5339E9E6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32711"/>
            <a:ext cx="12192000" cy="743712"/>
          </a:xfrm>
          <a:prstGeom prst="rect">
            <a:avLst/>
          </a:prstGeom>
        </p:spPr>
      </p:pic>
      <p:pic>
        <p:nvPicPr>
          <p:cNvPr id="4" name="Picture 20">
            <a:extLst>
              <a:ext uri="{FF2B5EF4-FFF2-40B4-BE49-F238E27FC236}">
                <a16:creationId xmlns:a16="http://schemas.microsoft.com/office/drawing/2014/main" id="{BC57ACF9-6FC6-00C0-9700-585EC6F971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02" y="30294"/>
            <a:ext cx="3252787" cy="83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9302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0">
            <a:extLst>
              <a:ext uri="{FF2B5EF4-FFF2-40B4-BE49-F238E27FC236}">
                <a16:creationId xmlns:a16="http://schemas.microsoft.com/office/drawing/2014/main" id="{54D599D3-6C00-41FE-A356-3A70C33C2CE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49" y="0"/>
            <a:ext cx="3161568" cy="811228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30DD3D7C-ADFA-4139-8288-398A58129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906" y="2269244"/>
            <a:ext cx="5119894" cy="3416175"/>
          </a:xfrm>
          <a:prstGeom prst="rect">
            <a:avLst/>
          </a:prstGeom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id="{952AD8F5-1815-4086-B88D-06A15EE89719}"/>
              </a:ext>
            </a:extLst>
          </p:cNvPr>
          <p:cNvSpPr txBox="1">
            <a:spLocks noChangeArrowheads="1"/>
          </p:cNvSpPr>
          <p:nvPr/>
        </p:nvSpPr>
        <p:spPr>
          <a:xfrm>
            <a:off x="139149" y="1069960"/>
            <a:ext cx="9629105" cy="1004951"/>
          </a:xfrm>
          <a:prstGeom prst="rect">
            <a:avLst/>
          </a:prstGeom>
        </p:spPr>
        <p:txBody>
          <a:bodyPr lIns="86402" tIns="43201" rIns="86402" bIns="43201"/>
          <a:lstStyle>
            <a:lvl1pPr marL="314325" indent="-314325" algn="l" defTabSz="83820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9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1038" indent="-261938" algn="l" defTabSz="83820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600">
                <a:solidFill>
                  <a:schemeClr val="tx1"/>
                </a:solidFill>
                <a:latin typeface="+mn-lt"/>
                <a:ea typeface="+mn-ea"/>
              </a:defRPr>
            </a:lvl2pPr>
            <a:lvl3pPr marL="1047750" indent="-209550" algn="l" defTabSz="83820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1466850" indent="-209550" algn="l" defTabSz="83820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>
                <a:solidFill>
                  <a:schemeClr val="tx1"/>
                </a:solidFill>
                <a:latin typeface="+mn-lt"/>
                <a:ea typeface="+mn-ea"/>
              </a:defRPr>
            </a:lvl4pPr>
            <a:lvl5pPr marL="1885950" indent="-209550" algn="l" defTabSz="83820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5pPr>
            <a:lvl6pPr marL="2343150" indent="-209550" algn="l" defTabSz="838200" rtl="0" fontAlgn="base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6pPr>
            <a:lvl7pPr marL="2800350" indent="-209550" algn="l" defTabSz="838200" rtl="0" fontAlgn="base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7pPr>
            <a:lvl8pPr marL="3257550" indent="-209550" algn="l" defTabSz="838200" rtl="0" fontAlgn="base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8pPr>
            <a:lvl9pPr marL="3714750" indent="-209550" algn="l" defTabSz="838200" rtl="0" fontAlgn="base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53505" lvl="1" indent="0" eaLnBrk="1" hangingPunct="1">
              <a:spcBef>
                <a:spcPts val="200"/>
              </a:spcBef>
              <a:buFontTx/>
              <a:buNone/>
              <a:defRPr/>
            </a:pPr>
            <a:endParaRPr lang="en-US" altLang="zh-TW" sz="1600" b="1" kern="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539255" lvl="1" indent="-285750" eaLnBrk="1" hangingPunct="1">
              <a:spcBef>
                <a:spcPts val="200"/>
              </a:spcBef>
              <a:buFont typeface="Wingdings" panose="05000000000000000000" pitchFamily="2" charset="2"/>
              <a:buChar char="n"/>
              <a:defRPr/>
            </a:pPr>
            <a:r>
              <a:rPr lang="zh-TW" altLang="en-US" sz="1800" b="1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開發新型多孔複合流道，可有效兼顧最大化反應效率</a:t>
            </a:r>
            <a:r>
              <a:rPr lang="en-US" altLang="zh-TW" sz="1800" b="1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1800" b="1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放電電流</a:t>
            </a:r>
            <a:r>
              <a:rPr lang="en-US" altLang="zh-TW" sz="1800" b="1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1800" b="1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與維持反應</a:t>
            </a:r>
            <a:r>
              <a:rPr lang="en-US" altLang="zh-TW" sz="1800" b="1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/</a:t>
            </a:r>
            <a:r>
              <a:rPr lang="zh-TW" altLang="en-US" sz="1800" b="1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輸出穩定。</a:t>
            </a:r>
          </a:p>
          <a:p>
            <a:pPr marL="539255" lvl="1" indent="-285750" eaLnBrk="1" hangingPunct="1">
              <a:spcBef>
                <a:spcPts val="200"/>
              </a:spcBef>
              <a:buFont typeface="Wingdings" panose="05000000000000000000" pitchFamily="2" charset="2"/>
              <a:buChar char="n"/>
              <a:defRPr/>
            </a:pPr>
            <a:r>
              <a:rPr lang="zh-TW" altLang="en-US" sz="1800" b="1" kern="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發電單元</a:t>
            </a:r>
            <a:r>
              <a:rPr lang="zh-TW" altLang="en-US" sz="1800" b="1" kern="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密封</a:t>
            </a:r>
            <a:r>
              <a:rPr lang="zh-TW" altLang="en-US" sz="1800" b="1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與新型電堆固鎖設計，以兼顧電堆輕量化與高功率需求</a:t>
            </a:r>
            <a:endParaRPr lang="en-US" altLang="zh-TW" sz="1600" b="1" kern="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9" name="圖片 9">
            <a:extLst>
              <a:ext uri="{FF2B5EF4-FFF2-40B4-BE49-F238E27FC236}">
                <a16:creationId xmlns:a16="http://schemas.microsoft.com/office/drawing/2014/main" id="{D98A5C2D-1C2A-4038-83D8-E991E906430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57644" y="1070681"/>
            <a:ext cx="1597025" cy="119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7E1DD1EA-9E68-4424-A52F-D68977AE2058}"/>
              </a:ext>
            </a:extLst>
          </p:cNvPr>
          <p:cNvSpPr/>
          <p:nvPr/>
        </p:nvSpPr>
        <p:spPr>
          <a:xfrm>
            <a:off x="10557410" y="2183692"/>
            <a:ext cx="1462088" cy="9429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53505" lvl="1" algn="just">
              <a:spcBef>
                <a:spcPts val="200"/>
              </a:spcBef>
              <a:defRPr/>
            </a:pPr>
            <a:r>
              <a:rPr lang="en-US" altLang="zh-TW" sz="2000" b="1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1400W</a:t>
            </a:r>
          </a:p>
          <a:p>
            <a:pPr marL="253505" lvl="1" algn="just">
              <a:spcBef>
                <a:spcPts val="200"/>
              </a:spcBef>
              <a:defRPr/>
            </a:pPr>
            <a:r>
              <a:rPr lang="en-US" altLang="zh-TW" sz="2000" b="1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1.25kg</a:t>
            </a:r>
          </a:p>
          <a:p>
            <a:pPr marL="253505" lvl="1" algn="just">
              <a:spcBef>
                <a:spcPts val="200"/>
              </a:spcBef>
              <a:defRPr/>
            </a:pPr>
            <a:r>
              <a:rPr lang="en-US" altLang="zh-TW" sz="1200" b="1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(G2</a:t>
            </a:r>
            <a:r>
              <a:rPr lang="zh-TW" altLang="en-US" sz="1200" b="1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金屬堆</a:t>
            </a:r>
            <a:r>
              <a:rPr lang="en-US" altLang="zh-TW" sz="1200" b="1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</a:p>
        </p:txBody>
      </p:sp>
      <p:graphicFrame>
        <p:nvGraphicFramePr>
          <p:cNvPr id="16" name="表格 15">
            <a:extLst>
              <a:ext uri="{FF2B5EF4-FFF2-40B4-BE49-F238E27FC236}">
                <a16:creationId xmlns:a16="http://schemas.microsoft.com/office/drawing/2014/main" id="{0F8E5B7C-9DD3-487B-80DF-F604AB68C5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5663319"/>
              </p:ext>
            </p:extLst>
          </p:nvPr>
        </p:nvGraphicFramePr>
        <p:xfrm>
          <a:off x="6385132" y="3073136"/>
          <a:ext cx="4660512" cy="3002880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16136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56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70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40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4000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6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電堆功率密度比較</a:t>
                      </a:r>
                      <a:r>
                        <a:rPr lang="en-US" altLang="zh-TW" sz="16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6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無人機</a:t>
                      </a:r>
                      <a:r>
                        <a:rPr lang="en-US" altLang="zh-TW" sz="16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1600" b="1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廠牌</a:t>
                      </a:r>
                      <a:r>
                        <a:rPr lang="en-US" sz="1400" b="1" kern="100" dirty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/</a:t>
                      </a:r>
                      <a:r>
                        <a:rPr lang="zh-TW" sz="1400" b="1" kern="100" dirty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型號</a:t>
                      </a:r>
                      <a:endParaRPr lang="zh-TW" sz="1400" b="1" kern="100" dirty="0">
                        <a:solidFill>
                          <a:schemeClr val="bg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電堆重</a:t>
                      </a:r>
                      <a:r>
                        <a:rPr lang="en-US" sz="1400" b="1" kern="100" dirty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(kg)</a:t>
                      </a:r>
                      <a:endParaRPr lang="zh-TW" sz="1400" b="1" kern="100" dirty="0">
                        <a:solidFill>
                          <a:schemeClr val="bg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功率</a:t>
                      </a:r>
                      <a:endParaRPr lang="en-US" altLang="zh-TW" sz="1400" b="1" kern="100" dirty="0">
                        <a:solidFill>
                          <a:schemeClr val="bg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(W)</a:t>
                      </a:r>
                      <a:endParaRPr lang="zh-TW" sz="1400" b="1" kern="100" dirty="0">
                        <a:solidFill>
                          <a:schemeClr val="bg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功率密度</a:t>
                      </a:r>
                      <a:r>
                        <a:rPr lang="en-US" sz="1400" b="1" kern="100" dirty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(W/kg)</a:t>
                      </a:r>
                      <a:endParaRPr lang="zh-TW" sz="1400" b="1" kern="100" dirty="0">
                        <a:solidFill>
                          <a:schemeClr val="bg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0000FF"/>
                          </a:solidFill>
                          <a:effectLst/>
                        </a:rPr>
                        <a:t>ITRI</a:t>
                      </a:r>
                      <a:r>
                        <a:rPr lang="zh-TW" altLang="en-US" sz="1400" b="1" kern="1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altLang="zh-TW" sz="1400" b="1" kern="100" dirty="0">
                          <a:solidFill>
                            <a:srgbClr val="0000FF"/>
                          </a:solidFill>
                          <a:effectLst/>
                        </a:rPr>
                        <a:t>MCL</a:t>
                      </a:r>
                      <a:endParaRPr lang="zh-TW" sz="1400" b="1" kern="100" dirty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7945" marR="6794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0000FF"/>
                          </a:solidFill>
                          <a:effectLst/>
                        </a:rPr>
                        <a:t>1.25</a:t>
                      </a:r>
                      <a:endParaRPr lang="zh-TW" sz="1400" b="1" kern="100" dirty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7945" marR="6794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0000FF"/>
                          </a:solidFill>
                          <a:effectLst/>
                        </a:rPr>
                        <a:t>1400</a:t>
                      </a:r>
                      <a:endParaRPr lang="zh-TW" sz="1400" b="1" kern="100" dirty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7945" marR="6794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0000FF"/>
                          </a:solidFill>
                          <a:effectLst/>
                        </a:rPr>
                        <a:t>&gt;11</a:t>
                      </a:r>
                      <a:r>
                        <a:rPr lang="en-US" altLang="zh-TW" sz="1400" b="1" kern="100" dirty="0">
                          <a:solidFill>
                            <a:srgbClr val="0000FF"/>
                          </a:solidFill>
                          <a:effectLst/>
                        </a:rPr>
                        <a:t>00</a:t>
                      </a:r>
                      <a:endParaRPr lang="zh-TW" sz="1400" b="1" kern="100" dirty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7945" marR="6794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effectLst/>
                        </a:rPr>
                        <a:t>Intelligent Energy 800W</a:t>
                      </a:r>
                      <a:endParaRPr lang="zh-TW" sz="1400" b="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effectLst/>
                        </a:rPr>
                        <a:t>0.93</a:t>
                      </a:r>
                      <a:endParaRPr lang="zh-TW" sz="1400" b="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0" kern="100">
                          <a:effectLst/>
                        </a:rPr>
                        <a:t>800</a:t>
                      </a:r>
                      <a:endParaRPr lang="zh-TW" sz="1400" b="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effectLst/>
                        </a:rPr>
                        <a:t>860</a:t>
                      </a:r>
                      <a:endParaRPr lang="zh-TW" sz="1400" b="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0" kern="100" dirty="0" err="1">
                          <a:effectLst/>
                        </a:rPr>
                        <a:t>Troowin</a:t>
                      </a:r>
                      <a:br>
                        <a:rPr lang="en-US" sz="1400" b="0" kern="100" dirty="0">
                          <a:effectLst/>
                        </a:rPr>
                      </a:br>
                      <a:r>
                        <a:rPr lang="en-US" sz="1400" b="0" kern="100" dirty="0">
                          <a:effectLst/>
                        </a:rPr>
                        <a:t>(</a:t>
                      </a:r>
                      <a:r>
                        <a:rPr lang="zh-TW" sz="14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武漢眾宇動力</a:t>
                      </a:r>
                      <a:r>
                        <a:rPr lang="en-US" sz="1400" b="0" kern="100" dirty="0">
                          <a:effectLst/>
                        </a:rPr>
                        <a:t>)</a:t>
                      </a:r>
                      <a:endParaRPr lang="zh-TW" sz="1400" b="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effectLst/>
                        </a:rPr>
                        <a:t>2.25</a:t>
                      </a:r>
                      <a:endParaRPr lang="zh-TW" sz="1400" b="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0" kern="100">
                          <a:effectLst/>
                        </a:rPr>
                        <a:t>1350</a:t>
                      </a:r>
                      <a:endParaRPr lang="zh-TW" sz="1400" b="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effectLst/>
                        </a:rPr>
                        <a:t>600</a:t>
                      </a:r>
                      <a:endParaRPr lang="zh-TW" sz="1400" b="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0" kern="100" dirty="0" err="1">
                          <a:effectLst/>
                        </a:rPr>
                        <a:t>Spectronik</a:t>
                      </a:r>
                      <a:r>
                        <a:rPr lang="en-US" sz="1400" b="0" kern="100" dirty="0">
                          <a:effectLst/>
                        </a:rPr>
                        <a:t> Protium3000</a:t>
                      </a:r>
                      <a:endParaRPr lang="zh-TW" sz="1400" b="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effectLst/>
                        </a:rPr>
                        <a:t>6.44</a:t>
                      </a:r>
                      <a:endParaRPr lang="zh-TW" sz="1400" b="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effectLst/>
                        </a:rPr>
                        <a:t>3000</a:t>
                      </a:r>
                      <a:endParaRPr lang="zh-TW" sz="1400" b="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effectLst/>
                        </a:rPr>
                        <a:t>466</a:t>
                      </a:r>
                      <a:endParaRPr lang="zh-TW" sz="1400" b="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effectLst/>
                        </a:rPr>
                        <a:t>Doosan(</a:t>
                      </a:r>
                      <a:r>
                        <a:rPr lang="zh-TW" sz="14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韓國斗山</a:t>
                      </a:r>
                      <a:r>
                        <a:rPr lang="en-US" sz="1400" b="0" kern="100" dirty="0">
                          <a:effectLst/>
                        </a:rPr>
                        <a:t>)</a:t>
                      </a:r>
                      <a:endParaRPr lang="zh-TW" sz="1400" b="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0" kern="100">
                          <a:effectLst/>
                        </a:rPr>
                        <a:t>1.7</a:t>
                      </a:r>
                      <a:endParaRPr lang="zh-TW" sz="1400" b="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effectLst/>
                        </a:rPr>
                        <a:t>1300</a:t>
                      </a:r>
                      <a:endParaRPr lang="zh-TW" sz="1400" b="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effectLst/>
                        </a:rPr>
                        <a:t>765</a:t>
                      </a:r>
                      <a:endParaRPr lang="zh-TW" sz="1400" b="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0" kern="100" dirty="0" err="1">
                          <a:effectLst/>
                        </a:rPr>
                        <a:t>BShark</a:t>
                      </a:r>
                      <a:r>
                        <a:rPr lang="en-US" sz="1400" b="0" kern="100" dirty="0">
                          <a:effectLst/>
                        </a:rPr>
                        <a:t>(</a:t>
                      </a:r>
                      <a:r>
                        <a:rPr lang="zh-TW" sz="14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黑鯊智能</a:t>
                      </a:r>
                      <a:r>
                        <a:rPr lang="en-US" altLang="zh-TW" sz="1400" b="0" kern="100" dirty="0">
                          <a:effectLst/>
                        </a:rPr>
                        <a:t>)</a:t>
                      </a:r>
                      <a:endParaRPr lang="zh-TW" sz="1400" b="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effectLst/>
                        </a:rPr>
                        <a:t>1.3</a:t>
                      </a:r>
                      <a:endParaRPr lang="zh-TW" sz="1400" b="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effectLst/>
                        </a:rPr>
                        <a:t>800</a:t>
                      </a:r>
                      <a:endParaRPr lang="zh-TW" sz="1400" b="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effectLst/>
                        </a:rPr>
                        <a:t>615</a:t>
                      </a:r>
                      <a:endParaRPr lang="zh-TW" sz="1400" b="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7" name="矩形 16">
            <a:extLst>
              <a:ext uri="{FF2B5EF4-FFF2-40B4-BE49-F238E27FC236}">
                <a16:creationId xmlns:a16="http://schemas.microsoft.com/office/drawing/2014/main" id="{685BBE8F-2831-41BB-8E3F-1AC322307014}"/>
              </a:ext>
            </a:extLst>
          </p:cNvPr>
          <p:cNvSpPr/>
          <p:nvPr/>
        </p:nvSpPr>
        <p:spPr bwMode="auto">
          <a:xfrm>
            <a:off x="6266310" y="2333643"/>
            <a:ext cx="2522538" cy="461962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輕量高功率電堆</a:t>
            </a:r>
          </a:p>
        </p:txBody>
      </p:sp>
      <p:sp>
        <p:nvSpPr>
          <p:cNvPr id="18" name="Rectangle 4">
            <a:extLst>
              <a:ext uri="{FF2B5EF4-FFF2-40B4-BE49-F238E27FC236}">
                <a16:creationId xmlns:a16="http://schemas.microsoft.com/office/drawing/2014/main" id="{0FE0781B-30B7-4770-A91D-7A7B1D52BA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8854" y="565605"/>
            <a:ext cx="8391096" cy="60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altLang="zh-TW" sz="3500" b="1" dirty="0">
                <a:solidFill>
                  <a:srgbClr val="1F1F26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(Hybrid)</a:t>
            </a:r>
            <a:r>
              <a:rPr lang="zh-TW" altLang="en-US" sz="3500" b="1" dirty="0">
                <a:solidFill>
                  <a:srgbClr val="1F1F26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與工研院氫燃料電池技術合作</a:t>
            </a:r>
            <a:r>
              <a:rPr lang="en-US" altLang="zh-TW" sz="3500" b="1" dirty="0">
                <a:solidFill>
                  <a:srgbClr val="1F1F26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/</a:t>
            </a:r>
            <a:r>
              <a:rPr lang="zh-TW" altLang="en-US" sz="3500" b="1" dirty="0">
                <a:solidFill>
                  <a:srgbClr val="1F1F26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日本技術合作混合動力系統</a:t>
            </a:r>
            <a:endParaRPr lang="zh-TW" altLang="en-US" sz="3500" b="1" dirty="0">
              <a:solidFill>
                <a:srgbClr val="1F1F2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0" hangingPunct="0"/>
            <a:endParaRPr lang="zh-TW" altLang="en-US" sz="3600" b="1" dirty="0">
              <a:solidFill>
                <a:srgbClr val="1F1F26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itchFamily="18" charset="0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35383BF4-1F90-AA3B-7823-3E9331A64D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3132" y="5700241"/>
            <a:ext cx="2858046" cy="37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altLang="zh-TW" sz="2400" b="1" dirty="0">
                <a:solidFill>
                  <a:srgbClr val="1F1F26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(</a:t>
            </a:r>
            <a:r>
              <a:rPr lang="zh-TW" altLang="en-US" sz="2400" b="1" dirty="0">
                <a:solidFill>
                  <a:srgbClr val="1F1F26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示意圖</a:t>
            </a:r>
            <a:r>
              <a:rPr lang="en-US" altLang="zh-TW" sz="2400" b="1" dirty="0">
                <a:solidFill>
                  <a:srgbClr val="1F1F26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)</a:t>
            </a:r>
            <a:endParaRPr lang="zh-TW" altLang="en-US" sz="2400" b="1" dirty="0">
              <a:solidFill>
                <a:srgbClr val="1F1F26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4618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0A499B5-B514-4973-A9FD-5B224E201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8345" y="1658249"/>
            <a:ext cx="4195057" cy="613763"/>
          </a:xfrm>
        </p:spPr>
        <p:txBody>
          <a:bodyPr>
            <a:normAutofit/>
          </a:bodyPr>
          <a:lstStyle/>
          <a:p>
            <a:pPr algn="l"/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南故宮空中及水上群演照片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D3E59CBC-951E-4D69-B57E-0776AD4BE9CF}"/>
              </a:ext>
            </a:extLst>
          </p:cNvPr>
          <p:cNvSpPr txBox="1"/>
          <p:nvPr/>
        </p:nvSpPr>
        <p:spPr>
          <a:xfrm>
            <a:off x="10022156" y="5625467"/>
            <a:ext cx="2486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>
                <a:solidFill>
                  <a:srgbClr val="FF0000"/>
                </a:solidFill>
                <a:latin typeface="+mj-ea"/>
                <a:ea typeface="+mj-ea"/>
              </a:rPr>
              <a:t>2021.10.10</a:t>
            </a:r>
            <a:endParaRPr lang="zh-TW" altLang="en-US" sz="32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0510EAF5-E998-4926-BFD6-048B5446EC4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0848" y="2304904"/>
            <a:ext cx="5951152" cy="3424139"/>
          </a:xfrm>
          <a:prstGeom prst="rect">
            <a:avLst/>
          </a:prstGeom>
        </p:spPr>
      </p:pic>
      <p:pic>
        <p:nvPicPr>
          <p:cNvPr id="13" name="Picture 20">
            <a:extLst>
              <a:ext uri="{FF2B5EF4-FFF2-40B4-BE49-F238E27FC236}">
                <a16:creationId xmlns:a16="http://schemas.microsoft.com/office/drawing/2014/main" id="{B9705253-2269-F881-AFD8-E0BABB0B5AE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4780" y="0"/>
            <a:ext cx="3172176" cy="813950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B1F4F6A2-E4C4-0324-9639-3327EA26E7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1739" y="0"/>
            <a:ext cx="11121082" cy="100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r>
              <a:rPr kumimoji="0" lang="en-US" altLang="zh-TW" sz="4000" b="1" dirty="0">
                <a:solidFill>
                  <a:srgbClr val="1F1F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2022</a:t>
            </a:r>
            <a:r>
              <a:rPr kumimoji="0" lang="zh-TW" altLang="en-US" sz="4000" b="1" dirty="0">
                <a:solidFill>
                  <a:srgbClr val="1F1F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kumimoji="0" lang="en-US" altLang="zh-TW" sz="4000" b="1" dirty="0">
                <a:solidFill>
                  <a:srgbClr val="1F1F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8</a:t>
            </a:r>
            <a:r>
              <a:rPr kumimoji="0" lang="zh-TW" altLang="en-US" sz="4000" b="1" dirty="0">
                <a:solidFill>
                  <a:srgbClr val="1F1F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kumimoji="0" lang="en-US" altLang="zh-TW" sz="4000" b="1" dirty="0">
                <a:solidFill>
                  <a:srgbClr val="1F1F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13</a:t>
            </a:r>
            <a:r>
              <a:rPr kumimoji="0" lang="zh-TW" altLang="en-US" sz="4000" b="1" dirty="0">
                <a:solidFill>
                  <a:srgbClr val="1F1F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日展示無人直升機空中群飛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A2601CE5-EFDA-4E76-4DDE-E4BF61FC176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76026"/>
            <a:ext cx="12192000" cy="629815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FA675467-154F-15B8-176D-257FE321D7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11" y="2286252"/>
            <a:ext cx="6056769" cy="3406932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DADC98ED-EBEC-90DE-4361-69BEB07A8951}"/>
              </a:ext>
            </a:extLst>
          </p:cNvPr>
          <p:cNvSpPr txBox="1">
            <a:spLocks/>
          </p:cNvSpPr>
          <p:nvPr/>
        </p:nvSpPr>
        <p:spPr>
          <a:xfrm>
            <a:off x="999867" y="1579213"/>
            <a:ext cx="4195057" cy="613763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pPr algn="just"/>
            <a:r>
              <a:rPr lang="en-US" altLang="zh-TW" sz="2800" dirty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T200</a:t>
            </a:r>
            <a:r>
              <a:rPr lang="zh-TW" altLang="en-US" sz="2800" dirty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 直升機空中群飛照片</a:t>
            </a:r>
          </a:p>
        </p:txBody>
      </p:sp>
    </p:spTree>
    <p:extLst>
      <p:ext uri="{BB962C8B-B14F-4D97-AF65-F5344CB8AC3E}">
        <p14:creationId xmlns:p14="http://schemas.microsoft.com/office/powerpoint/2010/main" val="34082142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標題 5">
            <a:extLst>
              <a:ext uri="{FF2B5EF4-FFF2-40B4-BE49-F238E27FC236}">
                <a16:creationId xmlns:a16="http://schemas.microsoft.com/office/drawing/2014/main" id="{1273C108-4070-2BA1-6914-D8F3B761E9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31868"/>
            <a:ext cx="12191999" cy="685800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5000" b="1">
                <a:solidFill>
                  <a:schemeClr val="bg1"/>
                </a:solidFill>
                <a:latin typeface="+mj-lt"/>
                <a:ea typeface="標楷體" panose="03000509000000000000" pitchFamily="65" charset="-120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0033CC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0033CC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0033CC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0033CC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2"/>
                </a:solidFill>
                <a:latin typeface="Verdana" pitchFamily="34" charset="0"/>
                <a:ea typeface="新細明體" pitchFamily="18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2"/>
                </a:solidFill>
                <a:latin typeface="Verdana" pitchFamily="34" charset="0"/>
                <a:ea typeface="新細明體" pitchFamily="18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2"/>
                </a:solidFill>
                <a:latin typeface="Verdana" pitchFamily="34" charset="0"/>
                <a:ea typeface="新細明體" pitchFamily="18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2"/>
                </a:solidFill>
                <a:latin typeface="Verdana" pitchFamily="34" charset="0"/>
                <a:ea typeface="新細明體" pitchFamily="18" charset="-120"/>
              </a:defRPr>
            </a:lvl9pPr>
          </a:lstStyle>
          <a:p>
            <a:endParaRPr lang="zh-TW" altLang="en-US" sz="40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投影片編號版面配置區 4">
            <a:extLst>
              <a:ext uri="{FF2B5EF4-FFF2-40B4-BE49-F238E27FC236}">
                <a16:creationId xmlns:a16="http://schemas.microsoft.com/office/drawing/2014/main" id="{47EDB402-5517-17D5-0433-E65354A89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572756" y="20958"/>
            <a:ext cx="0" cy="0"/>
          </a:xfrm>
        </p:spPr>
        <p:txBody>
          <a:bodyPr/>
          <a:lstStyle/>
          <a:p>
            <a:fld id="{E4F43408-B5FC-4643-8740-4B3D1EA5A6C0}" type="slidenum">
              <a:rPr lang="zh-TW" altLang="en-US" smtClean="0"/>
              <a:pPr/>
              <a:t>3</a:t>
            </a:fld>
            <a:endParaRPr lang="zh-TW" altLang="en-US"/>
          </a:p>
        </p:txBody>
      </p:sp>
      <p:sp>
        <p:nvSpPr>
          <p:cNvPr id="12" name="標題 1">
            <a:extLst>
              <a:ext uri="{FF2B5EF4-FFF2-40B4-BE49-F238E27FC236}">
                <a16:creationId xmlns:a16="http://schemas.microsoft.com/office/drawing/2014/main" id="{5AFFEEB6-5E5D-067E-2DAC-BE1C1FE4151E}"/>
              </a:ext>
            </a:extLst>
          </p:cNvPr>
          <p:cNvSpPr txBox="1">
            <a:spLocks/>
          </p:cNvSpPr>
          <p:nvPr/>
        </p:nvSpPr>
        <p:spPr>
          <a:xfrm>
            <a:off x="4626733" y="195886"/>
            <a:ext cx="2236511" cy="707886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zh-TW" altLang="en-US" sz="4000" b="1" dirty="0">
                <a:latin typeface="標楷體" pitchFamily="65" charset="-120"/>
                <a:ea typeface="標楷體" pitchFamily="65" charset="-120"/>
              </a:rPr>
              <a:t>公司簡介</a:t>
            </a:r>
            <a:endParaRPr lang="zh-TW" altLang="en-US" sz="4000" b="1" dirty="0">
              <a:latin typeface="+mj-lt"/>
              <a:ea typeface="+mj-ea"/>
              <a:cs typeface="+mj-cs"/>
            </a:endParaRP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48E1A75F-897C-B48E-F7F5-A8E7D87FF351}"/>
              </a:ext>
            </a:extLst>
          </p:cNvPr>
          <p:cNvSpPr txBox="1">
            <a:spLocks/>
          </p:cNvSpPr>
          <p:nvPr/>
        </p:nvSpPr>
        <p:spPr>
          <a:xfrm>
            <a:off x="4876913" y="2998805"/>
            <a:ext cx="5976663" cy="28083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TW" altLang="en-US" sz="3200" b="1" dirty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上市公司股票代號：</a:t>
            </a:r>
            <a:r>
              <a:rPr lang="en-US" altLang="zh-TW" sz="3200" b="1" dirty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8033</a:t>
            </a:r>
          </a:p>
          <a:p>
            <a:pPr algn="l"/>
            <a:r>
              <a:rPr lang="zh-TW" altLang="en-US" sz="3200" b="1" dirty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創立時間</a:t>
            </a:r>
            <a:r>
              <a:rPr lang="en-US" altLang="zh-TW" sz="3200" b="1" dirty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: </a:t>
            </a:r>
            <a:r>
              <a:rPr lang="zh-TW" altLang="en-US" sz="3200" b="1" dirty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民國</a:t>
            </a:r>
            <a:r>
              <a:rPr lang="en-US" altLang="zh-TW" sz="3200" b="1" dirty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68</a:t>
            </a:r>
            <a:r>
              <a:rPr lang="zh-TW" altLang="en-US" sz="3200" b="1" dirty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年</a:t>
            </a:r>
            <a:r>
              <a:rPr lang="en-US" altLang="zh-TW" sz="3200" b="1" dirty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10</a:t>
            </a:r>
            <a:r>
              <a:rPr lang="zh-TW" altLang="en-US" sz="3200" b="1" dirty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月</a:t>
            </a:r>
            <a:r>
              <a:rPr lang="en-US" altLang="zh-TW" sz="3200" b="1" dirty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2</a:t>
            </a:r>
            <a:r>
              <a:rPr lang="zh-TW" altLang="en-US" sz="3200" b="1" dirty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日</a:t>
            </a:r>
            <a:endParaRPr lang="en-US" altLang="zh-TW" sz="3200" b="1" dirty="0">
              <a:solidFill>
                <a:schemeClr val="tx2"/>
              </a:solidFill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  <a:p>
            <a:pPr algn="l"/>
            <a:r>
              <a:rPr lang="zh-TW" altLang="en-US" sz="3200" b="1" dirty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股本</a:t>
            </a:r>
            <a:r>
              <a:rPr lang="en-US" altLang="zh-TW" sz="3200" b="1" dirty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:</a:t>
            </a:r>
            <a:r>
              <a:rPr lang="zh-TW" altLang="en-US" sz="3200" b="1" dirty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 </a:t>
            </a:r>
            <a:r>
              <a:rPr lang="en-US" altLang="zh-TW" sz="3200" b="1" dirty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13</a:t>
            </a:r>
            <a:r>
              <a:rPr lang="zh-TW" altLang="en-US" sz="3200" b="1" dirty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億</a:t>
            </a:r>
            <a:endParaRPr lang="en-US" altLang="zh-TW" sz="3200" b="1" dirty="0">
              <a:solidFill>
                <a:schemeClr val="tx2"/>
              </a:solidFill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  <a:p>
            <a:pPr algn="l"/>
            <a:r>
              <a:rPr lang="zh-TW" altLang="en-US" sz="3200" b="1" dirty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人數</a:t>
            </a:r>
            <a:r>
              <a:rPr lang="en-US" altLang="zh-TW" sz="3200" b="1" dirty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:</a:t>
            </a:r>
            <a:r>
              <a:rPr lang="zh-TW" altLang="en-US" sz="3200" b="1" dirty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 </a:t>
            </a:r>
            <a:r>
              <a:rPr lang="en-US" altLang="zh-TW" sz="3200" b="1" dirty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250</a:t>
            </a:r>
            <a:r>
              <a:rPr lang="zh-TW" altLang="en-US" sz="3200" b="1" dirty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人（台灣</a:t>
            </a:r>
            <a:r>
              <a:rPr lang="en-US" altLang="zh-TW" sz="3200" b="1" dirty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220/</a:t>
            </a:r>
            <a:r>
              <a:rPr lang="zh-TW" altLang="en-US" sz="3200" b="1" dirty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美國</a:t>
            </a:r>
            <a:r>
              <a:rPr lang="en-US" altLang="zh-TW" sz="3200" b="1" dirty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30</a:t>
            </a:r>
            <a:r>
              <a:rPr lang="zh-TW" altLang="en-US" sz="3200" b="1" dirty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）</a:t>
            </a:r>
            <a:endParaRPr lang="en-US" altLang="zh-TW" sz="3200" b="1" dirty="0">
              <a:solidFill>
                <a:schemeClr val="tx2"/>
              </a:solidFill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  <a:p>
            <a:pPr algn="l"/>
            <a:r>
              <a:rPr lang="zh-TW" altLang="en-US" sz="3200" b="1" dirty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地址：台中巿工業區</a:t>
            </a:r>
            <a:r>
              <a:rPr lang="en-US" altLang="zh-TW" sz="3200" b="1" dirty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6</a:t>
            </a:r>
            <a:r>
              <a:rPr lang="zh-TW" altLang="en-US" sz="3200" b="1" dirty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路</a:t>
            </a:r>
            <a:r>
              <a:rPr lang="en-US" altLang="zh-TW" sz="3200" b="1" dirty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7</a:t>
            </a:r>
            <a:r>
              <a:rPr lang="zh-TW" altLang="en-US" sz="3200" b="1" dirty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號</a:t>
            </a:r>
            <a:endParaRPr lang="en-US" sz="3200" b="1" dirty="0">
              <a:solidFill>
                <a:schemeClr val="tx2"/>
              </a:solidFill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E91664B3-28CE-36D9-C804-A596BAA87B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07"/>
          <a:stretch/>
        </p:blipFill>
        <p:spPr>
          <a:xfrm>
            <a:off x="951245" y="1073695"/>
            <a:ext cx="3603257" cy="2932275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FD56AF33-AC2C-D529-244F-56402D6CAC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98" r="5485"/>
          <a:stretch/>
        </p:blipFill>
        <p:spPr>
          <a:xfrm>
            <a:off x="951245" y="4005970"/>
            <a:ext cx="3603257" cy="2872989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DB427146-1D0A-05D7-8EAC-F2FCA6C59F7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1557" y="107067"/>
            <a:ext cx="1668605" cy="833660"/>
          </a:xfrm>
          <a:prstGeom prst="rect">
            <a:avLst/>
          </a:prstGeom>
        </p:spPr>
      </p:pic>
      <p:pic>
        <p:nvPicPr>
          <p:cNvPr id="17" name="Picture 20">
            <a:extLst>
              <a:ext uri="{FF2B5EF4-FFF2-40B4-BE49-F238E27FC236}">
                <a16:creationId xmlns:a16="http://schemas.microsoft.com/office/drawing/2014/main" id="{9C3A0ACE-3FED-4ED4-4724-79614DA746B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44" y="41916"/>
            <a:ext cx="2628549" cy="898811"/>
          </a:xfrm>
          <a:prstGeom prst="rect">
            <a:avLst/>
          </a:prstGeom>
        </p:spPr>
      </p:pic>
      <p:sp>
        <p:nvSpPr>
          <p:cNvPr id="18" name="Title 7">
            <a:extLst>
              <a:ext uri="{FF2B5EF4-FFF2-40B4-BE49-F238E27FC236}">
                <a16:creationId xmlns:a16="http://schemas.microsoft.com/office/drawing/2014/main" id="{37B43AA8-0C1C-30CD-ED06-56B2F85F9E2F}"/>
              </a:ext>
            </a:extLst>
          </p:cNvPr>
          <p:cNvSpPr txBox="1">
            <a:spLocks/>
          </p:cNvSpPr>
          <p:nvPr/>
        </p:nvSpPr>
        <p:spPr>
          <a:xfrm>
            <a:off x="4659150" y="1361727"/>
            <a:ext cx="6563015" cy="1344996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0033CC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0033CC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0033CC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0033CC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0033CC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2"/>
                </a:solidFill>
                <a:latin typeface="Verdana" pitchFamily="34" charset="0"/>
                <a:ea typeface="新細明體" pitchFamily="18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2"/>
                </a:solidFill>
                <a:latin typeface="Verdana" pitchFamily="34" charset="0"/>
                <a:ea typeface="新細明體" pitchFamily="18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2"/>
                </a:solidFill>
                <a:latin typeface="Verdana" pitchFamily="34" charset="0"/>
                <a:ea typeface="新細明體" pitchFamily="18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2"/>
                </a:solidFill>
                <a:latin typeface="Verdana" pitchFamily="34" charset="0"/>
                <a:ea typeface="新細明體" pitchFamily="18" charset="-120"/>
              </a:defRPr>
            </a:lvl9pPr>
          </a:lstStyle>
          <a:p>
            <a:pPr algn="l"/>
            <a:r>
              <a:rPr lang="zh-TW" altLang="en-US" sz="3600" kern="0"/>
              <a:t>雷虎科技股份有限公司</a:t>
            </a:r>
            <a:br>
              <a:rPr lang="en-US" altLang="zh-TW" sz="3600" kern="0"/>
            </a:br>
            <a:r>
              <a:rPr lang="en-US" altLang="zh-TW" sz="3600" kern="0">
                <a:latin typeface="Verdana (標題)"/>
              </a:rPr>
              <a:t>Thunder Tiger Corporation</a:t>
            </a:r>
            <a:endParaRPr lang="en-US" sz="3600" kern="0" dirty="0">
              <a:latin typeface="Verdana (標題)"/>
            </a:endParaRPr>
          </a:p>
        </p:txBody>
      </p:sp>
    </p:spTree>
    <p:extLst>
      <p:ext uri="{BB962C8B-B14F-4D97-AF65-F5344CB8AC3E}">
        <p14:creationId xmlns:p14="http://schemas.microsoft.com/office/powerpoint/2010/main" val="3893860173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5E162CD9-AB4B-46B4-F2BB-974DFA6B2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409" y="1129121"/>
            <a:ext cx="9022099" cy="5074930"/>
          </a:xfrm>
          <a:prstGeom prst="rect">
            <a:avLst/>
          </a:prstGeom>
        </p:spPr>
      </p:pic>
      <p:pic>
        <p:nvPicPr>
          <p:cNvPr id="3" name="Picture 20">
            <a:extLst>
              <a:ext uri="{FF2B5EF4-FFF2-40B4-BE49-F238E27FC236}">
                <a16:creationId xmlns:a16="http://schemas.microsoft.com/office/drawing/2014/main" id="{B0D70E47-B7DD-65A1-16B3-409A026853C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1670" y="0"/>
            <a:ext cx="3627782" cy="930854"/>
          </a:xfrm>
          <a:prstGeom prst="rect">
            <a:avLst/>
          </a:prstGeom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6457F15A-8F0C-D176-829D-53DB2DF4E4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3840" y="955056"/>
            <a:ext cx="8878160" cy="710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hangingPunct="0"/>
            <a:r>
              <a:rPr lang="en-US" altLang="zh-TW" sz="2800" b="1" dirty="0">
                <a:solidFill>
                  <a:srgbClr val="1F1F26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Command Tower</a:t>
            </a:r>
            <a:r>
              <a:rPr lang="zh-TW" altLang="en-US" sz="2800" b="1" dirty="0">
                <a:solidFill>
                  <a:srgbClr val="1F1F26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  無人機防衛通訊指揮塔</a:t>
            </a:r>
            <a:r>
              <a:rPr lang="en-US" altLang="zh-TW" sz="2800" b="1" dirty="0">
                <a:solidFill>
                  <a:srgbClr val="1F1F26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+</a:t>
            </a:r>
          </a:p>
          <a:p>
            <a:pPr algn="r" eaLnBrk="0" hangingPunct="0"/>
            <a:r>
              <a:rPr lang="zh-TW" altLang="en-US" sz="2800" b="1" dirty="0">
                <a:solidFill>
                  <a:srgbClr val="1F1F26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反無人機及攔截系統</a:t>
            </a:r>
            <a:endParaRPr lang="en-US" altLang="zh-TW" sz="2800" b="1" dirty="0">
              <a:solidFill>
                <a:srgbClr val="1F1F26"/>
              </a:solidFill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 algn="ctr" eaLnBrk="0" hangingPunct="0"/>
            <a:r>
              <a:rPr lang="zh-TW" altLang="en-US" sz="2800" b="1" dirty="0">
                <a:solidFill>
                  <a:srgbClr val="1F1F26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                               </a:t>
            </a:r>
            <a:endParaRPr lang="en-US" altLang="zh-TW" sz="2800" b="1" dirty="0">
              <a:solidFill>
                <a:srgbClr val="1F1F26"/>
              </a:solidFill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 algn="ctr" eaLnBrk="0" hangingPunct="0"/>
            <a:endParaRPr lang="en-US" altLang="zh-TW" sz="2800" b="1" dirty="0"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 algn="ctr" eaLnBrk="0" hangingPunct="0"/>
            <a:endParaRPr lang="zh-TW" altLang="en-US" sz="2800" b="1" dirty="0"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F84C81-F914-065B-3049-D5CB86B36D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7320" y="3595880"/>
            <a:ext cx="5493380" cy="710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zh-TW" altLang="en-US" sz="2800" b="1" dirty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下一代無人機中繼機 </a:t>
            </a:r>
            <a:r>
              <a:rPr lang="en-US" altLang="zh-TW" sz="2800" b="1" dirty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T-200</a:t>
            </a:r>
            <a:endParaRPr lang="zh-TW" altLang="en-US" sz="2800" b="1" dirty="0"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89FE39F-2655-5019-438F-BFF7D25656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9003" y="4269925"/>
            <a:ext cx="5367598" cy="1768371"/>
          </a:xfrm>
          <a:prstGeom prst="rect">
            <a:avLst/>
          </a:prstGeom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46379D49-3D70-DA1B-0E53-A5D29EC25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9513" y="2393633"/>
            <a:ext cx="4892530" cy="468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zh-TW" altLang="en-US" sz="1600" b="1" dirty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多架無人機 </a:t>
            </a:r>
            <a:r>
              <a:rPr lang="en-US" altLang="zh-TW" sz="1600" b="1" dirty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FWA(CPE)</a:t>
            </a:r>
            <a:r>
              <a:rPr lang="zh-TW" altLang="en-US" sz="1600" b="1" dirty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設備無線串接網際網路 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62F423CB-CC3D-5001-0312-2BFD16F5EC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398" y="1977759"/>
            <a:ext cx="1627411" cy="468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zh-TW" altLang="en-US" sz="1600" b="1" dirty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反無人機雷達 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23B8B420-ADB0-0B9B-E564-41797D907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4985" y="4816260"/>
            <a:ext cx="1735738" cy="468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altLang="zh-TW" sz="1600" b="1" dirty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MEC</a:t>
            </a:r>
            <a:r>
              <a:rPr lang="zh-TW" altLang="en-US" sz="1600" b="1" dirty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 核網設備 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01B2A93A-CBC3-3656-7322-68C084AEE5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372" y="4035801"/>
            <a:ext cx="1331668" cy="468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zh-TW" altLang="en-US" sz="1600" b="1" dirty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可攜式衛星 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6A08E96D-FA8A-85CA-54E4-133ADAEC68E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04051"/>
            <a:ext cx="12192000" cy="672372"/>
          </a:xfrm>
          <a:prstGeom prst="rect">
            <a:avLst/>
          </a:prstGeom>
        </p:spPr>
      </p:pic>
      <p:sp>
        <p:nvSpPr>
          <p:cNvPr id="12" name="標題 1">
            <a:extLst>
              <a:ext uri="{FF2B5EF4-FFF2-40B4-BE49-F238E27FC236}">
                <a16:creationId xmlns:a16="http://schemas.microsoft.com/office/drawing/2014/main" id="{F5DBC992-4076-BCD8-C3EF-D29FA02BD13E}"/>
              </a:ext>
            </a:extLst>
          </p:cNvPr>
          <p:cNvSpPr txBox="1">
            <a:spLocks/>
          </p:cNvSpPr>
          <p:nvPr/>
        </p:nvSpPr>
        <p:spPr>
          <a:xfrm>
            <a:off x="8140882" y="1225843"/>
            <a:ext cx="4195057" cy="6137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en-US" altLang="zh-TW" sz="2800" dirty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(2022</a:t>
            </a:r>
            <a:r>
              <a:rPr lang="zh-TW" altLang="en-US" sz="2800" dirty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年美國華盛頓展展出</a:t>
            </a:r>
            <a:r>
              <a:rPr lang="en-US" altLang="zh-TW" sz="2800" dirty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)</a:t>
            </a:r>
            <a:endParaRPr lang="zh-TW" altLang="en-US" sz="2800" dirty="0"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8956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:a16="http://schemas.microsoft.com/office/drawing/2014/main" id="{4E13F0E8-193E-40E2-88E5-EDFFCA24F4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858" y="1728251"/>
            <a:ext cx="9786284" cy="4529613"/>
          </a:xfrm>
          <a:prstGeom prst="rect">
            <a:avLst/>
          </a:prstGeom>
        </p:spPr>
      </p:pic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3854824" y="724375"/>
            <a:ext cx="7924800" cy="100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r>
              <a:rPr kumimoji="0" lang="zh-TW" altLang="en-US" sz="4400" b="1" dirty="0">
                <a:solidFill>
                  <a:srgbClr val="1F1F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緊急醫療物資運輸無人直升機</a:t>
            </a:r>
          </a:p>
        </p:txBody>
      </p:sp>
      <p:sp>
        <p:nvSpPr>
          <p:cNvPr id="16" name="Title 4">
            <a:extLst>
              <a:ext uri="{FF2B5EF4-FFF2-40B4-BE49-F238E27FC236}">
                <a16:creationId xmlns:a16="http://schemas.microsoft.com/office/drawing/2014/main" id="{44A0257C-3D98-4E46-86D3-1B752C837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4572" y="97049"/>
            <a:ext cx="4951412" cy="831033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RAPTOR </a:t>
            </a:r>
            <a:r>
              <a:rPr lang="zh-TW" altLang="en-US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T- 250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0">
            <a:extLst>
              <a:ext uri="{FF2B5EF4-FFF2-40B4-BE49-F238E27FC236}">
                <a16:creationId xmlns:a16="http://schemas.microsoft.com/office/drawing/2014/main" id="{817F4751-0B3D-E963-B0A8-FC1A7E245D3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0206" y="0"/>
            <a:ext cx="2823473" cy="908720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59BAE6C0-67B2-68D4-571C-0A57F1653CA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57863"/>
            <a:ext cx="12192000" cy="618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9323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0">
            <a:extLst>
              <a:ext uri="{FF2B5EF4-FFF2-40B4-BE49-F238E27FC236}">
                <a16:creationId xmlns:a16="http://schemas.microsoft.com/office/drawing/2014/main" id="{441E852D-4877-6FA4-C44E-284E9203170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0206" y="0"/>
            <a:ext cx="2823473" cy="908720"/>
          </a:xfrm>
          <a:prstGeom prst="rect">
            <a:avLst/>
          </a:prstGeom>
        </p:spPr>
      </p:pic>
      <p:sp>
        <p:nvSpPr>
          <p:cNvPr id="10" name="Rectangle 4">
            <a:extLst>
              <a:ext uri="{FF2B5EF4-FFF2-40B4-BE49-F238E27FC236}">
                <a16:creationId xmlns:a16="http://schemas.microsoft.com/office/drawing/2014/main" id="{6E64AB80-CA2E-75FF-2215-55402B60CF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0319" y="1358397"/>
            <a:ext cx="5426213" cy="441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zh-TW" altLang="en-US" sz="2400" b="1" dirty="0"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5D47F840-75EB-1AF2-F8A8-B90A0E6F3E4D}"/>
              </a:ext>
            </a:extLst>
          </p:cNvPr>
          <p:cNvSpPr txBox="1"/>
          <p:nvPr/>
        </p:nvSpPr>
        <p:spPr>
          <a:xfrm>
            <a:off x="2630204" y="133429"/>
            <a:ext cx="92658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3600" b="1" dirty="0">
                <a:solidFill>
                  <a:srgbClr val="1F1F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雷虎科技軍民通用尖端長程無人直升機</a:t>
            </a:r>
            <a:r>
              <a:rPr lang="en-US" altLang="zh-TW" sz="3600" b="1" dirty="0">
                <a:solidFill>
                  <a:srgbClr val="1F1F26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T400</a:t>
            </a:r>
            <a:r>
              <a:rPr lang="zh-TW" altLang="en-US" sz="3600" b="1" dirty="0">
                <a:solidFill>
                  <a:srgbClr val="1F1F26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獲經濟部審議會審查通過</a:t>
            </a:r>
            <a:endPara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47DEDD02-E913-2D11-800F-C10A3146A3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235" y="1449105"/>
            <a:ext cx="10386874" cy="5512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3030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DA8BEB1A-044D-3C70-802F-50BF99D997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37" r="8408"/>
          <a:stretch/>
        </p:blipFill>
        <p:spPr>
          <a:xfrm>
            <a:off x="374881" y="1455938"/>
            <a:ext cx="11521197" cy="5402062"/>
          </a:xfrm>
          <a:prstGeom prst="rect">
            <a:avLst/>
          </a:prstGeom>
        </p:spPr>
      </p:pic>
      <p:pic>
        <p:nvPicPr>
          <p:cNvPr id="3" name="Picture 20">
            <a:extLst>
              <a:ext uri="{FF2B5EF4-FFF2-40B4-BE49-F238E27FC236}">
                <a16:creationId xmlns:a16="http://schemas.microsoft.com/office/drawing/2014/main" id="{441E852D-4877-6FA4-C44E-284E9203170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0206" y="0"/>
            <a:ext cx="2823473" cy="908720"/>
          </a:xfrm>
          <a:prstGeom prst="rect">
            <a:avLst/>
          </a:prstGeom>
        </p:spPr>
      </p:pic>
      <p:sp>
        <p:nvSpPr>
          <p:cNvPr id="10" name="Rectangle 4">
            <a:extLst>
              <a:ext uri="{FF2B5EF4-FFF2-40B4-BE49-F238E27FC236}">
                <a16:creationId xmlns:a16="http://schemas.microsoft.com/office/drawing/2014/main" id="{6E64AB80-CA2E-75FF-2215-55402B60CF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0319" y="1358397"/>
            <a:ext cx="5426213" cy="441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zh-TW" altLang="en-US" sz="2400" b="1" dirty="0"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5D47F840-75EB-1AF2-F8A8-B90A0E6F3E4D}"/>
              </a:ext>
            </a:extLst>
          </p:cNvPr>
          <p:cNvSpPr txBox="1"/>
          <p:nvPr/>
        </p:nvSpPr>
        <p:spPr>
          <a:xfrm>
            <a:off x="2630204" y="133429"/>
            <a:ext cx="926587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3600" b="1" dirty="0">
                <a:solidFill>
                  <a:srgbClr val="1F1F2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雷虎科技軍民通用尖端長程無人直升機</a:t>
            </a:r>
            <a:r>
              <a:rPr lang="en-US" altLang="zh-TW" sz="3600" b="1" dirty="0">
                <a:solidFill>
                  <a:srgbClr val="1F1F26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T400</a:t>
            </a:r>
            <a:r>
              <a:rPr lang="zh-TW" altLang="en-US" sz="3600" b="1" dirty="0">
                <a:solidFill>
                  <a:srgbClr val="1F1F26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預計</a:t>
            </a:r>
            <a:r>
              <a:rPr lang="en-US" altLang="zh-TW" sz="3600" b="1" dirty="0">
                <a:solidFill>
                  <a:srgbClr val="1F1F26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2023</a:t>
            </a:r>
            <a:r>
              <a:rPr lang="zh-TW" altLang="en-US" sz="3600" b="1" dirty="0">
                <a:solidFill>
                  <a:srgbClr val="1F1F26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年展出原型機</a:t>
            </a:r>
          </a:p>
          <a:p>
            <a:endPara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9171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0">
            <a:extLst>
              <a:ext uri="{FF2B5EF4-FFF2-40B4-BE49-F238E27FC236}">
                <a16:creationId xmlns:a16="http://schemas.microsoft.com/office/drawing/2014/main" id="{6498651D-E0A2-4E40-8CAE-3514C6139AA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49" y="0"/>
            <a:ext cx="3627782" cy="930854"/>
          </a:xfrm>
          <a:prstGeom prst="rect">
            <a:avLst/>
          </a:prstGeom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F817594F-179D-44E4-90C7-883DB9BCB2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9631" y="1556809"/>
            <a:ext cx="3266480" cy="693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altLang="zh-TW" sz="2800" b="1" dirty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T-400 </a:t>
            </a:r>
            <a:r>
              <a:rPr lang="zh-TW" altLang="en-US" sz="2800" b="1" dirty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無人直升機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09" y="4313858"/>
            <a:ext cx="5613654" cy="2448509"/>
          </a:xfrm>
          <a:prstGeom prst="rect">
            <a:avLst/>
          </a:prstGeom>
        </p:spPr>
      </p:pic>
      <p:pic>
        <p:nvPicPr>
          <p:cNvPr id="9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763" y="2376342"/>
            <a:ext cx="29972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850" y="2376342"/>
            <a:ext cx="3602038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圖片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387454"/>
            <a:ext cx="42640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Israeli Firm Unveils Armed, Unmanned Helicopt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318" y="4313859"/>
            <a:ext cx="4182026" cy="244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488CF463-2869-683E-9BF2-9295642C0A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1824" y="173214"/>
            <a:ext cx="6185096" cy="757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r>
              <a:rPr kumimoji="0" lang="en-US" altLang="zh-TW" sz="4400" b="1" dirty="0">
                <a:solidFill>
                  <a:srgbClr val="1F1F26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T-400</a:t>
            </a:r>
            <a:r>
              <a:rPr kumimoji="0" lang="zh-TW" altLang="en-US" sz="4400" b="1" dirty="0">
                <a:solidFill>
                  <a:srgbClr val="1F1F26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軍民通用無人機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BA4F492-A32B-F740-26FB-86BD54E1FAA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232" t="33610" r="18929" b="29766"/>
          <a:stretch/>
        </p:blipFill>
        <p:spPr>
          <a:xfrm>
            <a:off x="7942246" y="930853"/>
            <a:ext cx="4110605" cy="130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4832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2">
            <a:extLst>
              <a:ext uri="{FF2B5EF4-FFF2-40B4-BE49-F238E27FC236}">
                <a16:creationId xmlns:a16="http://schemas.microsoft.com/office/drawing/2014/main" id="{3F61C722-CCB0-6ABF-3BD4-A148262BBE39}"/>
              </a:ext>
            </a:extLst>
          </p:cNvPr>
          <p:cNvSpPr txBox="1">
            <a:spLocks/>
          </p:cNvSpPr>
          <p:nvPr/>
        </p:nvSpPr>
        <p:spPr>
          <a:xfrm>
            <a:off x="579914" y="1916875"/>
            <a:ext cx="10985739" cy="3024249"/>
          </a:xfrm>
          <a:prstGeom prst="rect">
            <a:avLst/>
          </a:prstGeom>
        </p:spPr>
        <p:txBody>
          <a:bodyPr>
            <a:noAutofit/>
          </a:bodyPr>
          <a:lstStyle>
            <a:lvl1pPr marL="469900" indent="-469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304925" indent="-3952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93863" indent="-3873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kumimoji="1" sz="1400">
                <a:solidFill>
                  <a:schemeClr val="tx1"/>
                </a:solidFill>
                <a:latin typeface="+mn-lt"/>
                <a:ea typeface="+mn-ea"/>
              </a:defRPr>
            </a:lvl4pPr>
            <a:lvl5pPr marL="20939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1200">
                <a:solidFill>
                  <a:schemeClr val="tx1"/>
                </a:solidFill>
                <a:latin typeface="+mn-lt"/>
                <a:ea typeface="+mn-ea"/>
              </a:defRPr>
            </a:lvl5pPr>
            <a:lvl6pPr marL="25511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kumimoji="1"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30083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kumimoji="1"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34655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kumimoji="1"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39227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kumimoji="1"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just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None/>
            </a:pPr>
            <a:r>
              <a:rPr lang="zh-TW" altLang="en-US" sz="3600" b="1" kern="0" dirty="0">
                <a:latin typeface="+mn-ea"/>
                <a:cs typeface="Times New Roman" panose="02020603050405020304" pitchFamily="18" charset="0"/>
              </a:rPr>
              <a:t>˙</a:t>
            </a:r>
            <a:r>
              <a:rPr lang="zh-TW" altLang="en-US" sz="3600" b="1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依經濟部工業局</a:t>
            </a:r>
            <a:r>
              <a:rPr lang="en-US" altLang="zh-TW" sz="3600" b="1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11</a:t>
            </a:r>
            <a:r>
              <a:rPr lang="zh-TW" altLang="en-US" sz="3600" b="1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月</a:t>
            </a:r>
            <a:r>
              <a:rPr lang="en-US" altLang="zh-TW" sz="3600" b="1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lang="zh-TW" altLang="en-US" sz="3600" b="1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日公告「軍用商規無人機系統整合主導廠商遴選作業要點申請須知」  辦法辦理。</a:t>
            </a:r>
            <a:endParaRPr lang="en-US" altLang="zh-TW" sz="3600" b="1" kern="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just">
              <a:spcBef>
                <a:spcPts val="500"/>
              </a:spcBef>
              <a:buFont typeface="Wingdings" panose="05000000000000000000" pitchFamily="2" charset="2"/>
              <a:buNone/>
            </a:pPr>
            <a:r>
              <a:rPr lang="zh-TW" altLang="en-US" sz="3600" b="1" kern="0" dirty="0">
                <a:latin typeface="+mn-ea"/>
                <a:cs typeface="Times New Roman" panose="02020603050405020304" pitchFamily="18" charset="0"/>
              </a:rPr>
              <a:t>˙</a:t>
            </a:r>
            <a:r>
              <a:rPr lang="zh-TW" altLang="en-US" sz="3600" b="1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「雷虎科技」申請本次「軍用商規無人機統整合主導廠商遴選計畫」之「三類</a:t>
            </a:r>
            <a:r>
              <a:rPr lang="en-US" altLang="zh-TW" sz="3600" b="1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5</a:t>
            </a:r>
            <a:r>
              <a:rPr lang="zh-TW" altLang="en-US" sz="3600" b="1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款機型」</a:t>
            </a:r>
            <a:endParaRPr lang="en-US" altLang="zh-TW" sz="3600" b="1" kern="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066C559-C6AB-F632-877F-73D83D1092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659" y="-90196"/>
            <a:ext cx="10857152" cy="757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r>
              <a:rPr kumimoji="0" lang="zh-TW" altLang="en-US" sz="4000" b="1" dirty="0">
                <a:solidFill>
                  <a:srgbClr val="1F1F26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軍用商規無人機系統整合主導廠商遴選計畫</a:t>
            </a:r>
          </a:p>
        </p:txBody>
      </p:sp>
    </p:spTree>
    <p:extLst>
      <p:ext uri="{BB962C8B-B14F-4D97-AF65-F5344CB8AC3E}">
        <p14:creationId xmlns:p14="http://schemas.microsoft.com/office/powerpoint/2010/main" val="358246624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2">
            <a:extLst>
              <a:ext uri="{FF2B5EF4-FFF2-40B4-BE49-F238E27FC236}">
                <a16:creationId xmlns:a16="http://schemas.microsoft.com/office/drawing/2014/main" id="{73989559-57B6-DC51-267D-A6C6AF43C712}"/>
              </a:ext>
            </a:extLst>
          </p:cNvPr>
          <p:cNvSpPr txBox="1">
            <a:spLocks/>
          </p:cNvSpPr>
          <p:nvPr/>
        </p:nvSpPr>
        <p:spPr>
          <a:xfrm>
            <a:off x="625986" y="-61043"/>
            <a:ext cx="10096100" cy="891250"/>
          </a:xfr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0033CC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0033CC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0033CC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0033CC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0033CC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2"/>
                </a:solidFill>
                <a:latin typeface="Verdana" pitchFamily="34" charset="0"/>
                <a:ea typeface="新細明體" pitchFamily="18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2"/>
                </a:solidFill>
                <a:latin typeface="Verdana" pitchFamily="34" charset="0"/>
                <a:ea typeface="新細明體" pitchFamily="18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2"/>
                </a:solidFill>
                <a:latin typeface="Verdana" pitchFamily="34" charset="0"/>
                <a:ea typeface="新細明體" pitchFamily="18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2"/>
                </a:solidFill>
                <a:latin typeface="Verdana" pitchFamily="34" charset="0"/>
                <a:ea typeface="新細明體" pitchFamily="18" charset="-120"/>
              </a:defRPr>
            </a:lvl9pPr>
          </a:lstStyle>
          <a:p>
            <a:r>
              <a:rPr lang="zh-TW" altLang="en-US" sz="4000" kern="0" dirty="0">
                <a:solidFill>
                  <a:prstClr val="black"/>
                </a:solidFill>
              </a:rPr>
              <a:t>無人機未來趨勢</a:t>
            </a:r>
            <a:endParaRPr lang="zh-TW" altLang="en-US" sz="4000" kern="0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D213389-912F-6F7B-081A-D508A64840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5601" y="1084092"/>
            <a:ext cx="10096101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>
              <a:spcAft>
                <a:spcPts val="600"/>
              </a:spcAft>
            </a:pPr>
            <a:r>
              <a:rPr lang="en-US" altLang="zh-TW" sz="3600" b="1" dirty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1.</a:t>
            </a:r>
            <a:r>
              <a:rPr lang="zh-TW" altLang="en-US" sz="3600" b="1" dirty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動力的提升</a:t>
            </a:r>
            <a:r>
              <a:rPr lang="en-US" altLang="zh-TW" sz="3600" b="1" dirty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:</a:t>
            </a:r>
            <a:r>
              <a:rPr lang="zh-TW" altLang="en-US" sz="3600" b="1" dirty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馬達、發動機的功率需求，</a:t>
            </a:r>
            <a:endParaRPr lang="en-US" altLang="zh-TW" sz="3600" b="1" dirty="0"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zh-TW" altLang="en-US" sz="3600" b="1" dirty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   與電池的效能</a:t>
            </a:r>
            <a:endParaRPr lang="en-US" altLang="zh-TW" sz="3600" b="1" dirty="0"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altLang="zh-TW" sz="3600" b="1" dirty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2.</a:t>
            </a:r>
            <a:r>
              <a:rPr lang="zh-TW" altLang="en-US" sz="3600" b="1" dirty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飛控系統</a:t>
            </a:r>
            <a:r>
              <a:rPr lang="en-US" altLang="zh-TW" sz="3600" b="1" dirty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:</a:t>
            </a:r>
            <a:r>
              <a:rPr lang="zh-TW" altLang="en-US" sz="3600" b="1" dirty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朝</a:t>
            </a:r>
            <a:r>
              <a:rPr lang="en-US" altLang="zh-TW" sz="3600" b="1" dirty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AI</a:t>
            </a:r>
            <a:r>
              <a:rPr lang="zh-TW" altLang="en-US" sz="3600" b="1" dirty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化升級，兼顧技術與</a:t>
            </a:r>
            <a:endParaRPr lang="en-US" altLang="zh-TW" sz="3600" b="1" dirty="0"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zh-TW" altLang="en-US" sz="3600" b="1" dirty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   空中安全管理要求</a:t>
            </a:r>
            <a:endParaRPr lang="en-US" altLang="zh-TW" sz="3600" b="1" dirty="0"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altLang="zh-TW" sz="3600" b="1" dirty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3.</a:t>
            </a:r>
            <a:r>
              <a:rPr lang="zh-TW" altLang="en-US" sz="3600" b="1" dirty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避障系統</a:t>
            </a:r>
            <a:r>
              <a:rPr lang="en-US" altLang="zh-TW" sz="3600" b="1" dirty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:</a:t>
            </a:r>
            <a:r>
              <a:rPr lang="zh-TW" altLang="en-US" sz="3600" b="1" dirty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即時閃避障礙，建立飛行安全體系</a:t>
            </a:r>
            <a:endParaRPr lang="en-US" altLang="zh-TW" sz="3600" b="1" dirty="0"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altLang="zh-TW" sz="3600" b="1" dirty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4.</a:t>
            </a:r>
            <a:r>
              <a:rPr lang="zh-TW" altLang="en-US" sz="3600" b="1" dirty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視距外飛行</a:t>
            </a:r>
            <a:r>
              <a:rPr lang="en-US" altLang="zh-TW" sz="3600" b="1" dirty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:</a:t>
            </a:r>
            <a:r>
              <a:rPr lang="zh-TW" altLang="en-US" sz="3600" b="1" dirty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提升巡航與控制距離</a:t>
            </a:r>
            <a:endParaRPr lang="en-US" altLang="zh-TW" sz="3600" b="1" dirty="0"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altLang="zh-TW" sz="3600" b="1" dirty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5.</a:t>
            </a:r>
            <a:r>
              <a:rPr lang="zh-TW" altLang="en-US" sz="3600" b="1" dirty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智能起飛降落不需要</a:t>
            </a:r>
            <a:r>
              <a:rPr lang="en-US" altLang="zh-TW" sz="3600" b="1" dirty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GPS</a:t>
            </a:r>
          </a:p>
        </p:txBody>
      </p:sp>
    </p:spTree>
    <p:extLst>
      <p:ext uri="{BB962C8B-B14F-4D97-AF65-F5344CB8AC3E}">
        <p14:creationId xmlns:p14="http://schemas.microsoft.com/office/powerpoint/2010/main" val="3986434710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17F9C616-4F4B-7AE1-029C-0B660D8609E4}"/>
              </a:ext>
            </a:extLst>
          </p:cNvPr>
          <p:cNvSpPr>
            <a:spLocks/>
          </p:cNvSpPr>
          <p:nvPr/>
        </p:nvSpPr>
        <p:spPr bwMode="auto">
          <a:xfrm>
            <a:off x="3852863" y="0"/>
            <a:ext cx="38877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577850" indent="-295275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860425" indent="-282575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143000" indent="-282575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1425575" indent="-282575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1882775" indent="-2825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339975" indent="-2825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2797175" indent="-2825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254375" indent="-2825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Clr>
                <a:schemeClr val="accent2"/>
              </a:buClr>
            </a:pPr>
            <a:endParaRPr lang="zh-TW" altLang="en-US" sz="3600" b="1" i="1" dirty="0">
              <a:latin typeface="Arial" panose="020B0604020202020204" pitchFamily="34" charset="0"/>
              <a:ea typeface="標楷體" panose="02010601000101010101" pitchFamily="2" charset="-120"/>
              <a:cs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5414A69F-7B62-1FAB-8209-11CC4AED99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9712" y="1226460"/>
            <a:ext cx="7994311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3600" b="1" dirty="0">
                <a:latin typeface="Arial" panose="020B0604020202020204" pitchFamily="34" charset="0"/>
                <a:ea typeface="標楷體" panose="02010601000101010101" pitchFamily="2" charset="-120"/>
                <a:cs typeface="Arial" panose="020B0604020202020204" pitchFamily="34" charset="0"/>
              </a:rPr>
              <a:t>1.</a:t>
            </a:r>
            <a:r>
              <a:rPr lang="zh-TW" altLang="en-US" sz="3600" b="1" dirty="0">
                <a:latin typeface="Arial" panose="020B0604020202020204" pitchFamily="34" charset="0"/>
                <a:ea typeface="標楷體" panose="02010601000101010101" pitchFamily="2" charset="-120"/>
                <a:cs typeface="Arial" panose="020B0604020202020204" pitchFamily="34" charset="0"/>
              </a:rPr>
              <a:t> 不對稱作戰，以小抗大</a:t>
            </a:r>
            <a:endParaRPr lang="en-US" altLang="zh-TW" sz="3600" b="1" dirty="0">
              <a:latin typeface="Arial" panose="020B0604020202020204" pitchFamily="34" charset="0"/>
              <a:ea typeface="標楷體" panose="02010601000101010101" pitchFamily="2" charset="-120"/>
              <a:cs typeface="Arial" panose="020B0604020202020204" pitchFamily="34" charset="0"/>
            </a:endParaRPr>
          </a:p>
          <a:p>
            <a:endParaRPr lang="en-US" altLang="zh-TW" sz="3600" b="1" dirty="0">
              <a:latin typeface="Arial" panose="020B0604020202020204" pitchFamily="34" charset="0"/>
              <a:ea typeface="標楷體" panose="02010601000101010101" pitchFamily="2" charset="-120"/>
              <a:cs typeface="Arial" panose="020B0604020202020204" pitchFamily="34" charset="0"/>
            </a:endParaRPr>
          </a:p>
          <a:p>
            <a:r>
              <a:rPr lang="en-US" altLang="zh-TW" sz="3600" b="1" dirty="0">
                <a:latin typeface="Arial" panose="020B0604020202020204" pitchFamily="34" charset="0"/>
                <a:ea typeface="標楷體" panose="02010601000101010101" pitchFamily="2" charset="-120"/>
                <a:cs typeface="Arial" panose="020B0604020202020204" pitchFamily="34" charset="0"/>
              </a:rPr>
              <a:t>2.</a:t>
            </a:r>
            <a:r>
              <a:rPr lang="zh-TW" altLang="en-US" sz="3600" b="1" dirty="0">
                <a:latin typeface="Arial" panose="020B0604020202020204" pitchFamily="34" charset="0"/>
                <a:ea typeface="標楷體" panose="02010601000101010101" pitchFamily="2" charset="-120"/>
                <a:cs typeface="Arial" panose="020B0604020202020204" pitchFamily="34" charset="0"/>
              </a:rPr>
              <a:t> </a:t>
            </a:r>
            <a:r>
              <a:rPr lang="en-US" altLang="zh-TW" sz="3600" b="1" dirty="0">
                <a:latin typeface="Arial" panose="020B0604020202020204" pitchFamily="34" charset="0"/>
                <a:ea typeface="標楷體" panose="02010601000101010101" pitchFamily="2" charset="-120"/>
                <a:cs typeface="Arial" panose="020B0604020202020204" pitchFamily="34" charset="0"/>
              </a:rPr>
              <a:t>MIT/</a:t>
            </a:r>
            <a:r>
              <a:rPr lang="zh-TW" altLang="en-US" sz="3600" b="1" dirty="0">
                <a:latin typeface="Arial" panose="020B0604020202020204" pitchFamily="34" charset="0"/>
                <a:ea typeface="標楷體" panose="02010601000101010101" pitchFamily="2" charset="-120"/>
                <a:cs typeface="Arial" panose="020B0604020202020204" pitchFamily="34" charset="0"/>
              </a:rPr>
              <a:t>排除紅色供應鏈之潮流</a:t>
            </a:r>
            <a:endParaRPr lang="en-US" altLang="zh-TW" sz="3600" b="1" dirty="0">
              <a:latin typeface="Arial" panose="020B0604020202020204" pitchFamily="34" charset="0"/>
              <a:ea typeface="標楷體" panose="02010601000101010101" pitchFamily="2" charset="-120"/>
              <a:cs typeface="Arial" panose="020B0604020202020204" pitchFamily="34" charset="0"/>
            </a:endParaRPr>
          </a:p>
          <a:p>
            <a:endParaRPr lang="en-US" altLang="zh-TW" sz="3600" b="1" dirty="0">
              <a:latin typeface="Arial" panose="020B0604020202020204" pitchFamily="34" charset="0"/>
              <a:ea typeface="標楷體" panose="02010601000101010101" pitchFamily="2" charset="-120"/>
              <a:cs typeface="Arial" panose="020B0604020202020204" pitchFamily="34" charset="0"/>
            </a:endParaRPr>
          </a:p>
          <a:p>
            <a:r>
              <a:rPr lang="en-US" altLang="zh-TW" sz="3600" b="1" dirty="0">
                <a:latin typeface="Arial" panose="020B0604020202020204" pitchFamily="34" charset="0"/>
                <a:ea typeface="標楷體" panose="02010601000101010101" pitchFamily="2" charset="-120"/>
                <a:cs typeface="Arial" panose="020B0604020202020204" pitchFamily="34" charset="0"/>
              </a:rPr>
              <a:t>3.</a:t>
            </a:r>
            <a:r>
              <a:rPr lang="zh-TW" altLang="en-US" sz="3600" b="1" dirty="0">
                <a:latin typeface="Arial" panose="020B0604020202020204" pitchFamily="34" charset="0"/>
                <a:ea typeface="標楷體" panose="02010601000101010101" pitchFamily="2" charset="-120"/>
                <a:cs typeface="Arial" panose="020B0604020202020204" pitchFamily="34" charset="0"/>
              </a:rPr>
              <a:t> 整合</a:t>
            </a:r>
            <a:r>
              <a:rPr lang="en-US" altLang="zh-TW" sz="3600" b="1" dirty="0">
                <a:latin typeface="Arial" panose="020B0604020202020204" pitchFamily="34" charset="0"/>
                <a:ea typeface="標楷體" panose="02010601000101010101" pitchFamily="2" charset="-120"/>
                <a:cs typeface="Arial" panose="020B0604020202020204" pitchFamily="34" charset="0"/>
              </a:rPr>
              <a:t>ICT</a:t>
            </a:r>
            <a:r>
              <a:rPr lang="zh-TW" altLang="en-US" sz="3600" b="1" dirty="0">
                <a:latin typeface="Arial" panose="020B0604020202020204" pitchFamily="34" charset="0"/>
                <a:ea typeface="標楷體" panose="02010601000101010101" pitchFamily="2" charset="-120"/>
                <a:cs typeface="Arial" panose="020B0604020202020204" pitchFamily="34" charset="0"/>
              </a:rPr>
              <a:t>產業，組成無人機國家隊</a:t>
            </a:r>
            <a:endParaRPr lang="en-US" altLang="zh-TW" sz="3600" b="1" dirty="0">
              <a:latin typeface="標楷體" panose="02010601000101010101" pitchFamily="2" charset="-120"/>
              <a:ea typeface="標楷體" panose="02010601000101010101" pitchFamily="2" charset="-120"/>
              <a:cs typeface="Arial" panose="020B0604020202020204" pitchFamily="34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EEBA9B48-78C4-1AE1-491A-91B0EE8880B2}"/>
              </a:ext>
            </a:extLst>
          </p:cNvPr>
          <p:cNvSpPr txBox="1"/>
          <p:nvPr/>
        </p:nvSpPr>
        <p:spPr>
          <a:xfrm>
            <a:off x="2273642" y="5549"/>
            <a:ext cx="78712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kern="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臺灣無人機產業的機會與發展</a:t>
            </a:r>
            <a:endParaRPr lang="zh-TW" altLang="en-US" sz="4000" b="1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61300815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874B96FC-8139-38E2-5896-03A543CFE8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7629"/>
            <a:ext cx="12192000" cy="6622742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wrap="square" anchor="ctr">
            <a:spAutoFit/>
          </a:bodyPr>
          <a:lstStyle>
            <a:lvl1pPr defTabSz="4572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 defTabSz="4572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 defTabSz="4572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 defTabSz="4572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 defTabSz="4572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endParaRPr lang="zh-TW" altLang="en-US" sz="4800" b="1" dirty="0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01EC0BDC-245F-8274-490C-472D54CD6A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0" y="0"/>
            <a:ext cx="3000000" cy="3000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fld id="{0349FEAF-D53D-4F10-9F19-F28A1B68B302}" type="slidenum">
              <a:rPr kumimoji="0" lang="en-US" altLang="zh-TW" smtClean="0"/>
              <a:pPr/>
              <a:t>38</a:t>
            </a:fld>
            <a:endParaRPr kumimoji="0"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C4917D4-DAD5-4C05-FC4F-E46D903CF0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49" y="2841272"/>
            <a:ext cx="6382587" cy="92333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4572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 defTabSz="4572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 defTabSz="4572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 defTabSz="4572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 defTabSz="4572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en-US" altLang="zh-TW" sz="54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2022</a:t>
            </a:r>
            <a:r>
              <a:rPr lang="zh-TW" altLang="en-US" sz="54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年財務概況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3778A81-DC31-0EDE-1869-D2C18468F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436"/>
            <a:ext cx="3627434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855378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874B96FC-8139-38E2-5896-03A543CFE8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7629"/>
            <a:ext cx="12192000" cy="6622742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wrap="square" anchor="ctr">
            <a:spAutoFit/>
          </a:bodyPr>
          <a:lstStyle>
            <a:lvl1pPr defTabSz="4572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 defTabSz="4572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 defTabSz="4572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 defTabSz="4572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 defTabSz="4572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endParaRPr lang="zh-TW" altLang="en-US" sz="4800" b="1" dirty="0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01EC0BDC-245F-8274-490C-472D54CD6A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0" y="0"/>
            <a:ext cx="3000000" cy="3000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fld id="{0349FEAF-D53D-4F10-9F19-F28A1B68B302}" type="slidenum">
              <a:rPr kumimoji="0" lang="en-US" altLang="zh-TW" smtClean="0"/>
              <a:pPr/>
              <a:t>39</a:t>
            </a:fld>
            <a:endParaRPr kumimoji="0" lang="en-US" altLang="zh-TW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3778A81-DC31-0EDE-1869-D2C18468F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436"/>
            <a:ext cx="3627434" cy="932769"/>
          </a:xfrm>
          <a:prstGeom prst="rect">
            <a:avLst/>
          </a:prstGeom>
        </p:spPr>
      </p:pic>
      <p:sp>
        <p:nvSpPr>
          <p:cNvPr id="6" name="投影片編號版面配置區 1">
            <a:extLst>
              <a:ext uri="{FF2B5EF4-FFF2-40B4-BE49-F238E27FC236}">
                <a16:creationId xmlns:a16="http://schemas.microsoft.com/office/drawing/2014/main" id="{C186D618-DD87-CDD3-5C54-C7B5169D52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3000000" cy="30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kumimoji="1" sz="1200" kern="12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  <a:cs typeface="+mn-cs"/>
              </a:defRPr>
            </a:lvl1pPr>
            <a:lvl2pPr marL="742950" indent="-28575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  <a:cs typeface="+mn-cs"/>
              </a:defRPr>
            </a:lvl2pPr>
            <a:lvl3pPr marL="1143000" indent="-228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  <a:cs typeface="+mn-cs"/>
              </a:defRPr>
            </a:lvl3pPr>
            <a:lvl4pPr marL="1600200" indent="-228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  <a:cs typeface="+mn-cs"/>
              </a:defRPr>
            </a:lvl4pPr>
            <a:lvl5pPr marL="2057400" indent="-228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800" kern="12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800" kern="12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800" kern="12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800" kern="12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fld id="{381FE644-5CC4-4412-8E72-D4CB019B709A}" type="slidenum">
              <a:rPr kumimoji="0" lang="en-US" altLang="zh-TW" smtClean="0"/>
              <a:pPr/>
              <a:t>39</a:t>
            </a:fld>
            <a:endParaRPr kumimoji="0" lang="en-US" altLang="zh-TW"/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B409F093-1484-F1AB-CCBE-CFB2C16514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5522" y="1072431"/>
            <a:ext cx="203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algn="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單位：新台幣仟元</a:t>
            </a:r>
            <a:endParaRPr lang="zh-TW" altLang="zh-TW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FF79AFB-E716-EE8A-792E-2DE54993AD24}"/>
              </a:ext>
            </a:extLst>
          </p:cNvPr>
          <p:cNvSpPr txBox="1"/>
          <p:nvPr/>
        </p:nvSpPr>
        <p:spPr>
          <a:xfrm>
            <a:off x="2867025" y="381071"/>
            <a:ext cx="6391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歷年合併損益</a:t>
            </a:r>
          </a:p>
        </p:txBody>
      </p:sp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D8A0947F-DB3B-B750-5B1D-0D7B4E89B3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7095822"/>
              </p:ext>
            </p:extLst>
          </p:nvPr>
        </p:nvGraphicFramePr>
        <p:xfrm>
          <a:off x="1850230" y="1425792"/>
          <a:ext cx="8491539" cy="5343524"/>
        </p:xfrm>
        <a:graphic>
          <a:graphicData uri="http://schemas.openxmlformats.org/drawingml/2006/table">
            <a:tbl>
              <a:tblPr/>
              <a:tblGrid>
                <a:gridCol w="2154122">
                  <a:extLst>
                    <a:ext uri="{9D8B030D-6E8A-4147-A177-3AD203B41FA5}">
                      <a16:colId xmlns:a16="http://schemas.microsoft.com/office/drawing/2014/main" val="2483397155"/>
                    </a:ext>
                  </a:extLst>
                </a:gridCol>
                <a:gridCol w="1629796">
                  <a:extLst>
                    <a:ext uri="{9D8B030D-6E8A-4147-A177-3AD203B41FA5}">
                      <a16:colId xmlns:a16="http://schemas.microsoft.com/office/drawing/2014/main" val="3240555077"/>
                    </a:ext>
                  </a:extLst>
                </a:gridCol>
                <a:gridCol w="1566081">
                  <a:extLst>
                    <a:ext uri="{9D8B030D-6E8A-4147-A177-3AD203B41FA5}">
                      <a16:colId xmlns:a16="http://schemas.microsoft.com/office/drawing/2014/main" val="93704847"/>
                    </a:ext>
                  </a:extLst>
                </a:gridCol>
                <a:gridCol w="1434793">
                  <a:extLst>
                    <a:ext uri="{9D8B030D-6E8A-4147-A177-3AD203B41FA5}">
                      <a16:colId xmlns:a16="http://schemas.microsoft.com/office/drawing/2014/main" val="3408632913"/>
                    </a:ext>
                  </a:extLst>
                </a:gridCol>
                <a:gridCol w="1706747">
                  <a:extLst>
                    <a:ext uri="{9D8B030D-6E8A-4147-A177-3AD203B41FA5}">
                      <a16:colId xmlns:a16="http://schemas.microsoft.com/office/drawing/2014/main" val="907136458"/>
                    </a:ext>
                  </a:extLst>
                </a:gridCol>
              </a:tblGrid>
              <a:tr h="541503"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b="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lang="zh-TW" sz="2000" b="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年</a:t>
                      </a:r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zh-TW" sz="2000" b="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度</a:t>
                      </a:r>
                      <a:endParaRPr lang="zh-TW" sz="2000" b="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000" b="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2000" b="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000" b="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2000" b="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r>
                        <a:rPr lang="zh-TW" sz="2000" b="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項</a:t>
                      </a:r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zh-TW" sz="2000" b="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目</a:t>
                      </a:r>
                      <a:endParaRPr lang="zh-TW" sz="2000" b="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zh-TW" sz="2000" b="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雷虎科技最近</a:t>
                      </a:r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TW" sz="2000" b="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年度合併損益</a:t>
                      </a:r>
                      <a:endParaRPr lang="zh-TW" sz="2000" b="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5004062"/>
                  </a:ext>
                </a:extLst>
              </a:tr>
              <a:tr h="76363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2019</a:t>
                      </a:r>
                      <a:r>
                        <a:rPr lang="zh-TW" sz="2000" b="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年</a:t>
                      </a:r>
                      <a:endParaRPr lang="zh-TW" sz="2000" b="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2020</a:t>
                      </a:r>
                      <a:r>
                        <a:rPr lang="zh-TW" sz="2000" b="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年</a:t>
                      </a:r>
                      <a:endParaRPr lang="zh-TW" sz="2000" b="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2021</a:t>
                      </a:r>
                      <a:r>
                        <a:rPr lang="zh-TW" sz="2000" b="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年</a:t>
                      </a:r>
                      <a:endParaRPr lang="zh-TW" sz="2000" b="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2022</a:t>
                      </a:r>
                      <a:r>
                        <a:rPr lang="zh-TW" sz="2000" b="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年</a:t>
                      </a:r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1-9</a:t>
                      </a:r>
                      <a:r>
                        <a:rPr lang="zh-TW" sz="2000" b="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月</a:t>
                      </a:r>
                      <a:endParaRPr lang="en-US" altLang="zh-TW" sz="2000" b="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sz="2000" b="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核閱數</a:t>
                      </a:r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2000" b="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5701541"/>
                  </a:ext>
                </a:extLst>
              </a:tr>
              <a:tr h="621583">
                <a:tc>
                  <a:txBody>
                    <a:bodyPr/>
                    <a:lstStyle/>
                    <a:p>
                      <a:r>
                        <a:rPr lang="zh-TW" sz="2000" b="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營業收入</a:t>
                      </a:r>
                      <a:endParaRPr lang="zh-TW" sz="2000" b="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815,458</a:t>
                      </a:r>
                      <a:endParaRPr lang="zh-TW" sz="2000" b="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2000" b="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908,235</a:t>
                      </a:r>
                      <a:endParaRPr lang="zh-TW" sz="2000" b="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2000" b="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1,183,168</a:t>
                      </a:r>
                      <a:endParaRPr lang="zh-TW" sz="2000" b="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2000" b="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799,181</a:t>
                      </a:r>
                      <a:endParaRPr lang="zh-TW" sz="2000" b="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519677"/>
                  </a:ext>
                </a:extLst>
              </a:tr>
              <a:tr h="639698">
                <a:tc>
                  <a:txBody>
                    <a:bodyPr/>
                    <a:lstStyle/>
                    <a:p>
                      <a:r>
                        <a:rPr lang="zh-TW" sz="2000" b="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營業損益</a:t>
                      </a:r>
                      <a:endParaRPr lang="zh-TW" sz="2000" b="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(51,532)</a:t>
                      </a:r>
                      <a:endParaRPr lang="zh-TW" sz="2000" b="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2000" b="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(2,833)</a:t>
                      </a:r>
                      <a:endParaRPr lang="zh-TW" sz="2000" b="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2000" b="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73,265</a:t>
                      </a:r>
                      <a:endParaRPr lang="zh-TW" sz="2000" b="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2000" b="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5,411</a:t>
                      </a:r>
                      <a:endParaRPr lang="zh-TW" sz="2000" b="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1097832"/>
                  </a:ext>
                </a:extLst>
              </a:tr>
              <a:tr h="659718">
                <a:tc>
                  <a:txBody>
                    <a:bodyPr/>
                    <a:lstStyle/>
                    <a:p>
                      <a:r>
                        <a:rPr lang="zh-TW" sz="2000" b="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營業外收入及支出</a:t>
                      </a:r>
                      <a:endParaRPr lang="zh-TW" sz="2000" b="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(18,827)</a:t>
                      </a:r>
                      <a:endParaRPr lang="zh-TW" sz="2000" b="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2000" b="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44,045</a:t>
                      </a:r>
                      <a:endParaRPr lang="zh-TW" sz="2000" b="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2000" b="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(21,132)</a:t>
                      </a:r>
                      <a:endParaRPr lang="zh-TW" sz="2000" b="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2000" b="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30,600</a:t>
                      </a:r>
                      <a:endParaRPr lang="zh-TW" sz="2000" b="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108729"/>
                  </a:ext>
                </a:extLst>
              </a:tr>
              <a:tr h="652091">
                <a:tc>
                  <a:txBody>
                    <a:bodyPr/>
                    <a:lstStyle/>
                    <a:p>
                      <a:r>
                        <a:rPr lang="zh-TW" sz="2000" b="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稅前淨利</a:t>
                      </a:r>
                      <a:r>
                        <a:rPr lang="en-US" sz="2000" b="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sz="2000" b="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損</a:t>
                      </a:r>
                      <a:r>
                        <a:rPr lang="en-US" sz="2000" b="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2000" b="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(70,359)</a:t>
                      </a:r>
                      <a:endParaRPr lang="zh-TW" sz="2000" b="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2000" b="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41,212</a:t>
                      </a:r>
                      <a:endParaRPr lang="zh-TW" sz="2000" b="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2000" b="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52,133</a:t>
                      </a:r>
                      <a:endParaRPr lang="zh-TW" sz="2000" b="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2000" b="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36,011</a:t>
                      </a:r>
                      <a:endParaRPr lang="zh-TW" sz="2000" b="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8768258"/>
                  </a:ext>
                </a:extLst>
              </a:tr>
              <a:tr h="657811">
                <a:tc>
                  <a:txBody>
                    <a:bodyPr/>
                    <a:lstStyle/>
                    <a:p>
                      <a:r>
                        <a:rPr lang="zh-TW" sz="2000" b="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稅後淨利</a:t>
                      </a:r>
                      <a:r>
                        <a:rPr lang="en-US" sz="2000" b="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sz="2000" b="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損</a:t>
                      </a:r>
                      <a:r>
                        <a:rPr lang="en-US" sz="2000" b="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2000" b="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(46,379)</a:t>
                      </a:r>
                      <a:endParaRPr lang="zh-TW" sz="2000" b="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2000" b="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24,471</a:t>
                      </a:r>
                      <a:endParaRPr lang="zh-TW" sz="2000" b="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2000" b="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25,852</a:t>
                      </a:r>
                      <a:endParaRPr lang="zh-TW" sz="2000" b="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2000" b="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25,351</a:t>
                      </a:r>
                      <a:endParaRPr lang="zh-TW" sz="2000" b="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972455"/>
                  </a:ext>
                </a:extLst>
              </a:tr>
              <a:tr h="807487">
                <a:tc>
                  <a:txBody>
                    <a:bodyPr/>
                    <a:lstStyle/>
                    <a:p>
                      <a:r>
                        <a:rPr lang="zh-TW" sz="2000" b="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稅後淨利</a:t>
                      </a:r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sz="2000" b="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損</a:t>
                      </a:r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)-</a:t>
                      </a:r>
                      <a:endParaRPr lang="zh-TW" sz="2000" b="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r>
                        <a:rPr lang="zh-TW" sz="2000" b="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歸屬母公司</a:t>
                      </a:r>
                      <a:endParaRPr lang="zh-TW" sz="2000" b="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9525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(63,629)</a:t>
                      </a:r>
                      <a:endParaRPr lang="zh-TW" sz="2000" b="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2000" b="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3,005</a:t>
                      </a:r>
                      <a:endParaRPr lang="zh-TW" sz="2000" b="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2000" b="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22,177</a:t>
                      </a:r>
                      <a:endParaRPr lang="zh-TW" sz="2000" b="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2000" b="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12,040</a:t>
                      </a:r>
                      <a:endParaRPr lang="zh-TW" sz="2000" b="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6188607"/>
                  </a:ext>
                </a:extLst>
              </a:tr>
            </a:tbl>
          </a:graphicData>
        </a:graphic>
      </p:graphicFrame>
      <p:pic>
        <p:nvPicPr>
          <p:cNvPr id="10" name="圖片 9">
            <a:extLst>
              <a:ext uri="{FF2B5EF4-FFF2-40B4-BE49-F238E27FC236}">
                <a16:creationId xmlns:a16="http://schemas.microsoft.com/office/drawing/2014/main" id="{304BE744-1F59-FB17-8E11-A4FE7035ED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91" y="0"/>
            <a:ext cx="3627434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9381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標題 5">
            <a:extLst>
              <a:ext uri="{FF2B5EF4-FFF2-40B4-BE49-F238E27FC236}">
                <a16:creationId xmlns:a16="http://schemas.microsoft.com/office/drawing/2014/main" id="{1273C108-4070-2BA1-6914-D8F3B761E9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31868"/>
            <a:ext cx="12191999" cy="685800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5000" b="1">
                <a:solidFill>
                  <a:schemeClr val="bg1"/>
                </a:solidFill>
                <a:latin typeface="+mj-lt"/>
                <a:ea typeface="標楷體" panose="03000509000000000000" pitchFamily="65" charset="-120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0033CC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0033CC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0033CC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0033CC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2"/>
                </a:solidFill>
                <a:latin typeface="Verdana" pitchFamily="34" charset="0"/>
                <a:ea typeface="新細明體" pitchFamily="18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2"/>
                </a:solidFill>
                <a:latin typeface="Verdana" pitchFamily="34" charset="0"/>
                <a:ea typeface="新細明體" pitchFamily="18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2"/>
                </a:solidFill>
                <a:latin typeface="Verdana" pitchFamily="34" charset="0"/>
                <a:ea typeface="新細明體" pitchFamily="18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2"/>
                </a:solidFill>
                <a:latin typeface="Verdana" pitchFamily="34" charset="0"/>
                <a:ea typeface="新細明體" pitchFamily="18" charset="-120"/>
              </a:defRPr>
            </a:lvl9pPr>
          </a:lstStyle>
          <a:p>
            <a:endParaRPr lang="zh-TW" altLang="en-US" sz="40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投影片編號版面配置區 4">
            <a:extLst>
              <a:ext uri="{FF2B5EF4-FFF2-40B4-BE49-F238E27FC236}">
                <a16:creationId xmlns:a16="http://schemas.microsoft.com/office/drawing/2014/main" id="{47EDB402-5517-17D5-0433-E65354A89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572756" y="20958"/>
            <a:ext cx="0" cy="0"/>
          </a:xfrm>
        </p:spPr>
        <p:txBody>
          <a:bodyPr/>
          <a:lstStyle/>
          <a:p>
            <a:fld id="{E4F43408-B5FC-4643-8740-4B3D1EA5A6C0}" type="slidenum">
              <a:rPr lang="zh-TW" altLang="en-US" smtClean="0"/>
              <a:pPr/>
              <a:t>4</a:t>
            </a:fld>
            <a:endParaRPr lang="zh-TW" altLang="en-US"/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59CC5F99-F137-6531-BDB7-40AB768B3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0958"/>
            <a:ext cx="12192000" cy="682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357448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2">
            <a:extLst>
              <a:ext uri="{FF2B5EF4-FFF2-40B4-BE49-F238E27FC236}">
                <a16:creationId xmlns:a16="http://schemas.microsoft.com/office/drawing/2014/main" id="{434824B5-3534-3F36-95FD-FCE28510D13C}"/>
              </a:ext>
            </a:extLst>
          </p:cNvPr>
          <p:cNvSpPr txBox="1">
            <a:spLocks/>
          </p:cNvSpPr>
          <p:nvPr/>
        </p:nvSpPr>
        <p:spPr>
          <a:xfrm>
            <a:off x="2177251" y="2975654"/>
            <a:ext cx="7252505" cy="1900989"/>
          </a:xfr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0033CC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0033CC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0033CC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0033CC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0033CC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2"/>
                </a:solidFill>
                <a:latin typeface="Verdana" pitchFamily="34" charset="0"/>
                <a:ea typeface="新細明體" pitchFamily="18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2"/>
                </a:solidFill>
                <a:latin typeface="Verdana" pitchFamily="34" charset="0"/>
                <a:ea typeface="新細明體" pitchFamily="18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2"/>
                </a:solidFill>
                <a:latin typeface="Verdana" pitchFamily="34" charset="0"/>
                <a:ea typeface="新細明體" pitchFamily="18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2"/>
                </a:solidFill>
                <a:latin typeface="Verdana" pitchFamily="34" charset="0"/>
                <a:ea typeface="新細明體" pitchFamily="18" charset="-120"/>
              </a:defRPr>
            </a:lvl9pPr>
          </a:lstStyle>
          <a:p>
            <a:r>
              <a:rPr lang="zh-TW" altLang="en-US" sz="54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敬請指教</a:t>
            </a:r>
            <a:endParaRPr lang="zh-TW" altLang="en-US" sz="54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94617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BD8322A-6D36-8044-864E-B76AAF26DBC9}"/>
              </a:ext>
            </a:extLst>
          </p:cNvPr>
          <p:cNvSpPr txBox="1">
            <a:spLocks/>
          </p:cNvSpPr>
          <p:nvPr/>
        </p:nvSpPr>
        <p:spPr>
          <a:xfrm>
            <a:off x="347978" y="918329"/>
            <a:ext cx="10825790" cy="4939860"/>
          </a:xfrm>
          <a:prstGeom prst="rect">
            <a:avLst/>
          </a:prstGeom>
        </p:spPr>
        <p:txBody>
          <a:bodyPr>
            <a:noAutofit/>
          </a:bodyPr>
          <a:lstStyle>
            <a:lvl1pPr marL="469900" indent="-469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304925" indent="-3952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93863" indent="-3873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kumimoji="1" sz="1400">
                <a:solidFill>
                  <a:schemeClr val="tx1"/>
                </a:solidFill>
                <a:latin typeface="+mn-lt"/>
                <a:ea typeface="+mn-ea"/>
              </a:defRPr>
            </a:lvl4pPr>
            <a:lvl5pPr marL="20939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1200">
                <a:solidFill>
                  <a:schemeClr val="tx1"/>
                </a:solidFill>
                <a:latin typeface="+mn-lt"/>
                <a:ea typeface="+mn-ea"/>
              </a:defRPr>
            </a:lvl5pPr>
            <a:lvl6pPr marL="25511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kumimoji="1"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30083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kumimoji="1"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34655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kumimoji="1"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39227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kumimoji="1"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927100" indent="-457200" algn="just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zh-TW" altLang="en-US" sz="2800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蔡英文總統提出「</a:t>
            </a:r>
            <a:r>
              <a:rPr lang="en-US" altLang="zh-TW" sz="2800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5+2</a:t>
            </a:r>
            <a:r>
              <a:rPr lang="zh-TW" altLang="en-US" sz="2800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創新產業」之國防產業發展政策，有效結合政府與民間力量，發展國防產業。立法院於</a:t>
            </a:r>
            <a:r>
              <a:rPr lang="en-US" altLang="zh-TW" sz="2800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108</a:t>
            </a:r>
            <a:r>
              <a:rPr lang="zh-TW" altLang="en-US" sz="2800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en-US" altLang="zh-TW" sz="2800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5</a:t>
            </a:r>
            <a:r>
              <a:rPr lang="zh-TW" altLang="en-US" sz="2800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月</a:t>
            </a:r>
            <a:r>
              <a:rPr lang="en-US" altLang="zh-TW" sz="2800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31</a:t>
            </a:r>
            <a:r>
              <a:rPr lang="zh-TW" altLang="en-US" sz="2800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日三讀通過「國防產業發展條例」，達成國內研發、產製武器裝備及後勤支援為優先之目標</a:t>
            </a:r>
            <a:r>
              <a:rPr lang="en-US" altLang="zh-TW" sz="2800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2800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2800" kern="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just">
              <a:spcBef>
                <a:spcPts val="500"/>
              </a:spcBef>
              <a:buFont typeface="Arial" panose="020B0604020202020204" pitchFamily="34" charset="0"/>
              <a:buChar char="•"/>
            </a:pPr>
            <a:endParaRPr lang="en-US" altLang="zh-TW" sz="2800" kern="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927100" indent="-457200" algn="just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zh-TW" altLang="en-US" sz="2800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蔡英文總統次於</a:t>
            </a:r>
            <a:r>
              <a:rPr lang="en-US" altLang="zh-TW" sz="2800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109</a:t>
            </a:r>
            <a:r>
              <a:rPr lang="zh-TW" altLang="en-US" sz="2800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en-US" altLang="zh-TW" sz="2800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5</a:t>
            </a:r>
            <a:r>
              <a:rPr lang="zh-TW" altLang="en-US" sz="2800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月</a:t>
            </a:r>
            <a:r>
              <a:rPr lang="en-US" altLang="zh-TW" sz="2800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</a:t>
            </a:r>
            <a:r>
              <a:rPr lang="zh-TW" altLang="en-US" sz="2800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日提出「六大核心戰略產業」，將國防及戰略產業之航空及船艦產業推動國防自主研發與製造。</a:t>
            </a:r>
            <a:endParaRPr lang="en-US" altLang="zh-TW" sz="2800" kern="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927100" indent="-457200" algn="just">
              <a:spcBef>
                <a:spcPts val="500"/>
              </a:spcBef>
              <a:buFont typeface="Arial" panose="020B0604020202020204" pitchFamily="34" charset="0"/>
              <a:buChar char="•"/>
            </a:pPr>
            <a:endParaRPr lang="en-US" altLang="zh-TW" sz="2800" kern="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927100" indent="-457200" algn="just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zh-TW" altLang="en-US" sz="2800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蔡英文總統發表國慶談話時表示：鑒於烏俄戰爭態勢、宣示將建構「不對稱戰力」以發展台海「不對稱防禦作戰」之方針。</a:t>
            </a:r>
            <a:endParaRPr lang="en-US" altLang="zh-TW" sz="2800" kern="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E7CB89DD-AC71-F447-3E33-EC7B1D8CA7B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41344" y="14344"/>
            <a:ext cx="8229600" cy="922117"/>
          </a:xfrm>
        </p:spPr>
        <p:txBody>
          <a:bodyPr>
            <a:noAutofit/>
          </a:bodyPr>
          <a:lstStyle/>
          <a:p>
            <a:pPr lvl="0"/>
            <a:r>
              <a:rPr lang="zh-TW" alt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政府開始重視無人機及不對稱作戰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946149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6D734B4-4E0C-F303-4340-455B005C6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5859" y="14438"/>
            <a:ext cx="8709286" cy="539649"/>
          </a:xfrm>
        </p:spPr>
        <p:txBody>
          <a:bodyPr/>
          <a:lstStyle/>
          <a:p>
            <a:r>
              <a:rPr lang="zh-TW" altLang="en-US" sz="4000" dirty="0">
                <a:solidFill>
                  <a:prstClr val="black"/>
                </a:solidFill>
              </a:rPr>
              <a:t>俄烏戰爭對臺啟示</a:t>
            </a:r>
            <a:br>
              <a:rPr lang="zh-TW" altLang="en-US" sz="4000" dirty="0"/>
            </a:br>
            <a:br>
              <a:rPr lang="en-US" altLang="zh-TW" dirty="0"/>
            </a:br>
            <a:endParaRPr kumimoji="1"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B834B927-552C-4C2F-7417-5B79DF4D6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739" y="770823"/>
            <a:ext cx="6687489" cy="592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944824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81567A0-A7C0-4075-9EE6-AEF698C9E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673" y="0"/>
            <a:ext cx="8776663" cy="510773"/>
          </a:xfrm>
        </p:spPr>
        <p:txBody>
          <a:bodyPr/>
          <a:lstStyle/>
          <a:p>
            <a:r>
              <a:rPr lang="zh-TW" altLang="en-US" sz="4000" dirty="0">
                <a:solidFill>
                  <a:prstClr val="black"/>
                </a:solidFill>
              </a:rPr>
              <a:t>臺灣的需要（不對稱作戰）</a:t>
            </a:r>
            <a:endParaRPr kumimoji="1" lang="zh-TW" altLang="en-US" sz="40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335B635-BFCA-F42C-1A5E-C106197B7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5016"/>
            <a:ext cx="12192000" cy="605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529888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2">
            <a:extLst>
              <a:ext uri="{FF2B5EF4-FFF2-40B4-BE49-F238E27FC236}">
                <a16:creationId xmlns:a16="http://schemas.microsoft.com/office/drawing/2014/main" id="{471EFC8E-44D0-7151-772C-325BDDAC3F2F}"/>
              </a:ext>
            </a:extLst>
          </p:cNvPr>
          <p:cNvSpPr txBox="1">
            <a:spLocks/>
          </p:cNvSpPr>
          <p:nvPr/>
        </p:nvSpPr>
        <p:spPr>
          <a:xfrm>
            <a:off x="279560" y="2116726"/>
            <a:ext cx="10879672" cy="2273644"/>
          </a:xfr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0033CC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0033CC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0033CC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0033CC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0033CC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2"/>
                </a:solidFill>
                <a:latin typeface="Verdana" pitchFamily="34" charset="0"/>
                <a:ea typeface="新細明體" pitchFamily="18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2"/>
                </a:solidFill>
                <a:latin typeface="Verdana" pitchFamily="34" charset="0"/>
                <a:ea typeface="新細明體" pitchFamily="18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2"/>
                </a:solidFill>
                <a:latin typeface="Verdana" pitchFamily="34" charset="0"/>
                <a:ea typeface="新細明體" pitchFamily="18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2"/>
                </a:solidFill>
                <a:latin typeface="Verdana" pitchFamily="34" charset="0"/>
                <a:ea typeface="新細明體" pitchFamily="18" charset="-120"/>
              </a:defRPr>
            </a:lvl9pPr>
          </a:lstStyle>
          <a:p>
            <a:r>
              <a:rPr lang="zh-TW" altLang="en-US" sz="5000" kern="0" dirty="0">
                <a:solidFill>
                  <a:prstClr val="black"/>
                </a:solidFill>
              </a:rPr>
              <a:t> 無人機領導廠商</a:t>
            </a:r>
            <a:endParaRPr lang="en-US" altLang="zh-TW" sz="5000" kern="0" dirty="0">
              <a:solidFill>
                <a:prstClr val="black"/>
              </a:solidFill>
            </a:endParaRPr>
          </a:p>
          <a:p>
            <a:r>
              <a:rPr lang="zh-TW" altLang="en-US" sz="5000" kern="0" dirty="0">
                <a:solidFill>
                  <a:prstClr val="black"/>
                </a:solidFill>
              </a:rPr>
              <a:t>（</a:t>
            </a:r>
            <a:r>
              <a:rPr lang="en-US" altLang="zh-TW" sz="5000" kern="0" dirty="0">
                <a:solidFill>
                  <a:prstClr val="black"/>
                </a:solidFill>
              </a:rPr>
              <a:t>DJI, </a:t>
            </a:r>
            <a:r>
              <a:rPr lang="en-US" altLang="zh-TW" sz="5000" kern="0" dirty="0" err="1">
                <a:solidFill>
                  <a:prstClr val="black"/>
                </a:solidFill>
              </a:rPr>
              <a:t>Skydio</a:t>
            </a:r>
            <a:r>
              <a:rPr lang="en-US" altLang="zh-TW" sz="5000" kern="0" dirty="0">
                <a:solidFill>
                  <a:prstClr val="black"/>
                </a:solidFill>
              </a:rPr>
              <a:t>, </a:t>
            </a:r>
            <a:r>
              <a:rPr lang="en-US" altLang="zh-TW" sz="5000" kern="0" dirty="0" err="1">
                <a:solidFill>
                  <a:prstClr val="black"/>
                </a:solidFill>
              </a:rPr>
              <a:t>Anduril</a:t>
            </a:r>
            <a:r>
              <a:rPr lang="en-US" altLang="zh-TW" sz="5000" kern="0" dirty="0">
                <a:solidFill>
                  <a:prstClr val="black"/>
                </a:solidFill>
              </a:rPr>
              <a:t>, Saab)</a:t>
            </a:r>
            <a:endParaRPr lang="zh-TW" altLang="en-US" sz="5000" kern="0" dirty="0"/>
          </a:p>
        </p:txBody>
      </p:sp>
    </p:spTree>
    <p:extLst>
      <p:ext uri="{BB962C8B-B14F-4D97-AF65-F5344CB8AC3E}">
        <p14:creationId xmlns:p14="http://schemas.microsoft.com/office/powerpoint/2010/main" val="804291871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4CA3A05D-EB66-27D4-A505-EE0C291BC196}"/>
              </a:ext>
            </a:extLst>
          </p:cNvPr>
          <p:cNvSpPr txBox="1">
            <a:spLocks/>
          </p:cNvSpPr>
          <p:nvPr/>
        </p:nvSpPr>
        <p:spPr>
          <a:xfrm>
            <a:off x="-2897494" y="-31965"/>
            <a:ext cx="14969191" cy="891250"/>
          </a:xfr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0033CC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0033CC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0033CC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0033CC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0033CC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2"/>
                </a:solidFill>
                <a:latin typeface="Verdana" pitchFamily="34" charset="0"/>
                <a:ea typeface="新細明體" pitchFamily="18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2"/>
                </a:solidFill>
                <a:latin typeface="Verdana" pitchFamily="34" charset="0"/>
                <a:ea typeface="新細明體" pitchFamily="18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2"/>
                </a:solidFill>
                <a:latin typeface="Verdana" pitchFamily="34" charset="0"/>
                <a:ea typeface="新細明體" pitchFamily="18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2"/>
                </a:solidFill>
                <a:latin typeface="Verdana" pitchFamily="34" charset="0"/>
                <a:ea typeface="新細明體" pitchFamily="18" charset="-120"/>
              </a:defRPr>
            </a:lvl9pPr>
          </a:lstStyle>
          <a:p>
            <a:r>
              <a:rPr lang="zh-TW" altLang="en-US" sz="4000" kern="0" dirty="0">
                <a:solidFill>
                  <a:prstClr val="black"/>
                </a:solidFill>
              </a:rPr>
              <a:t>         </a:t>
            </a:r>
            <a:r>
              <a:rPr lang="en-US" altLang="zh-TW" sz="4000" kern="0" dirty="0">
                <a:solidFill>
                  <a:prstClr val="black"/>
                </a:solidFill>
              </a:rPr>
              <a:t>(1) DJI</a:t>
            </a:r>
            <a:r>
              <a:rPr lang="zh-TW" altLang="en-US" sz="4000" kern="0" dirty="0">
                <a:solidFill>
                  <a:prstClr val="black"/>
                </a:solidFill>
              </a:rPr>
              <a:t> （成立於</a:t>
            </a:r>
            <a:r>
              <a:rPr lang="en-US" altLang="zh-TW" sz="4000" kern="0" dirty="0">
                <a:solidFill>
                  <a:prstClr val="black"/>
                </a:solidFill>
              </a:rPr>
              <a:t>2006</a:t>
            </a:r>
            <a:r>
              <a:rPr lang="zh-TW" altLang="en-US" sz="4000" kern="0" dirty="0">
                <a:solidFill>
                  <a:prstClr val="black"/>
                </a:solidFill>
              </a:rPr>
              <a:t>年</a:t>
            </a:r>
            <a:r>
              <a:rPr lang="en-US" altLang="zh-TW" sz="4000" kern="0" dirty="0">
                <a:solidFill>
                  <a:prstClr val="black"/>
                </a:solidFill>
              </a:rPr>
              <a:t>,</a:t>
            </a:r>
            <a:r>
              <a:rPr lang="zh-TW" altLang="en-US" sz="4000" kern="0" dirty="0">
                <a:solidFill>
                  <a:prstClr val="black"/>
                </a:solidFill>
              </a:rPr>
              <a:t>年營收約</a:t>
            </a:r>
            <a:r>
              <a:rPr lang="en-US" altLang="zh-TW" sz="4000" kern="0" dirty="0">
                <a:solidFill>
                  <a:prstClr val="black"/>
                </a:solidFill>
              </a:rPr>
              <a:t>1,000</a:t>
            </a:r>
            <a:r>
              <a:rPr lang="zh-TW" altLang="en-US" sz="4000" kern="0" dirty="0">
                <a:solidFill>
                  <a:prstClr val="black"/>
                </a:solidFill>
              </a:rPr>
              <a:t>億台幣）</a:t>
            </a:r>
            <a:endParaRPr lang="zh-TW" altLang="en-US" sz="4000" kern="0" dirty="0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42698E6B-E804-ADC0-4B16-AC1AE9C8EB39}"/>
              </a:ext>
            </a:extLst>
          </p:cNvPr>
          <p:cNvSpPr txBox="1">
            <a:spLocks/>
          </p:cNvSpPr>
          <p:nvPr/>
        </p:nvSpPr>
        <p:spPr>
          <a:xfrm>
            <a:off x="6936148" y="3048001"/>
            <a:ext cx="3984400" cy="1175658"/>
          </a:xfrm>
        </p:spPr>
        <p:txBody>
          <a:bodyPr>
            <a:normAutofit/>
          </a:bodyPr>
          <a:lstStyle>
            <a:lvl1pPr marL="469900" indent="-469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304925" indent="-3952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93863" indent="-3873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kumimoji="1" sz="1400">
                <a:solidFill>
                  <a:schemeClr val="tx1"/>
                </a:solidFill>
                <a:latin typeface="+mn-lt"/>
                <a:ea typeface="+mn-ea"/>
              </a:defRPr>
            </a:lvl4pPr>
            <a:lvl5pPr marL="20939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1200">
                <a:solidFill>
                  <a:schemeClr val="tx1"/>
                </a:solidFill>
                <a:latin typeface="+mn-lt"/>
                <a:ea typeface="+mn-ea"/>
              </a:defRPr>
            </a:lvl5pPr>
            <a:lvl6pPr marL="25511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kumimoji="1"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30083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kumimoji="1"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34655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kumimoji="1"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39227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kumimoji="1"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endParaRPr lang="en-US" altLang="zh-TW" sz="2900" kern="0" dirty="0">
              <a:latin typeface="Calibri" panose="020F0502020204030204" pitchFamily="34" charset="0"/>
              <a:ea typeface="標楷體" panose="03000509000000000000" pitchFamily="65" charset="-120"/>
              <a:cs typeface="Calibri" panose="020F0502020204030204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F9EDC02-66C2-AF5F-03FC-B4AF474F1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168" y="649705"/>
            <a:ext cx="8927432" cy="620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432551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佈景主題1">
  <a:themeElements>
    <a:clrScheme name="Profil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Profile">
      <a:majorFont>
        <a:latin typeface="Verdana"/>
        <a:ea typeface="新細明體"/>
        <a:cs typeface=""/>
      </a:majorFont>
      <a:minorFont>
        <a:latin typeface="Verdana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佈景主題1" id="{EE229FC9-06B8-4ED1-89F0-0B8783162D52}" vid="{6E341307-4F31-4C21-95FC-4CCB758DCE49}"/>
    </a:ext>
  </a:extLst>
</a:theme>
</file>

<file path=ppt/theme/theme2.xml><?xml version="1.0" encoding="utf-8"?>
<a:theme xmlns:a="http://schemas.openxmlformats.org/drawingml/2006/main" name="佈景主題2">
  <a:themeElements>
    <a:clrScheme name="Custom 26">
      <a:dk1>
        <a:srgbClr val="3F3F3F"/>
      </a:dk1>
      <a:lt1>
        <a:srgbClr val="FFFFFF"/>
      </a:lt1>
      <a:dk2>
        <a:srgbClr val="000000"/>
      </a:dk2>
      <a:lt2>
        <a:srgbClr val="A5A5A5"/>
      </a:lt2>
      <a:accent1>
        <a:srgbClr val="954F72"/>
      </a:accent1>
      <a:accent2>
        <a:srgbClr val="0F3955"/>
      </a:accent2>
      <a:accent3>
        <a:srgbClr val="BBC3CD"/>
      </a:accent3>
      <a:accent4>
        <a:srgbClr val="484848"/>
      </a:accent4>
      <a:accent5>
        <a:srgbClr val="1F1F26"/>
      </a:accent5>
      <a:accent6>
        <a:srgbClr val="F2CAA2"/>
      </a:accent6>
      <a:hlink>
        <a:srgbClr val="00194C"/>
      </a:hlink>
      <a:folHlink>
        <a:srgbClr val="954F72"/>
      </a:folHlink>
    </a:clrScheme>
    <a:fontScheme name="MSFT template">
      <a:majorFont>
        <a:latin typeface="Corbe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佈景主題2" id="{F32B1F69-90DE-4F55-8861-8903FD0CBEA5}" vid="{66A6CCA4-4042-41F4-8CB5-54670374808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佈景主題1</Template>
  <TotalTime>4520</TotalTime>
  <Words>1389</Words>
  <Application>Microsoft Office PowerPoint</Application>
  <PresentationFormat>寬螢幕</PresentationFormat>
  <Paragraphs>242</Paragraphs>
  <Slides>40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18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40</vt:i4>
      </vt:variant>
    </vt:vector>
  </HeadingPairs>
  <TitlesOfParts>
    <vt:vector size="60" baseType="lpstr">
      <vt:lpstr>Helvetica Light</vt:lpstr>
      <vt:lpstr>Microsoft JhengHei UI</vt:lpstr>
      <vt:lpstr>Microsoft YaHei</vt:lpstr>
      <vt:lpstr>Microsoft YaHei UI</vt:lpstr>
      <vt:lpstr>Verdana (標題)</vt:lpstr>
      <vt:lpstr>微軟正黑體</vt:lpstr>
      <vt:lpstr>新細明體</vt:lpstr>
      <vt:lpstr>標楷體</vt:lpstr>
      <vt:lpstr>Arial</vt:lpstr>
      <vt:lpstr>Arial Black</vt:lpstr>
      <vt:lpstr>Calibri</vt:lpstr>
      <vt:lpstr>Calibri Light</vt:lpstr>
      <vt:lpstr>Constantia</vt:lpstr>
      <vt:lpstr>Corbel</vt:lpstr>
      <vt:lpstr>Raleway</vt:lpstr>
      <vt:lpstr>Times New Roman</vt:lpstr>
      <vt:lpstr>Verdana</vt:lpstr>
      <vt:lpstr>Wingdings</vt:lpstr>
      <vt:lpstr>佈景主題1</vt:lpstr>
      <vt:lpstr>佈景主題2</vt:lpstr>
      <vt:lpstr>PowerPoint 簡報</vt:lpstr>
      <vt:lpstr>PowerPoint 簡報</vt:lpstr>
      <vt:lpstr>PowerPoint 簡報</vt:lpstr>
      <vt:lpstr>PowerPoint 簡報</vt:lpstr>
      <vt:lpstr>政府開始重視無人機及不對稱作戰</vt:lpstr>
      <vt:lpstr>俄烏戰爭對臺啟示  </vt:lpstr>
      <vt:lpstr>臺灣的需要（不對稱作戰）</vt:lpstr>
      <vt:lpstr>PowerPoint 簡報</vt:lpstr>
      <vt:lpstr>PowerPoint 簡報</vt:lpstr>
      <vt:lpstr>PowerPoint 簡報</vt:lpstr>
      <vt:lpstr>   (3) 美國Anduril（成立於2017年,市值130億美金）</vt:lpstr>
      <vt:lpstr>   (4) 瑞典Skeldar(Saab子公司)， Saab成立於1937年，        市值496億美金</vt:lpstr>
      <vt:lpstr>雷虎科技無人機的發展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南故宮空中及水上群演照片</vt:lpstr>
      <vt:lpstr>PowerPoint 簡報</vt:lpstr>
      <vt:lpstr>RAPTOR     T- 250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Kwanzu Chen</dc:creator>
  <cp:lastModifiedBy>莊歆</cp:lastModifiedBy>
  <cp:revision>427</cp:revision>
  <cp:lastPrinted>2022-12-12T07:04:33Z</cp:lastPrinted>
  <dcterms:created xsi:type="dcterms:W3CDTF">2020-10-06T04:03:12Z</dcterms:created>
  <dcterms:modified xsi:type="dcterms:W3CDTF">2022-12-13T06:35:25Z</dcterms:modified>
</cp:coreProperties>
</file>