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37.jpg" ContentType="image/jpg"/>
  <Override PartName="/ppt/media/image40.jpg" ContentType="image/jpg"/>
  <Override PartName="/ppt/media/image44.jpg" ContentType="image/jpg"/>
  <Override PartName="/ppt/media/image47.jpg" ContentType="image/jpg"/>
  <Override PartName="/ppt/media/image48.jpg" ContentType="image/jpg"/>
  <Override PartName="/ppt/media/image49.jpg" ContentType="image/jpg"/>
  <Override PartName="/ppt/media/image51.jpg" ContentType="image/jpg"/>
  <Override PartName="/ppt/media/image68.jpg" ContentType="image/jpg"/>
  <Override PartName="/ppt/media/image69.jpg" ContentType="image/jpg"/>
  <Override PartName="/ppt/media/image7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 id="2147483803" r:id="rId2"/>
  </p:sldMasterIdLst>
  <p:notesMasterIdLst>
    <p:notesMasterId r:id="rId45"/>
  </p:notesMasterIdLst>
  <p:handoutMasterIdLst>
    <p:handoutMasterId r:id="rId46"/>
  </p:handoutMasterIdLst>
  <p:sldIdLst>
    <p:sldId id="2764" r:id="rId3"/>
    <p:sldId id="2765" r:id="rId4"/>
    <p:sldId id="2766" r:id="rId5"/>
    <p:sldId id="2767" r:id="rId6"/>
    <p:sldId id="2768" r:id="rId7"/>
    <p:sldId id="2773" r:id="rId8"/>
    <p:sldId id="2743" r:id="rId9"/>
    <p:sldId id="2744" r:id="rId10"/>
    <p:sldId id="2737" r:id="rId11"/>
    <p:sldId id="2732" r:id="rId12"/>
    <p:sldId id="2719" r:id="rId13"/>
    <p:sldId id="2721" r:id="rId14"/>
    <p:sldId id="2756" r:id="rId15"/>
    <p:sldId id="2754" r:id="rId16"/>
    <p:sldId id="2635" r:id="rId17"/>
    <p:sldId id="262" r:id="rId18"/>
    <p:sldId id="2689" r:id="rId19"/>
    <p:sldId id="2681" r:id="rId20"/>
    <p:sldId id="2760" r:id="rId21"/>
    <p:sldId id="2684" r:id="rId22"/>
    <p:sldId id="2761" r:id="rId23"/>
    <p:sldId id="2660" r:id="rId24"/>
    <p:sldId id="2690" r:id="rId25"/>
    <p:sldId id="269" r:id="rId26"/>
    <p:sldId id="2774" r:id="rId27"/>
    <p:sldId id="2747" r:id="rId28"/>
    <p:sldId id="2669" r:id="rId29"/>
    <p:sldId id="2691" r:id="rId30"/>
    <p:sldId id="2675" r:id="rId31"/>
    <p:sldId id="2670" r:id="rId32"/>
    <p:sldId id="2703" r:id="rId33"/>
    <p:sldId id="2686" r:id="rId34"/>
    <p:sldId id="2759" r:id="rId35"/>
    <p:sldId id="2763" r:id="rId36"/>
    <p:sldId id="2677" r:id="rId37"/>
    <p:sldId id="2770" r:id="rId38"/>
    <p:sldId id="2751" r:id="rId39"/>
    <p:sldId id="2775" r:id="rId40"/>
    <p:sldId id="2740" r:id="rId41"/>
    <p:sldId id="2771" r:id="rId42"/>
    <p:sldId id="379" r:id="rId43"/>
    <p:sldId id="2729" r:id="rId4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1F1F26"/>
    <a:srgbClr val="F159C6"/>
    <a:srgbClr val="ECF8F6"/>
    <a:srgbClr val="5DAAB0"/>
    <a:srgbClr val="3B7579"/>
    <a:srgbClr val="AAD3D6"/>
    <a:srgbClr val="418287"/>
    <a:srgbClr val="DFE3E9"/>
    <a:srgbClr val="D6DB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5" autoAdjust="0"/>
    <p:restoredTop sz="94470" autoAdjust="0"/>
  </p:normalViewPr>
  <p:slideViewPr>
    <p:cSldViewPr snapToGrid="0" snapToObjects="1" showGuides="1">
      <p:cViewPr varScale="1">
        <p:scale>
          <a:sx n="108" d="100"/>
          <a:sy n="108" d="100"/>
        </p:scale>
        <p:origin x="552" y="132"/>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2"/>
            <a:ext cx="2945659" cy="49805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50443" y="2"/>
            <a:ext cx="2945659" cy="498055"/>
          </a:xfrm>
          <a:prstGeom prst="rect">
            <a:avLst/>
          </a:prstGeom>
        </p:spPr>
        <p:txBody>
          <a:bodyPr vert="horz" lIns="91440" tIns="45720" rIns="91440" bIns="45720" rtlCol="0"/>
          <a:lstStyle>
            <a:lvl1pPr algn="r">
              <a:defRPr sz="1200"/>
            </a:lvl1pPr>
          </a:lstStyle>
          <a:p>
            <a:fld id="{0248B25D-8766-427E-8C9E-4845048D8DFC}" type="datetimeFigureOut">
              <a:rPr lang="en-US" smtClean="0"/>
              <a:t>12/14/2022</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9428585"/>
            <a:ext cx="2945659" cy="49805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50443" y="9428585"/>
            <a:ext cx="2945659" cy="498054"/>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659" cy="49805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0443" y="2"/>
            <a:ext cx="2945659" cy="498055"/>
          </a:xfrm>
          <a:prstGeom prst="rect">
            <a:avLst/>
          </a:prstGeom>
        </p:spPr>
        <p:txBody>
          <a:bodyPr vert="horz" lIns="91440" tIns="45720" rIns="91440" bIns="45720" rtlCol="0"/>
          <a:lstStyle>
            <a:lvl1pPr algn="r">
              <a:defRPr sz="1200"/>
            </a:lvl1pPr>
          </a:lstStyle>
          <a:p>
            <a:fld id="{426F439B-391B-4B41-826A-951FCF412C34}" type="datetimeFigureOut">
              <a:rPr lang="en-US" smtClean="0"/>
              <a:t>12/14/2022</a:t>
            </a:fld>
            <a:endParaRPr lang="en-US" dirty="0"/>
          </a:p>
        </p:txBody>
      </p:sp>
      <p:sp>
        <p:nvSpPr>
          <p:cNvPr id="4" name="Slide Image Placeholder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5"/>
            <a:ext cx="2945659" cy="49805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3" y="9428585"/>
            <a:ext cx="2945659" cy="498054"/>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a:extLst>
              <a:ext uri="{FF2B5EF4-FFF2-40B4-BE49-F238E27FC236}">
                <a16:creationId xmlns:a16="http://schemas.microsoft.com/office/drawing/2014/main" id="{CC52BACF-0ACC-1B47-1FB8-0F5434F969B7}"/>
              </a:ext>
            </a:extLst>
          </p:cNvPr>
          <p:cNvSpPr>
            <a:spLocks noGrp="1" noChangeArrowheads="1"/>
          </p:cNvSpPr>
          <p:nvPr>
            <p:ph type="dt" sz="half" idx="10"/>
          </p:nvPr>
        </p:nvSpPr>
        <p:spPr>
          <a:ln/>
        </p:spPr>
        <p:txBody>
          <a:bodyPr/>
          <a:lstStyle>
            <a:lvl1pPr>
              <a:defRPr/>
            </a:lvl1pPr>
          </a:lstStyle>
          <a:p>
            <a:pPr>
              <a:defRPr/>
            </a:pPr>
            <a:fld id="{D91C3F69-7039-4479-8846-0DEEAAB7B27C}" type="datetime1">
              <a:rPr lang="zh-TW" altLang="en-US" smtClean="0"/>
              <a:pPr>
                <a:defRPr/>
              </a:pPr>
              <a:t>2022/12/14</a:t>
            </a:fld>
            <a:endParaRPr lang="en-US" altLang="zh-TW"/>
          </a:p>
        </p:txBody>
      </p:sp>
      <p:sp>
        <p:nvSpPr>
          <p:cNvPr id="5" name="Rectangle 7">
            <a:extLst>
              <a:ext uri="{FF2B5EF4-FFF2-40B4-BE49-F238E27FC236}">
                <a16:creationId xmlns:a16="http://schemas.microsoft.com/office/drawing/2014/main" id="{7A7ECBC0-6E0A-0F07-D47D-403AA6872C7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a:extLst>
              <a:ext uri="{FF2B5EF4-FFF2-40B4-BE49-F238E27FC236}">
                <a16:creationId xmlns:a16="http://schemas.microsoft.com/office/drawing/2014/main" id="{419C45CD-5914-2125-7756-BBD984126CA4}"/>
              </a:ext>
            </a:extLst>
          </p:cNvPr>
          <p:cNvSpPr>
            <a:spLocks noGrp="1" noChangeArrowheads="1"/>
          </p:cNvSpPr>
          <p:nvPr>
            <p:ph type="sldNum" sz="quarter" idx="12"/>
          </p:nvPr>
        </p:nvSpPr>
        <p:spPr>
          <a:ln/>
        </p:spPr>
        <p:txBody>
          <a:bodyPr/>
          <a:lstStyle>
            <a:lvl1pPr>
              <a:defRPr/>
            </a:lvl1pPr>
          </a:lstStyle>
          <a:p>
            <a:pPr>
              <a:defRPr/>
            </a:pPr>
            <a:fld id="{6E72E3EE-BC90-4D4D-B6B4-C75B13B34949}" type="slidenum">
              <a:rPr lang="en-US" altLang="zh-TW" smtClean="0"/>
              <a:pPr>
                <a:defRPr/>
              </a:pPr>
              <a:t>‹#›</a:t>
            </a:fld>
            <a:endParaRPr lang="en-US" altLang="zh-TW"/>
          </a:p>
        </p:txBody>
      </p:sp>
    </p:spTree>
    <p:extLst>
      <p:ext uri="{BB962C8B-B14F-4D97-AF65-F5344CB8AC3E}">
        <p14:creationId xmlns:p14="http://schemas.microsoft.com/office/powerpoint/2010/main" val="212699339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a:extLst>
              <a:ext uri="{FF2B5EF4-FFF2-40B4-BE49-F238E27FC236}">
                <a16:creationId xmlns:a16="http://schemas.microsoft.com/office/drawing/2014/main" id="{785C6680-65D4-23F1-1D8A-F1914E98CF6F}"/>
              </a:ext>
            </a:extLst>
          </p:cNvPr>
          <p:cNvSpPr>
            <a:spLocks noGrp="1" noChangeArrowheads="1"/>
          </p:cNvSpPr>
          <p:nvPr>
            <p:ph type="dt" sz="half" idx="10"/>
          </p:nvPr>
        </p:nvSpPr>
        <p:spPr>
          <a:ln/>
        </p:spPr>
        <p:txBody>
          <a:bodyPr/>
          <a:lstStyle>
            <a:lvl1pPr>
              <a:defRPr/>
            </a:lvl1pPr>
          </a:lstStyle>
          <a:p>
            <a:pPr>
              <a:defRPr/>
            </a:pPr>
            <a:fld id="{0855213B-9FDA-42CB-B410-66D9BF5A402E}" type="datetime1">
              <a:rPr lang="zh-TW" altLang="en-US"/>
              <a:pPr>
                <a:defRPr/>
              </a:pPr>
              <a:t>2022/12/14</a:t>
            </a:fld>
            <a:endParaRPr lang="en-US" altLang="zh-TW"/>
          </a:p>
        </p:txBody>
      </p:sp>
      <p:sp>
        <p:nvSpPr>
          <p:cNvPr id="5" name="Rectangle 7">
            <a:extLst>
              <a:ext uri="{FF2B5EF4-FFF2-40B4-BE49-F238E27FC236}">
                <a16:creationId xmlns:a16="http://schemas.microsoft.com/office/drawing/2014/main" id="{153697E6-AEBD-C5D9-ADAE-4E9CFC5C0863}"/>
              </a:ext>
            </a:extLst>
          </p:cNvPr>
          <p:cNvSpPr>
            <a:spLocks noGrp="1" noChangeArrowheads="1"/>
          </p:cNvSpPr>
          <p:nvPr>
            <p:ph type="ftr" sz="quarter" idx="11"/>
          </p:nvPr>
        </p:nvSpPr>
        <p:spPr>
          <a:ln/>
        </p:spPr>
        <p:txBody>
          <a:bodyPr/>
          <a:lstStyle>
            <a:lvl1pPr>
              <a:defRPr/>
            </a:lvl1pPr>
          </a:lstStyle>
          <a:p>
            <a:endParaRPr lang="en-US" dirty="0"/>
          </a:p>
        </p:txBody>
      </p:sp>
      <p:sp>
        <p:nvSpPr>
          <p:cNvPr id="6" name="Rectangle 8">
            <a:extLst>
              <a:ext uri="{FF2B5EF4-FFF2-40B4-BE49-F238E27FC236}">
                <a16:creationId xmlns:a16="http://schemas.microsoft.com/office/drawing/2014/main" id="{658A77F8-2F6E-208D-888C-80667152EBBA}"/>
              </a:ext>
            </a:extLst>
          </p:cNvPr>
          <p:cNvSpPr>
            <a:spLocks noGrp="1" noChangeArrowheads="1"/>
          </p:cNvSpPr>
          <p:nvPr>
            <p:ph type="sldNum" sz="quarter" idx="12"/>
          </p:nvPr>
        </p:nvSpPr>
        <p:spPr>
          <a:ln/>
        </p:spPr>
        <p:txBody>
          <a:bodyPr/>
          <a:lstStyle>
            <a:lvl1pPr>
              <a:defRPr/>
            </a:lvl1pPr>
          </a:lstStyle>
          <a:p>
            <a:pPr>
              <a:defRPr/>
            </a:pPr>
            <a:fld id="{91797B70-93C9-4CB5-9BDD-061DABDD4EF4}" type="slidenum">
              <a:rPr lang="en-US" altLang="zh-TW"/>
              <a:pPr>
                <a:defRPr/>
              </a:pPr>
              <a:t>‹#›</a:t>
            </a:fld>
            <a:endParaRPr lang="en-US" altLang="zh-TW"/>
          </a:p>
        </p:txBody>
      </p:sp>
    </p:spTree>
    <p:extLst>
      <p:ext uri="{BB962C8B-B14F-4D97-AF65-F5344CB8AC3E}">
        <p14:creationId xmlns:p14="http://schemas.microsoft.com/office/powerpoint/2010/main" val="414178828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zh-TW" altLang="en-US"/>
              <a:t>按一下圖示以新增圖片</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zh-TW" altLang="en-US"/>
              <a:t>按一下以編輯母片標題樣式</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Rectangle 2">
            <a:extLst>
              <a:ext uri="{FF2B5EF4-FFF2-40B4-BE49-F238E27FC236}">
                <a16:creationId xmlns:a16="http://schemas.microsoft.com/office/drawing/2014/main" id="{942C81E8-D2CC-FE6F-897E-FD1C4736175B}"/>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08459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zh-TW" altLang="en-US"/>
              <a:t>按一下圖示以新增圖片</a:t>
            </a:r>
            <a:endParaRPr lang="en-US" dirty="0"/>
          </a:p>
        </p:txBody>
      </p:sp>
      <p:sp>
        <p:nvSpPr>
          <p:cNvPr id="11" name="Rectangle 10" title="Decorative"/>
          <p:cNvSpPr/>
          <p:nvPr/>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zh-TW" altLang="en-US"/>
              <a:t>按一下以編輯母片標題樣式</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zh-TW" altLang="en-US"/>
              <a:t>按一下圖示以新增圖片</a:t>
            </a:r>
            <a:endParaRPr lang="en-US" dirty="0"/>
          </a:p>
        </p:txBody>
      </p:sp>
      <p:sp>
        <p:nvSpPr>
          <p:cNvPr id="9" name="Rectangle 10" title="Decorative">
            <a:extLst>
              <a:ext uri="{FF2B5EF4-FFF2-40B4-BE49-F238E27FC236}">
                <a16:creationId xmlns:a16="http://schemas.microsoft.com/office/drawing/2014/main" id="{79305C45-F89A-91C8-6170-BA91556DB487}"/>
              </a:ext>
            </a:extLst>
          </p:cNvPr>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50906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zh-TW" altLang="en-US"/>
              <a:t>按一下以編輯母片標題樣式</a:t>
            </a:r>
            <a:endParaRPr lang="en-US" dirty="0"/>
          </a:p>
        </p:txBody>
      </p:sp>
      <p:sp>
        <p:nvSpPr>
          <p:cNvPr id="13" name="Rectangle 11" title="Decorative">
            <a:extLst>
              <a:ext uri="{FF2B5EF4-FFF2-40B4-BE49-F238E27FC236}">
                <a16:creationId xmlns:a16="http://schemas.microsoft.com/office/drawing/2014/main" id="{5346F1DA-1210-484D-2E44-6A0E495D5204}"/>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2" title="Decorative">
            <a:extLst>
              <a:ext uri="{FF2B5EF4-FFF2-40B4-BE49-F238E27FC236}">
                <a16:creationId xmlns:a16="http://schemas.microsoft.com/office/drawing/2014/main" id="{98A97EBD-80BB-A195-7E0C-6DA6F42F3DB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32002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zh-TW" altLang="en-US"/>
              <a:t>按一下圖示以新增圖片</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zh-TW" altLang="en-US"/>
              <a:t>按一下以編輯母片標題樣式</a:t>
            </a:r>
            <a:endParaRPr lang="en-US" dirty="0"/>
          </a:p>
        </p:txBody>
      </p:sp>
      <p:sp>
        <p:nvSpPr>
          <p:cNvPr id="12" name="Title 1" title="Decorative">
            <a:extLst>
              <a:ext uri="{FF2B5EF4-FFF2-40B4-BE49-F238E27FC236}">
                <a16:creationId xmlns:a16="http://schemas.microsoft.com/office/drawing/2014/main" id="{2E45F846-3572-BB1D-AFA2-F4BE93A0425D}"/>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Tree>
    <p:extLst>
      <p:ext uri="{BB962C8B-B14F-4D97-AF65-F5344CB8AC3E}">
        <p14:creationId xmlns:p14="http://schemas.microsoft.com/office/powerpoint/2010/main" val="24104156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zh-TW" altLang="en-US"/>
              <a:t>按一下以編輯母片標題樣式</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title="Decorative">
            <a:extLst>
              <a:ext uri="{FF2B5EF4-FFF2-40B4-BE49-F238E27FC236}">
                <a16:creationId xmlns:a16="http://schemas.microsoft.com/office/drawing/2014/main" id="{CDE7F916-5F40-0339-1B93-6DA7540210BE}"/>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6" name="Title 1" title="Decorative">
            <a:extLst>
              <a:ext uri="{FF2B5EF4-FFF2-40B4-BE49-F238E27FC236}">
                <a16:creationId xmlns:a16="http://schemas.microsoft.com/office/drawing/2014/main" id="{370FE700-C8B7-DA8F-D144-6864C5AAB69C}"/>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7" name="Shape 62" title="Decorative">
            <a:extLst>
              <a:ext uri="{FF2B5EF4-FFF2-40B4-BE49-F238E27FC236}">
                <a16:creationId xmlns:a16="http://schemas.microsoft.com/office/drawing/2014/main" id="{03545459-21F3-1D31-C53C-3D6705745895}"/>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054677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zh-TW" altLang="en-US"/>
              <a:t>按一下以編輯母片標題樣式</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title="Decorative">
            <a:extLst>
              <a:ext uri="{FF2B5EF4-FFF2-40B4-BE49-F238E27FC236}">
                <a16:creationId xmlns:a16="http://schemas.microsoft.com/office/drawing/2014/main" id="{6B585D53-D7BA-ADE8-7080-E652BF2879AC}"/>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6" name="Title 1" title="Decorative">
            <a:extLst>
              <a:ext uri="{FF2B5EF4-FFF2-40B4-BE49-F238E27FC236}">
                <a16:creationId xmlns:a16="http://schemas.microsoft.com/office/drawing/2014/main" id="{16268ABC-A462-2685-9FF8-12A7D5EE82DF}"/>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7" name="Shape 62" title="Decorative">
            <a:extLst>
              <a:ext uri="{FF2B5EF4-FFF2-40B4-BE49-F238E27FC236}">
                <a16:creationId xmlns:a16="http://schemas.microsoft.com/office/drawing/2014/main" id="{F67CFE3A-0C61-A9A6-CE0E-5E03B7FDB869}"/>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6054164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zh-TW" altLang="en-US"/>
              <a:t>按一下以編輯母片標題樣式</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zh-TW" altLang="en-US"/>
              <a:t>按一下圖示以新增圖片</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zh-TW" altLang="en-US"/>
              <a:t>按一下以編輯母片文字樣式</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zh-TW" altLang="en-US"/>
              <a:t>按一下以編輯母片文字樣式</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1" name="Shape 62" title="Decorative">
            <a:extLst>
              <a:ext uri="{FF2B5EF4-FFF2-40B4-BE49-F238E27FC236}">
                <a16:creationId xmlns:a16="http://schemas.microsoft.com/office/drawing/2014/main" id="{AF86424B-BB77-97F5-CB76-BE8486D1DFD4}"/>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1297177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zh-TW" altLang="en-US"/>
              <a:t>按一下圖示以新增圖片</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zh-TW" altLang="en-US"/>
              <a:t>按一下以編輯母片文字樣式</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6" name="Shape 62" title="Decorative">
            <a:extLst>
              <a:ext uri="{FF2B5EF4-FFF2-40B4-BE49-F238E27FC236}">
                <a16:creationId xmlns:a16="http://schemas.microsoft.com/office/drawing/2014/main" id="{5CC580B1-BFCA-A99B-43B9-947127D63E8C}"/>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917442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zh-TW" altLang="en-US"/>
              <a:t>按一下以編輯母片文字樣式</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zh-TW" altLang="en-US"/>
              <a:t>按一下圖示以新增圖片</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zh-TW" altLang="en-US"/>
              <a:t>按一下圖示以新增圖片</a:t>
            </a:r>
            <a:endParaRPr lang="en-US" dirty="0"/>
          </a:p>
        </p:txBody>
      </p:sp>
    </p:spTree>
    <p:extLst>
      <p:ext uri="{BB962C8B-B14F-4D97-AF65-F5344CB8AC3E}">
        <p14:creationId xmlns:p14="http://schemas.microsoft.com/office/powerpoint/2010/main" val="24083287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zh-TW" altLang="en-US"/>
              <a:t>按一下以編輯母片文字樣式</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zh-TW" altLang="en-US"/>
              <a:t>按一下圖示以新增圖片</a:t>
            </a:r>
            <a:endParaRPr lang="en-US" dirty="0"/>
          </a:p>
        </p:txBody>
      </p:sp>
    </p:spTree>
    <p:extLst>
      <p:ext uri="{BB962C8B-B14F-4D97-AF65-F5344CB8AC3E}">
        <p14:creationId xmlns:p14="http://schemas.microsoft.com/office/powerpoint/2010/main" val="2321788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66056" y="0"/>
            <a:ext cx="2668425" cy="60198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755891" y="0"/>
            <a:ext cx="7853773" cy="60198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a:extLst>
              <a:ext uri="{FF2B5EF4-FFF2-40B4-BE49-F238E27FC236}">
                <a16:creationId xmlns:a16="http://schemas.microsoft.com/office/drawing/2014/main" id="{E7AC4F26-6ACB-7793-828D-133FD85334FE}"/>
              </a:ext>
            </a:extLst>
          </p:cNvPr>
          <p:cNvSpPr>
            <a:spLocks noGrp="1" noChangeArrowheads="1"/>
          </p:cNvSpPr>
          <p:nvPr>
            <p:ph type="dt" sz="half" idx="10"/>
          </p:nvPr>
        </p:nvSpPr>
        <p:spPr>
          <a:ln/>
        </p:spPr>
        <p:txBody>
          <a:bodyPr/>
          <a:lstStyle>
            <a:lvl1pPr>
              <a:defRPr/>
            </a:lvl1pPr>
          </a:lstStyle>
          <a:p>
            <a:pPr>
              <a:defRPr/>
            </a:pPr>
            <a:fld id="{129D9E3A-3505-45B6-94FD-70F930171E5B}" type="datetime1">
              <a:rPr lang="zh-TW" altLang="en-US"/>
              <a:pPr>
                <a:defRPr/>
              </a:pPr>
              <a:t>2022/12/14</a:t>
            </a:fld>
            <a:endParaRPr lang="en-US" altLang="zh-TW"/>
          </a:p>
        </p:txBody>
      </p:sp>
      <p:sp>
        <p:nvSpPr>
          <p:cNvPr id="5" name="Rectangle 7">
            <a:extLst>
              <a:ext uri="{FF2B5EF4-FFF2-40B4-BE49-F238E27FC236}">
                <a16:creationId xmlns:a16="http://schemas.microsoft.com/office/drawing/2014/main" id="{A04AB994-4704-389A-8A91-6C98351195CE}"/>
              </a:ext>
            </a:extLst>
          </p:cNvPr>
          <p:cNvSpPr>
            <a:spLocks noGrp="1" noChangeArrowheads="1"/>
          </p:cNvSpPr>
          <p:nvPr>
            <p:ph type="ftr" sz="quarter" idx="11"/>
          </p:nvPr>
        </p:nvSpPr>
        <p:spPr>
          <a:ln/>
        </p:spPr>
        <p:txBody>
          <a:bodyPr/>
          <a:lstStyle>
            <a:lvl1pPr>
              <a:defRPr/>
            </a:lvl1pPr>
          </a:lstStyle>
          <a:p>
            <a:endParaRPr lang="en-US" dirty="0"/>
          </a:p>
        </p:txBody>
      </p:sp>
      <p:sp>
        <p:nvSpPr>
          <p:cNvPr id="6" name="Rectangle 8">
            <a:extLst>
              <a:ext uri="{FF2B5EF4-FFF2-40B4-BE49-F238E27FC236}">
                <a16:creationId xmlns:a16="http://schemas.microsoft.com/office/drawing/2014/main" id="{2A145504-A672-7065-A7E7-E3A1AE7E898B}"/>
              </a:ext>
            </a:extLst>
          </p:cNvPr>
          <p:cNvSpPr>
            <a:spLocks noGrp="1" noChangeArrowheads="1"/>
          </p:cNvSpPr>
          <p:nvPr>
            <p:ph type="sldNum" sz="quarter" idx="12"/>
          </p:nvPr>
        </p:nvSpPr>
        <p:spPr>
          <a:ln/>
        </p:spPr>
        <p:txBody>
          <a:bodyPr/>
          <a:lstStyle>
            <a:lvl1pPr>
              <a:defRPr/>
            </a:lvl1pPr>
          </a:lstStyle>
          <a:p>
            <a:pPr>
              <a:defRPr/>
            </a:pPr>
            <a:fld id="{08B767F3-B61C-4FA9-AAEF-F056D9BE0163}" type="slidenum">
              <a:rPr lang="en-US" altLang="zh-TW"/>
              <a:pPr>
                <a:defRPr/>
              </a:pPr>
              <a:t>‹#›</a:t>
            </a:fld>
            <a:endParaRPr lang="en-US" altLang="zh-TW"/>
          </a:p>
        </p:txBody>
      </p:sp>
    </p:spTree>
    <p:extLst>
      <p:ext uri="{BB962C8B-B14F-4D97-AF65-F5344CB8AC3E}">
        <p14:creationId xmlns:p14="http://schemas.microsoft.com/office/powerpoint/2010/main" val="265309995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zh-TW" altLang="en-US"/>
              <a:t>按一下圖示以新增圖片</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zh-TW" altLang="en-US"/>
              <a:t>按一下以編輯母片文字樣式</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zh-TW" altLang="en-US"/>
              <a:t>按一下以編輯母片文字樣式</a:t>
            </a:r>
          </a:p>
        </p:txBody>
      </p:sp>
      <p:sp>
        <p:nvSpPr>
          <p:cNvPr id="11" name="Rectangle 2" title="Decorative">
            <a:extLst>
              <a:ext uri="{FF2B5EF4-FFF2-40B4-BE49-F238E27FC236}">
                <a16:creationId xmlns:a16="http://schemas.microsoft.com/office/drawing/2014/main" id="{55C357DC-FA34-B37E-6DD1-C015AEC4B3D6}"/>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8334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zh-TW" altLang="en-US"/>
              <a:t>按一下圖示以新增圖片</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25881512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zh-TW" altLang="en-US"/>
              <a:t>按一下圖示以新增圖片</a:t>
            </a:r>
            <a:endParaRPr lang="en-US" dirty="0"/>
          </a:p>
        </p:txBody>
      </p:sp>
    </p:spTree>
    <p:extLst>
      <p:ext uri="{BB962C8B-B14F-4D97-AF65-F5344CB8AC3E}">
        <p14:creationId xmlns:p14="http://schemas.microsoft.com/office/powerpoint/2010/main" val="40472416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zh-TW" altLang="en-US"/>
              <a:t>按一下圖示以新增圖片</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zh-TW" altLang="en-US"/>
              <a:t>按一下以編輯母片文字樣式</a:t>
            </a:r>
          </a:p>
        </p:txBody>
      </p:sp>
      <p:sp>
        <p:nvSpPr>
          <p:cNvPr id="6" name="Shape 62" title="Decorative">
            <a:extLst>
              <a:ext uri="{FF2B5EF4-FFF2-40B4-BE49-F238E27FC236}">
                <a16:creationId xmlns:a16="http://schemas.microsoft.com/office/drawing/2014/main" id="{E1A23DB6-E067-4A30-8C4B-98B452428518}"/>
              </a:ext>
            </a:extLst>
          </p:cNvPr>
          <p:cNvSpPr/>
          <p:nvPr/>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Shape 62" title="Decorative">
            <a:extLst>
              <a:ext uri="{FF2B5EF4-FFF2-40B4-BE49-F238E27FC236}">
                <a16:creationId xmlns:a16="http://schemas.microsoft.com/office/drawing/2014/main" id="{9A35F2E5-E0AE-0933-1A09-FAC5C2158410}"/>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593611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zh-TW" altLang="en-US"/>
              <a:t>按一下圖示以新增圖片</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zh-TW" altLang="en-US"/>
              <a:t>按一下以編輯母片文字樣式</a:t>
            </a:r>
          </a:p>
        </p:txBody>
      </p:sp>
      <p:sp>
        <p:nvSpPr>
          <p:cNvPr id="5" name="Shape 62" title="Decorative">
            <a:extLst>
              <a:ext uri="{FF2B5EF4-FFF2-40B4-BE49-F238E27FC236}">
                <a16:creationId xmlns:a16="http://schemas.microsoft.com/office/drawing/2014/main" id="{E1A23DB6-E067-4A30-8C4B-98B452428518}"/>
              </a:ext>
            </a:extLst>
          </p:cNvPr>
          <p:cNvSpPr/>
          <p:nvPr/>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6" name="Shape 62" title="Decorative">
            <a:extLst>
              <a:ext uri="{FF2B5EF4-FFF2-40B4-BE49-F238E27FC236}">
                <a16:creationId xmlns:a16="http://schemas.microsoft.com/office/drawing/2014/main" id="{78B4A0C9-BB4E-C421-E557-9BEC87CCA94D}"/>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0276403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zh-TW" altLang="en-US"/>
              <a:t>按一下圖示以新增圖片</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zh-TW" altLang="en-US"/>
              <a:t>按一下以編輯母片標題樣式</a:t>
            </a:r>
            <a:endParaRPr lang="en-US" dirty="0"/>
          </a:p>
        </p:txBody>
      </p:sp>
    </p:spTree>
    <p:extLst>
      <p:ext uri="{BB962C8B-B14F-4D97-AF65-F5344CB8AC3E}">
        <p14:creationId xmlns:p14="http://schemas.microsoft.com/office/powerpoint/2010/main" val="4392702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zh-TW" altLang="en-US"/>
              <a:t>按一下圖示以新增圖片</a:t>
            </a:r>
            <a:endParaRPr lang="en-US" dirty="0"/>
          </a:p>
        </p:txBody>
      </p:sp>
    </p:spTree>
    <p:extLst>
      <p:ext uri="{BB962C8B-B14F-4D97-AF65-F5344CB8AC3E}">
        <p14:creationId xmlns:p14="http://schemas.microsoft.com/office/powerpoint/2010/main" val="22751335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zh-TW" altLang="en-US"/>
              <a:t>按一下圖示以新增圖片</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zh-TW" altLang="en-US"/>
              <a:t>按一下以編輯母片標題樣式</a:t>
            </a:r>
            <a:endParaRPr lang="en-US" dirty="0"/>
          </a:p>
        </p:txBody>
      </p:sp>
    </p:spTree>
    <p:extLst>
      <p:ext uri="{BB962C8B-B14F-4D97-AF65-F5344CB8AC3E}">
        <p14:creationId xmlns:p14="http://schemas.microsoft.com/office/powerpoint/2010/main" val="16202711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zh-TW" altLang="en-US"/>
              <a:t>按一下圖示以新增圖片</a:t>
            </a:r>
            <a:endParaRPr lang="en-US" dirty="0"/>
          </a:p>
        </p:txBody>
      </p:sp>
    </p:spTree>
    <p:extLst>
      <p:ext uri="{BB962C8B-B14F-4D97-AF65-F5344CB8AC3E}">
        <p14:creationId xmlns:p14="http://schemas.microsoft.com/office/powerpoint/2010/main" val="40398568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zh-TW" altLang="en-US"/>
              <a:t>按一下圖示以新增圖片</a:t>
            </a:r>
            <a:endParaRPr lang="en-US" dirty="0"/>
          </a:p>
        </p:txBody>
      </p:sp>
      <p:sp>
        <p:nvSpPr>
          <p:cNvPr id="5" name="Rectangle 4"/>
          <p:cNvSpPr/>
          <p:nvPr/>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zh-TW" altLang="en-US"/>
              <a:t>按一下以編輯母片標題樣式</a:t>
            </a:r>
            <a:endParaRPr lang="en-US" dirty="0"/>
          </a:p>
        </p:txBody>
      </p:sp>
      <p:sp>
        <p:nvSpPr>
          <p:cNvPr id="6" name="Rectangle 4">
            <a:extLst>
              <a:ext uri="{FF2B5EF4-FFF2-40B4-BE49-F238E27FC236}">
                <a16:creationId xmlns:a16="http://schemas.microsoft.com/office/drawing/2014/main" id="{55278F2C-68A3-6F57-AFD4-819B97B12763}"/>
              </a:ext>
            </a:extLst>
          </p:cNvPr>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748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765665" y="1"/>
            <a:ext cx="10668815" cy="620713"/>
          </a:xfrm>
        </p:spPr>
        <p:txBody>
          <a:bodyPr/>
          <a:lstStyle/>
          <a:p>
            <a:r>
              <a:rPr lang="zh-TW" altLang="en-US"/>
              <a:t>按一下以編輯母片標題樣式</a:t>
            </a:r>
          </a:p>
        </p:txBody>
      </p:sp>
      <p:sp>
        <p:nvSpPr>
          <p:cNvPr id="3" name="內容版面配置區 2"/>
          <p:cNvSpPr>
            <a:spLocks noGrp="1"/>
          </p:cNvSpPr>
          <p:nvPr>
            <p:ph sz="half" idx="1"/>
          </p:nvPr>
        </p:nvSpPr>
        <p:spPr>
          <a:xfrm>
            <a:off x="755892" y="908050"/>
            <a:ext cx="5255397" cy="51117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6167680" y="908051"/>
            <a:ext cx="5255397" cy="24796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6167680" y="3540126"/>
            <a:ext cx="5255397" cy="24796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6">
            <a:extLst>
              <a:ext uri="{FF2B5EF4-FFF2-40B4-BE49-F238E27FC236}">
                <a16:creationId xmlns:a16="http://schemas.microsoft.com/office/drawing/2014/main" id="{54C126DE-3136-B504-A1BE-2DCAB533D034}"/>
              </a:ext>
            </a:extLst>
          </p:cNvPr>
          <p:cNvSpPr>
            <a:spLocks noGrp="1" noChangeArrowheads="1"/>
          </p:cNvSpPr>
          <p:nvPr>
            <p:ph type="dt" sz="half" idx="10"/>
          </p:nvPr>
        </p:nvSpPr>
        <p:spPr>
          <a:ln/>
        </p:spPr>
        <p:txBody>
          <a:bodyPr/>
          <a:lstStyle>
            <a:lvl1pPr>
              <a:defRPr/>
            </a:lvl1pPr>
          </a:lstStyle>
          <a:p>
            <a:pPr>
              <a:defRPr/>
            </a:pPr>
            <a:fld id="{33EAB86D-3373-4ED1-AB24-2B81841F9D71}" type="datetime1">
              <a:rPr lang="zh-TW" altLang="en-US"/>
              <a:pPr>
                <a:defRPr/>
              </a:pPr>
              <a:t>2022/12/14</a:t>
            </a:fld>
            <a:endParaRPr lang="en-US" altLang="zh-TW"/>
          </a:p>
        </p:txBody>
      </p:sp>
      <p:sp>
        <p:nvSpPr>
          <p:cNvPr id="7" name="Rectangle 7">
            <a:extLst>
              <a:ext uri="{FF2B5EF4-FFF2-40B4-BE49-F238E27FC236}">
                <a16:creationId xmlns:a16="http://schemas.microsoft.com/office/drawing/2014/main" id="{7988E4A2-2880-5C40-D333-105354DEA4BC}"/>
              </a:ext>
            </a:extLst>
          </p:cNvPr>
          <p:cNvSpPr>
            <a:spLocks noGrp="1" noChangeArrowheads="1"/>
          </p:cNvSpPr>
          <p:nvPr>
            <p:ph type="ftr" sz="quarter" idx="11"/>
          </p:nvPr>
        </p:nvSpPr>
        <p:spPr>
          <a:ln/>
        </p:spPr>
        <p:txBody>
          <a:bodyPr/>
          <a:lstStyle>
            <a:lvl1pPr>
              <a:defRPr/>
            </a:lvl1pPr>
          </a:lstStyle>
          <a:p>
            <a:endParaRPr lang="en-US" dirty="0"/>
          </a:p>
        </p:txBody>
      </p:sp>
      <p:sp>
        <p:nvSpPr>
          <p:cNvPr id="8" name="Rectangle 8">
            <a:extLst>
              <a:ext uri="{FF2B5EF4-FFF2-40B4-BE49-F238E27FC236}">
                <a16:creationId xmlns:a16="http://schemas.microsoft.com/office/drawing/2014/main" id="{DBB0D8C3-054E-BD37-1F85-2D9CE2BD2862}"/>
              </a:ext>
            </a:extLst>
          </p:cNvPr>
          <p:cNvSpPr>
            <a:spLocks noGrp="1" noChangeArrowheads="1"/>
          </p:cNvSpPr>
          <p:nvPr>
            <p:ph type="sldNum" sz="quarter" idx="12"/>
          </p:nvPr>
        </p:nvSpPr>
        <p:spPr>
          <a:ln/>
        </p:spPr>
        <p:txBody>
          <a:bodyPr/>
          <a:lstStyle>
            <a:lvl1pPr>
              <a:defRPr/>
            </a:lvl1pPr>
          </a:lstStyle>
          <a:p>
            <a:pPr>
              <a:defRPr/>
            </a:pPr>
            <a:fld id="{DFBABBE0-A2B9-495D-BA39-0D0753548ED8}" type="slidenum">
              <a:rPr lang="en-US" altLang="zh-TW"/>
              <a:pPr>
                <a:defRPr/>
              </a:pPr>
              <a:t>‹#›</a:t>
            </a:fld>
            <a:endParaRPr lang="en-US" altLang="zh-TW"/>
          </a:p>
        </p:txBody>
      </p:sp>
    </p:spTree>
    <p:extLst>
      <p:ext uri="{BB962C8B-B14F-4D97-AF65-F5344CB8AC3E}">
        <p14:creationId xmlns:p14="http://schemas.microsoft.com/office/powerpoint/2010/main" val="49878494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zh-TW" altLang="en-US"/>
              <a:t>按一下圖示以新增圖片</a:t>
            </a:r>
            <a:endParaRPr lang="en-US" dirty="0"/>
          </a:p>
        </p:txBody>
      </p:sp>
      <p:sp>
        <p:nvSpPr>
          <p:cNvPr id="5" name="Rectangle 4" title="Decorative"/>
          <p:cNvSpPr/>
          <p:nvPr/>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zh-TW" altLang="en-US"/>
              <a:t>按一下以編輯母片標題樣式</a:t>
            </a:r>
            <a:endParaRPr lang="en-US" dirty="0"/>
          </a:p>
        </p:txBody>
      </p:sp>
      <p:sp>
        <p:nvSpPr>
          <p:cNvPr id="6" name="Rectangle 4" title="Decorative">
            <a:extLst>
              <a:ext uri="{FF2B5EF4-FFF2-40B4-BE49-F238E27FC236}">
                <a16:creationId xmlns:a16="http://schemas.microsoft.com/office/drawing/2014/main" id="{91F0483C-52DB-C1DA-5706-4279AEBE5CDD}"/>
              </a:ext>
            </a:extLst>
          </p:cNvPr>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57155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zh-TW" altLang="en-US"/>
              <a:t>按一下圖示以新增圖片</a:t>
            </a:r>
            <a:endParaRPr lang="en-US" dirty="0"/>
          </a:p>
        </p:txBody>
      </p:sp>
      <p:sp>
        <p:nvSpPr>
          <p:cNvPr id="5" name="Rectangle 4" title="Decorative"/>
          <p:cNvSpPr/>
          <p:nvPr/>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zh-TW" altLang="en-US"/>
              <a:t>按一下以編輯母片標題樣式</a:t>
            </a:r>
            <a:endParaRPr lang="en-US" dirty="0"/>
          </a:p>
        </p:txBody>
      </p:sp>
      <p:sp>
        <p:nvSpPr>
          <p:cNvPr id="6" name="Rectangle 4" title="Decorative">
            <a:extLst>
              <a:ext uri="{FF2B5EF4-FFF2-40B4-BE49-F238E27FC236}">
                <a16:creationId xmlns:a16="http://schemas.microsoft.com/office/drawing/2014/main" id="{48EA8681-8C86-FF45-6CEB-0CC25980C9A1}"/>
              </a:ext>
            </a:extLst>
          </p:cNvPr>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1829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3413895" y="419827"/>
            <a:ext cx="7939904" cy="6018346"/>
            <a:chOff x="8585200" y="440266"/>
            <a:chExt cx="14753564" cy="11183013"/>
          </a:xfrm>
        </p:grpSpPr>
        <p:sp>
          <p:nvSpPr>
            <p:cNvPr id="5" name="Dikdörtgen" title="Decorative"/>
            <p:cNvSpPr/>
            <p:nvPr/>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grpSp>
        <p:nvGrpSpPr>
          <p:cNvPr id="7" name="Group 2">
            <a:extLst>
              <a:ext uri="{FF2B5EF4-FFF2-40B4-BE49-F238E27FC236}">
                <a16:creationId xmlns:a16="http://schemas.microsoft.com/office/drawing/2014/main" id="{A100622D-EC5A-43CA-8D65-B88B0AEDB10C}"/>
              </a:ext>
            </a:extLst>
          </p:cNvPr>
          <p:cNvGrpSpPr/>
          <p:nvPr userDrawn="1"/>
        </p:nvGrpSpPr>
        <p:grpSpPr>
          <a:xfrm>
            <a:off x="3413895" y="419827"/>
            <a:ext cx="7939904" cy="6018346"/>
            <a:chOff x="8585200" y="440266"/>
            <a:chExt cx="14753564" cy="11183013"/>
          </a:xfrm>
        </p:grpSpPr>
        <p:sp>
          <p:nvSpPr>
            <p:cNvPr id="8" name="Dikdörtgen" title="Decorative">
              <a:extLst>
                <a:ext uri="{FF2B5EF4-FFF2-40B4-BE49-F238E27FC236}">
                  <a16:creationId xmlns:a16="http://schemas.microsoft.com/office/drawing/2014/main" id="{397A85A7-A7F0-37D8-7E1C-E1EFF7541739}"/>
                </a:ext>
              </a:extLst>
            </p:cNvPr>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9" name="IMAGE PLACEHOLDER" title="Decorative">
              <a:extLst>
                <a:ext uri="{FF2B5EF4-FFF2-40B4-BE49-F238E27FC236}">
                  <a16:creationId xmlns:a16="http://schemas.microsoft.com/office/drawing/2014/main" id="{9AD23E76-82D0-82F8-6469-683184838F36}"/>
                </a:ext>
              </a:extLst>
            </p:cNvPr>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Tree>
    <p:extLst>
      <p:ext uri="{BB962C8B-B14F-4D97-AF65-F5344CB8AC3E}">
        <p14:creationId xmlns:p14="http://schemas.microsoft.com/office/powerpoint/2010/main" val="41323823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3413895" y="419827"/>
            <a:ext cx="7939904" cy="6018346"/>
            <a:chOff x="8585200" y="440266"/>
            <a:chExt cx="14753564" cy="11183013"/>
          </a:xfrm>
        </p:grpSpPr>
        <p:sp>
          <p:nvSpPr>
            <p:cNvPr id="5" name="Dikdörtgen" title="Decorative"/>
            <p:cNvSpPr/>
            <p:nvPr/>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grpSp>
        <p:nvGrpSpPr>
          <p:cNvPr id="7" name="Group 2">
            <a:extLst>
              <a:ext uri="{FF2B5EF4-FFF2-40B4-BE49-F238E27FC236}">
                <a16:creationId xmlns:a16="http://schemas.microsoft.com/office/drawing/2014/main" id="{BD15C740-38B6-B570-6F57-A1B0EBD208BD}"/>
              </a:ext>
            </a:extLst>
          </p:cNvPr>
          <p:cNvGrpSpPr/>
          <p:nvPr userDrawn="1"/>
        </p:nvGrpSpPr>
        <p:grpSpPr>
          <a:xfrm>
            <a:off x="3413895" y="419827"/>
            <a:ext cx="7939904" cy="6018346"/>
            <a:chOff x="8585200" y="440266"/>
            <a:chExt cx="14753564" cy="11183013"/>
          </a:xfrm>
        </p:grpSpPr>
        <p:sp>
          <p:nvSpPr>
            <p:cNvPr id="8" name="Dikdörtgen" title="Decorative">
              <a:extLst>
                <a:ext uri="{FF2B5EF4-FFF2-40B4-BE49-F238E27FC236}">
                  <a16:creationId xmlns:a16="http://schemas.microsoft.com/office/drawing/2014/main" id="{ACA63841-8C98-C91F-C2D4-171E9449271C}"/>
                </a:ext>
              </a:extLst>
            </p:cNvPr>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9" name="IMAGE PLACEHOLDER" title="Decorative">
              <a:extLst>
                <a:ext uri="{FF2B5EF4-FFF2-40B4-BE49-F238E27FC236}">
                  <a16:creationId xmlns:a16="http://schemas.microsoft.com/office/drawing/2014/main" id="{84DC72D9-38EF-1A34-17CA-414CF6F00B99}"/>
                </a:ext>
              </a:extLst>
            </p:cNvPr>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Tree>
    <p:extLst>
      <p:ext uri="{BB962C8B-B14F-4D97-AF65-F5344CB8AC3E}">
        <p14:creationId xmlns:p14="http://schemas.microsoft.com/office/powerpoint/2010/main" val="6460844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3413895" y="419827"/>
            <a:ext cx="7939904" cy="6018346"/>
            <a:chOff x="8585200" y="440266"/>
            <a:chExt cx="14753564" cy="11183013"/>
          </a:xfrm>
        </p:grpSpPr>
        <p:sp>
          <p:nvSpPr>
            <p:cNvPr id="5" name="Dikdörtgen" title="Decorative"/>
            <p:cNvSpPr/>
            <p:nvPr/>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grpSp>
        <p:nvGrpSpPr>
          <p:cNvPr id="7" name="Group 2">
            <a:extLst>
              <a:ext uri="{FF2B5EF4-FFF2-40B4-BE49-F238E27FC236}">
                <a16:creationId xmlns:a16="http://schemas.microsoft.com/office/drawing/2014/main" id="{98022CED-DFE5-1651-CA8B-86FC87DAD1E6}"/>
              </a:ext>
            </a:extLst>
          </p:cNvPr>
          <p:cNvGrpSpPr/>
          <p:nvPr userDrawn="1"/>
        </p:nvGrpSpPr>
        <p:grpSpPr>
          <a:xfrm>
            <a:off x="3413895" y="419827"/>
            <a:ext cx="7939904" cy="6018346"/>
            <a:chOff x="8585200" y="440266"/>
            <a:chExt cx="14753564" cy="11183013"/>
          </a:xfrm>
        </p:grpSpPr>
        <p:sp>
          <p:nvSpPr>
            <p:cNvPr id="8" name="Dikdörtgen" title="Decorative">
              <a:extLst>
                <a:ext uri="{FF2B5EF4-FFF2-40B4-BE49-F238E27FC236}">
                  <a16:creationId xmlns:a16="http://schemas.microsoft.com/office/drawing/2014/main" id="{FA244904-8209-E161-F243-D41F0F4DBE08}"/>
                </a:ext>
              </a:extLst>
            </p:cNvPr>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9" name="IMAGE PLACEHOLDER" title="Decorative">
              <a:extLst>
                <a:ext uri="{FF2B5EF4-FFF2-40B4-BE49-F238E27FC236}">
                  <a16:creationId xmlns:a16="http://schemas.microsoft.com/office/drawing/2014/main" id="{724E7B63-077C-4266-D49D-D71570E078B2}"/>
                </a:ext>
              </a:extLst>
            </p:cNvPr>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Tree>
    <p:extLst>
      <p:ext uri="{BB962C8B-B14F-4D97-AF65-F5344CB8AC3E}">
        <p14:creationId xmlns:p14="http://schemas.microsoft.com/office/powerpoint/2010/main" val="339753519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
        <p:nvSpPr>
          <p:cNvPr id="5" name="Rectangle 15" title="Decorative">
            <a:extLst>
              <a:ext uri="{FF2B5EF4-FFF2-40B4-BE49-F238E27FC236}">
                <a16:creationId xmlns:a16="http://schemas.microsoft.com/office/drawing/2014/main" id="{925026C8-CB1D-28F7-5FF3-320B939FE9AB}"/>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73742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
        <p:nvSpPr>
          <p:cNvPr id="5" name="Rectangle 15" title="Decorative">
            <a:extLst>
              <a:ext uri="{FF2B5EF4-FFF2-40B4-BE49-F238E27FC236}">
                <a16:creationId xmlns:a16="http://schemas.microsoft.com/office/drawing/2014/main" id="{C2464AF7-0E72-C504-CB98-D780C170A90A}"/>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64959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
        <p:nvSpPr>
          <p:cNvPr id="5" name="Rectangle 15" title="Decorative">
            <a:extLst>
              <a:ext uri="{FF2B5EF4-FFF2-40B4-BE49-F238E27FC236}">
                <a16:creationId xmlns:a16="http://schemas.microsoft.com/office/drawing/2014/main" id="{61B4B41E-DC1C-C580-1F61-468227C961C8}"/>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16882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719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zh-TW" altLang="en-US" noProof="0"/>
              <a:t>按一下以編輯母片文字樣式</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zh-TW" altLang="en-US" noProof="0"/>
              <a:t>按一下以編輯母片文字樣式</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zh-TW" altLang="en-US" noProof="0"/>
              <a:t>按一下以編輯母片文字樣式</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zh-TW" altLang="en-US" noProof="0"/>
              <a:t>按一下以編輯母片文字樣式</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zh-TW" altLang="en-US" noProof="0"/>
              <a:t>按一下圖示以新增圖片</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zh-TW" altLang="en-US" noProof="0"/>
              <a:t>按一下圖示以新增圖片</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zh-TW" altLang="en-US" noProof="0"/>
              <a:t>按一下圖示以新增圖片</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zh-TW" altLang="en-US" noProof="0"/>
              <a:t>按一下圖示以新增圖片</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zh-TW" altLang="en-US" noProof="0"/>
              <a:t>按一下以編輯母片文字樣式</a:t>
            </a:r>
          </a:p>
        </p:txBody>
      </p:sp>
      <p:sp>
        <p:nvSpPr>
          <p:cNvPr id="27" name="Shape 62" title="Decorative">
            <a:extLst>
              <a:ext uri="{FF2B5EF4-FFF2-40B4-BE49-F238E27FC236}">
                <a16:creationId xmlns:a16="http://schemas.microsoft.com/office/drawing/2014/main" id="{E1A23DB6-E067-4A30-8C4B-98B452428518}"/>
              </a:ext>
            </a:extLst>
          </p:cNvPr>
          <p:cNvSpPr/>
          <p:nvPr/>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
        <p:nvSpPr>
          <p:cNvPr id="17" name="Rectangle 6" title="Decorative">
            <a:extLst>
              <a:ext uri="{FF2B5EF4-FFF2-40B4-BE49-F238E27FC236}">
                <a16:creationId xmlns:a16="http://schemas.microsoft.com/office/drawing/2014/main" id="{569B2FB5-7619-2F6B-4D03-3EA318E13E6C}"/>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20" name="Shape 62" title="Decorative">
            <a:extLst>
              <a:ext uri="{FF2B5EF4-FFF2-40B4-BE49-F238E27FC236}">
                <a16:creationId xmlns:a16="http://schemas.microsoft.com/office/drawing/2014/main" id="{796BF296-3F62-72D9-880F-88F83C1A4723}"/>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1730220809"/>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765665" y="1"/>
            <a:ext cx="10668815" cy="620713"/>
          </a:xfrm>
        </p:spPr>
        <p:txBody>
          <a:bodyPr/>
          <a:lstStyle/>
          <a:p>
            <a:r>
              <a:rPr lang="zh-TW" altLang="en-US"/>
              <a:t>按一下以編輯母片標題樣式</a:t>
            </a:r>
          </a:p>
        </p:txBody>
      </p:sp>
      <p:sp>
        <p:nvSpPr>
          <p:cNvPr id="3" name="表格版面配置區 2"/>
          <p:cNvSpPr>
            <a:spLocks noGrp="1"/>
          </p:cNvSpPr>
          <p:nvPr>
            <p:ph type="tbl" idx="1"/>
          </p:nvPr>
        </p:nvSpPr>
        <p:spPr>
          <a:xfrm>
            <a:off x="755891" y="908050"/>
            <a:ext cx="10667185" cy="5111750"/>
          </a:xfrm>
        </p:spPr>
        <p:txBody>
          <a:bodyPr vert="horz" wrap="square" lIns="91440" tIns="45720" rIns="91440" bIns="45720" numCol="1" anchor="t" anchorCtr="0" compatLnSpc="1">
            <a:prstTxWarp prst="textNoShape">
              <a:avLst/>
            </a:prstTxWarp>
          </a:bodyPr>
          <a:lstStyle/>
          <a:p>
            <a:pPr lvl="0"/>
            <a:r>
              <a:rPr lang="zh-TW" altLang="en-US" noProof="0"/>
              <a:t>按一下圖示以新增表格</a:t>
            </a:r>
          </a:p>
        </p:txBody>
      </p:sp>
      <p:sp>
        <p:nvSpPr>
          <p:cNvPr id="4" name="Rectangle 6">
            <a:extLst>
              <a:ext uri="{FF2B5EF4-FFF2-40B4-BE49-F238E27FC236}">
                <a16:creationId xmlns:a16="http://schemas.microsoft.com/office/drawing/2014/main" id="{D30BFCD7-1E2B-707A-7536-0B3F0543F671}"/>
              </a:ext>
            </a:extLst>
          </p:cNvPr>
          <p:cNvSpPr>
            <a:spLocks noGrp="1" noChangeArrowheads="1"/>
          </p:cNvSpPr>
          <p:nvPr>
            <p:ph type="dt" sz="half" idx="10"/>
          </p:nvPr>
        </p:nvSpPr>
        <p:spPr>
          <a:ln/>
        </p:spPr>
        <p:txBody>
          <a:bodyPr/>
          <a:lstStyle>
            <a:lvl1pPr>
              <a:defRPr/>
            </a:lvl1pPr>
          </a:lstStyle>
          <a:p>
            <a:pPr>
              <a:defRPr/>
            </a:pPr>
            <a:fld id="{306DB24E-6D18-4F72-93C4-22D119A30D5D}" type="datetime1">
              <a:rPr lang="zh-TW" altLang="en-US"/>
              <a:pPr>
                <a:defRPr/>
              </a:pPr>
              <a:t>2022/12/14</a:t>
            </a:fld>
            <a:endParaRPr lang="en-US" altLang="zh-TW"/>
          </a:p>
        </p:txBody>
      </p:sp>
      <p:sp>
        <p:nvSpPr>
          <p:cNvPr id="5" name="Rectangle 7">
            <a:extLst>
              <a:ext uri="{FF2B5EF4-FFF2-40B4-BE49-F238E27FC236}">
                <a16:creationId xmlns:a16="http://schemas.microsoft.com/office/drawing/2014/main" id="{85A0D7CB-3DFA-E464-F6FB-962C7EBADB59}"/>
              </a:ext>
            </a:extLst>
          </p:cNvPr>
          <p:cNvSpPr>
            <a:spLocks noGrp="1" noChangeArrowheads="1"/>
          </p:cNvSpPr>
          <p:nvPr>
            <p:ph type="ftr" sz="quarter" idx="11"/>
          </p:nvPr>
        </p:nvSpPr>
        <p:spPr>
          <a:ln/>
        </p:spPr>
        <p:txBody>
          <a:bodyPr/>
          <a:lstStyle>
            <a:lvl1pPr>
              <a:defRPr/>
            </a:lvl1pPr>
          </a:lstStyle>
          <a:p>
            <a:endParaRPr lang="en-US" dirty="0"/>
          </a:p>
        </p:txBody>
      </p:sp>
      <p:sp>
        <p:nvSpPr>
          <p:cNvPr id="6" name="Rectangle 8">
            <a:extLst>
              <a:ext uri="{FF2B5EF4-FFF2-40B4-BE49-F238E27FC236}">
                <a16:creationId xmlns:a16="http://schemas.microsoft.com/office/drawing/2014/main" id="{651A866A-1F4F-8F1B-9873-B9A9BE144108}"/>
              </a:ext>
            </a:extLst>
          </p:cNvPr>
          <p:cNvSpPr>
            <a:spLocks noGrp="1" noChangeArrowheads="1"/>
          </p:cNvSpPr>
          <p:nvPr>
            <p:ph type="sldNum" sz="quarter" idx="12"/>
          </p:nvPr>
        </p:nvSpPr>
        <p:spPr>
          <a:ln/>
        </p:spPr>
        <p:txBody>
          <a:bodyPr/>
          <a:lstStyle>
            <a:lvl1pPr>
              <a:defRPr/>
            </a:lvl1pPr>
          </a:lstStyle>
          <a:p>
            <a:pPr>
              <a:defRPr/>
            </a:pPr>
            <a:fld id="{3977E433-2C90-4066-9D24-8B5B94DCE4A6}" type="slidenum">
              <a:rPr lang="en-US" altLang="zh-TW"/>
              <a:pPr>
                <a:defRPr/>
              </a:pPr>
              <a:t>‹#›</a:t>
            </a:fld>
            <a:endParaRPr lang="en-US" altLang="zh-TW"/>
          </a:p>
        </p:txBody>
      </p:sp>
    </p:spTree>
    <p:extLst>
      <p:ext uri="{BB962C8B-B14F-4D97-AF65-F5344CB8AC3E}">
        <p14:creationId xmlns:p14="http://schemas.microsoft.com/office/powerpoint/2010/main" val="245593793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zh-TW" altLang="en-US" noProof="0"/>
              <a:t>按一下以編輯母片文字樣式</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zh-TW" altLang="en-US" noProof="0"/>
              <a:t>按一下以編輯母片文字樣式</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zh-TW" altLang="en-US" noProof="0"/>
              <a:t>按一下以編輯母片文字樣式</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zh-TW" altLang="en-US" noProof="0"/>
              <a:t>按一下以編輯母片文字樣式</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zh-TW" altLang="en-US" noProof="0"/>
              <a:t>按一下以編輯母片文字樣式</a:t>
            </a:r>
          </a:p>
        </p:txBody>
      </p:sp>
      <p:sp>
        <p:nvSpPr>
          <p:cNvPr id="25" name="Shape 62" title="Decorative">
            <a:extLst>
              <a:ext uri="{FF2B5EF4-FFF2-40B4-BE49-F238E27FC236}">
                <a16:creationId xmlns:a16="http://schemas.microsoft.com/office/drawing/2014/main" id="{E1A23DB6-E067-4A30-8C4B-98B452428518}"/>
              </a:ext>
            </a:extLst>
          </p:cNvPr>
          <p:cNvSpPr/>
          <p:nvPr/>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zh-TW" altLang="en-US" noProof="0"/>
              <a:t>按一下圖示以新增圖片</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zh-TW" altLang="en-US" noProof="0"/>
              <a:t>按一下圖示以新增圖片</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zh-TW" altLang="en-US" noProof="0"/>
              <a:t>按一下圖示以新增圖片</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zh-TW" altLang="en-US" noProof="0"/>
              <a:t>按一下圖示以新增圖片</a:t>
            </a:r>
            <a:endParaRPr lang="en-US" noProof="0" dirty="0"/>
          </a:p>
        </p:txBody>
      </p:sp>
      <p:sp>
        <p:nvSpPr>
          <p:cNvPr id="21" name="Shape 62" title="Decorative">
            <a:extLst>
              <a:ext uri="{FF2B5EF4-FFF2-40B4-BE49-F238E27FC236}">
                <a16:creationId xmlns:a16="http://schemas.microsoft.com/office/drawing/2014/main" id="{8541E3C0-6B86-E5F6-AD9F-133A8B331C57}"/>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2" name="Oval 1">
            <a:extLst>
              <a:ext uri="{FF2B5EF4-FFF2-40B4-BE49-F238E27FC236}">
                <a16:creationId xmlns:a16="http://schemas.microsoft.com/office/drawing/2014/main" id="{33D01A2A-EFBF-C541-8B10-FE623D1759D3}"/>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16">
            <a:extLst>
              <a:ext uri="{FF2B5EF4-FFF2-40B4-BE49-F238E27FC236}">
                <a16:creationId xmlns:a16="http://schemas.microsoft.com/office/drawing/2014/main" id="{00435BA2-2A1D-8F5C-0DA1-052C84FA5A94}"/>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Oval 25">
            <a:extLst>
              <a:ext uri="{FF2B5EF4-FFF2-40B4-BE49-F238E27FC236}">
                <a16:creationId xmlns:a16="http://schemas.microsoft.com/office/drawing/2014/main" id="{6A3C4DAF-C99F-AE13-9992-03A50773AC45}"/>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Oval 26">
            <a:extLst>
              <a:ext uri="{FF2B5EF4-FFF2-40B4-BE49-F238E27FC236}">
                <a16:creationId xmlns:a16="http://schemas.microsoft.com/office/drawing/2014/main" id="{37A125BB-5A8A-3924-5505-EC823765BD00}"/>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317761176"/>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zh-TW" altLang="en-US" noProof="0"/>
              <a:t>按一下圖示以新增圖片</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zh-TW" altLang="en-US" noProof="0"/>
              <a:t>按一下圖示以新增圖片</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zh-TW" altLang="en-US" noProof="0"/>
              <a:t>按一下圖示以新增圖片</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zh-TW" altLang="en-US" noProof="0"/>
              <a:t>按一下圖示以新增圖片</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zh-TW" altLang="en-US" noProof="0"/>
              <a:t>按一下以編輯母片文字樣式</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zh-TW" altLang="en-US" noProof="0"/>
              <a:t>按一下以編輯母片文字樣式</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zh-TW" altLang="en-US" noProof="0"/>
              <a:t>按一下以編輯母片文字樣式</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zh-TW" altLang="en-US" noProof="0"/>
              <a:t>按一下以編輯母片文字樣式</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zh-TW" altLang="en-US" noProof="0"/>
              <a:t>按一下以編輯母片文字樣式</a:t>
            </a:r>
          </a:p>
        </p:txBody>
      </p:sp>
      <p:sp>
        <p:nvSpPr>
          <p:cNvPr id="15" name="Shape 62" title="Decorative">
            <a:extLst>
              <a:ext uri="{FF2B5EF4-FFF2-40B4-BE49-F238E27FC236}">
                <a16:creationId xmlns:a16="http://schemas.microsoft.com/office/drawing/2014/main" id="{E1A23DB6-E067-4A30-8C4B-98B452428518}"/>
              </a:ext>
            </a:extLst>
          </p:cNvPr>
          <p:cNvSpPr/>
          <p:nvPr/>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17" name="Rectangle 6" title="Decorative">
            <a:extLst>
              <a:ext uri="{FF2B5EF4-FFF2-40B4-BE49-F238E27FC236}">
                <a16:creationId xmlns:a16="http://schemas.microsoft.com/office/drawing/2014/main" id="{0819693C-65AA-2D11-0ABC-7C32B46953FC}"/>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21" name="Shape 62" title="Decorative">
            <a:extLst>
              <a:ext uri="{FF2B5EF4-FFF2-40B4-BE49-F238E27FC236}">
                <a16:creationId xmlns:a16="http://schemas.microsoft.com/office/drawing/2014/main" id="{71833D0F-FDA5-27A0-C035-E5E6E64FF95A}"/>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2274143978"/>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zh-TW" altLang="en-US" noProof="0"/>
              <a:t>按一下以編輯母片文字樣式</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zh-TW" altLang="en-US" noProof="0"/>
              <a:t>按一下以編輯母片文字樣式</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zh-TW" altLang="en-US" noProof="0"/>
              <a:t>按一下以編輯母片文字樣式</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zh-TW" altLang="en-US" noProof="0"/>
              <a:t>按一下以編輯母片文字樣式</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zh-TW" altLang="en-US" noProof="0"/>
              <a:t>按一下以編輯母片文字樣式</a:t>
            </a:r>
          </a:p>
        </p:txBody>
      </p:sp>
      <p:sp>
        <p:nvSpPr>
          <p:cNvPr id="17" name="Shape 62" title="Decorative">
            <a:extLst>
              <a:ext uri="{FF2B5EF4-FFF2-40B4-BE49-F238E27FC236}">
                <a16:creationId xmlns:a16="http://schemas.microsoft.com/office/drawing/2014/main" id="{E1A23DB6-E067-4A30-8C4B-98B452428518}"/>
              </a:ext>
            </a:extLst>
          </p:cNvPr>
          <p:cNvSpPr/>
          <p:nvPr/>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zh-TW" altLang="en-US" noProof="0"/>
              <a:t>按一下圖示以新增圖片</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zh-TW" altLang="en-US" noProof="0"/>
              <a:t>按一下圖示以新增圖片</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zh-TW" altLang="en-US" noProof="0"/>
              <a:t>按一下圖示以新增圖片</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zh-TW" altLang="en-US" noProof="0"/>
              <a:t>按一下圖示以新增圖片</a:t>
            </a:r>
            <a:endParaRPr lang="en-US" noProof="0" dirty="0"/>
          </a:p>
        </p:txBody>
      </p:sp>
      <p:sp>
        <p:nvSpPr>
          <p:cNvPr id="28" name="Shape 62" title="Decorative">
            <a:extLst>
              <a:ext uri="{FF2B5EF4-FFF2-40B4-BE49-F238E27FC236}">
                <a16:creationId xmlns:a16="http://schemas.microsoft.com/office/drawing/2014/main" id="{C12FD167-7C06-34EF-2021-7C7DE3F62E24}"/>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9" name="Oval 19">
            <a:extLst>
              <a:ext uri="{FF2B5EF4-FFF2-40B4-BE49-F238E27FC236}">
                <a16:creationId xmlns:a16="http://schemas.microsoft.com/office/drawing/2014/main" id="{DC5B96A2-993B-91F8-9535-DB2ADB61C327}"/>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Oval 20">
            <a:extLst>
              <a:ext uri="{FF2B5EF4-FFF2-40B4-BE49-F238E27FC236}">
                <a16:creationId xmlns:a16="http://schemas.microsoft.com/office/drawing/2014/main" id="{21F20255-10A7-5867-44F8-A439DAED43BB}"/>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Oval 21">
            <a:extLst>
              <a:ext uri="{FF2B5EF4-FFF2-40B4-BE49-F238E27FC236}">
                <a16:creationId xmlns:a16="http://schemas.microsoft.com/office/drawing/2014/main" id="{3E5CB720-BAF8-CF1E-8337-306FD7468B70}"/>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Oval 22">
            <a:extLst>
              <a:ext uri="{FF2B5EF4-FFF2-40B4-BE49-F238E27FC236}">
                <a16:creationId xmlns:a16="http://schemas.microsoft.com/office/drawing/2014/main" id="{6CF4D707-EAD0-6E70-4E45-C553F1407AD3}"/>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85971565"/>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zh-TW" altLang="en-US" noProof="0"/>
              <a:t>按一下圖示以新增圖片</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zh-TW" altLang="en-US" noProof="0"/>
              <a:t>按一下圖示以新增圖片</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zh-TW" altLang="en-US" noProof="0"/>
              <a:t>按一下圖示以新增圖片</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zh-TW" altLang="en-US" noProof="0"/>
              <a:t>按一下圖示以新增圖片</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zh-TW" altLang="en-US" noProof="0"/>
              <a:t>按一下以編輯母片文字樣式</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zh-TW" altLang="en-US" noProof="0"/>
              <a:t>按一下以編輯母片文字樣式</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zh-TW" altLang="en-US" noProof="0"/>
              <a:t>按一下以編輯母片文字樣式</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zh-TW" altLang="en-US" noProof="0"/>
              <a:t>按一下以編輯母片文字樣式</a:t>
            </a:r>
          </a:p>
        </p:txBody>
      </p:sp>
      <p:sp>
        <p:nvSpPr>
          <p:cNvPr id="15" name="Shape 62" title="Decorative">
            <a:extLst>
              <a:ext uri="{FF2B5EF4-FFF2-40B4-BE49-F238E27FC236}">
                <a16:creationId xmlns:a16="http://schemas.microsoft.com/office/drawing/2014/main" id="{E1A23DB6-E067-4A30-8C4B-98B452428518}"/>
              </a:ext>
            </a:extLst>
          </p:cNvPr>
          <p:cNvSpPr/>
          <p:nvPr/>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Rectangle 6" title="Decorative">
            <a:extLst>
              <a:ext uri="{FF2B5EF4-FFF2-40B4-BE49-F238E27FC236}">
                <a16:creationId xmlns:a16="http://schemas.microsoft.com/office/drawing/2014/main" id="{A42C56A6-AF33-D878-7534-30FD2F8CDEE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21" name="Shape 62" title="Decorative">
            <a:extLst>
              <a:ext uri="{FF2B5EF4-FFF2-40B4-BE49-F238E27FC236}">
                <a16:creationId xmlns:a16="http://schemas.microsoft.com/office/drawing/2014/main" id="{BDBA7272-C1E4-D8B5-C40B-106777E09847}"/>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03366062"/>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sp>
        <p:nvSpPr>
          <p:cNvPr id="3" name="Rectangle 2" title="Decorative"/>
          <p:cNvSpPr/>
          <p:nvPr/>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zh-TW" altLang="en-US"/>
              <a:t>按一下以編輯母片標題樣式</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zh-TW" altLang="en-US"/>
              <a:t>按一下圖示以新增圖片</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zh-TW" altLang="en-US"/>
              <a:t>按一下圖示以新增圖片</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zh-TW" altLang="en-US"/>
              <a:t>按一下圖示以新增圖片</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zh-TW" altLang="en-US"/>
              <a:t>按一下圖示以新增圖片</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zh-TW" altLang="en-US"/>
              <a:t>按一下以編輯母片文字樣式</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zh-TW" altLang="en-US"/>
              <a:t>按一下以編輯母片文字樣式</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zh-TW" altLang="en-US"/>
              <a:t>按一下以編輯母片文字樣式</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zh-TW" altLang="en-US"/>
              <a:t>按一下以編輯母片文字樣式</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
        <p:nvSpPr>
          <p:cNvPr id="22" name="Rectangle 2" title="Decorative">
            <a:extLst>
              <a:ext uri="{FF2B5EF4-FFF2-40B4-BE49-F238E27FC236}">
                <a16:creationId xmlns:a16="http://schemas.microsoft.com/office/drawing/2014/main" id="{30D5EA0F-EDDF-29C0-F442-925E69252D67}"/>
              </a:ext>
            </a:extLst>
          </p:cNvPr>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hape 62" title="Decorative">
            <a:extLst>
              <a:ext uri="{FF2B5EF4-FFF2-40B4-BE49-F238E27FC236}">
                <a16:creationId xmlns:a16="http://schemas.microsoft.com/office/drawing/2014/main" id="{355CF033-8C4C-50BE-1CEA-F3380796000C}"/>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13478980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4" name="Rectangle 3" title="Decorative"/>
          <p:cNvSpPr/>
          <p:nvPr/>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2106887" y="616350"/>
            <a:ext cx="7978227" cy="1062602"/>
          </a:xfrm>
        </p:spPr>
        <p:txBody>
          <a:bodyPr lIns="0"/>
          <a:lstStyle>
            <a:lvl1pPr algn="ctr">
              <a:defRPr>
                <a:solidFill>
                  <a:schemeClr val="tx2"/>
                </a:solidFill>
              </a:defRPr>
            </a:lvl1pPr>
          </a:lstStyle>
          <a:p>
            <a:r>
              <a:rPr lang="zh-TW" altLang="en-US"/>
              <a:t>按一下以編輯母片標題樣式</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zh-TW" altLang="en-US"/>
              <a:t>按一下圖示以新增圖片</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zh-TW" altLang="en-US"/>
              <a:t>按一下圖示以新增圖片</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zh-TW" altLang="en-US"/>
              <a:t>按一下圖示以新增圖片</a:t>
            </a:r>
            <a:endParaRPr lang="en-US" dirty="0"/>
          </a:p>
        </p:txBody>
      </p:sp>
      <p:sp>
        <p:nvSpPr>
          <p:cNvPr id="26" name="Rectangle 25" title="Decorative"/>
          <p:cNvSpPr/>
          <p:nvPr/>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zh-TW" altLang="en-US"/>
              <a:t>按一下以編輯母片文字樣式</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zh-TW" altLang="en-US"/>
              <a:t>按一下以編輯母片文字樣式</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zh-TW" altLang="en-US"/>
              <a:t>按一下以編輯母片文字樣式</a:t>
            </a:r>
          </a:p>
        </p:txBody>
      </p:sp>
      <p:sp>
        <p:nvSpPr>
          <p:cNvPr id="14" name="Text Placeholder 6">
            <a:extLst>
              <a:ext uri="{FF2B5EF4-FFF2-40B4-BE49-F238E27FC236}">
                <a16:creationId xmlns:a16="http://schemas.microsoft.com/office/drawing/2014/main" id="{5556F808-0B84-4923-9C86-83F13CFABBB6}"/>
              </a:ext>
            </a:extLst>
          </p:cNvPr>
          <p:cNvSpPr>
            <a:spLocks noGrp="1"/>
          </p:cNvSpPr>
          <p:nvPr>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zh-TW" altLang="en-US"/>
              <a:t>按一下以編輯母片文字樣式</a:t>
            </a:r>
          </a:p>
        </p:txBody>
      </p:sp>
      <p:sp>
        <p:nvSpPr>
          <p:cNvPr id="16" name="Text Placeholder 6">
            <a:extLst>
              <a:ext uri="{FF2B5EF4-FFF2-40B4-BE49-F238E27FC236}">
                <a16:creationId xmlns:a16="http://schemas.microsoft.com/office/drawing/2014/main" id="{530C251D-6B9A-485B-A02D-AAF34ECA7B5D}"/>
              </a:ext>
            </a:extLst>
          </p:cNvPr>
          <p:cNvSpPr>
            <a:spLocks noGrp="1"/>
          </p:cNvSpPr>
          <p:nvPr>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zh-TW" altLang="en-US"/>
              <a:t>按一下圖示以新增圖片</a:t>
            </a:r>
            <a:endParaRPr lang="en-US" dirty="0"/>
          </a:p>
        </p:txBody>
      </p:sp>
      <p:sp>
        <p:nvSpPr>
          <p:cNvPr id="19" name="Rectangle 3" title="Decorative">
            <a:extLst>
              <a:ext uri="{FF2B5EF4-FFF2-40B4-BE49-F238E27FC236}">
                <a16:creationId xmlns:a16="http://schemas.microsoft.com/office/drawing/2014/main" id="{A2D85E17-BF60-9831-8C55-FC10B668B60E}"/>
              </a:ext>
            </a:extLst>
          </p:cNvPr>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0" title="Decorative">
            <a:extLst>
              <a:ext uri="{FF2B5EF4-FFF2-40B4-BE49-F238E27FC236}">
                <a16:creationId xmlns:a16="http://schemas.microsoft.com/office/drawing/2014/main" id="{7A45A8C0-685E-6A2F-7D05-71E6B9D35C92}"/>
              </a:ext>
            </a:extLst>
          </p:cNvPr>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7" title="Decorative">
            <a:extLst>
              <a:ext uri="{FF2B5EF4-FFF2-40B4-BE49-F238E27FC236}">
                <a16:creationId xmlns:a16="http://schemas.microsoft.com/office/drawing/2014/main" id="{7E697F62-5509-CCD3-772A-F84B1561CB3A}"/>
              </a:ext>
            </a:extLst>
          </p:cNvPr>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3B7E682E-D4A8-F9C0-CB91-DD97EECA15A0}"/>
              </a:ext>
            </a:extLst>
          </p:cNvPr>
          <p:cNvSpPr>
            <a:spLocks noGrp="1"/>
          </p:cNvSpPr>
          <p:nvPr>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24" name="Rectangle 25" title="Decorative">
            <a:extLst>
              <a:ext uri="{FF2B5EF4-FFF2-40B4-BE49-F238E27FC236}">
                <a16:creationId xmlns:a16="http://schemas.microsoft.com/office/drawing/2014/main" id="{A2537D83-0A81-1854-808F-F9591D13D61D}"/>
              </a:ext>
            </a:extLst>
          </p:cNvPr>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6">
            <a:extLst>
              <a:ext uri="{FF2B5EF4-FFF2-40B4-BE49-F238E27FC236}">
                <a16:creationId xmlns:a16="http://schemas.microsoft.com/office/drawing/2014/main" id="{D3E46F99-6F01-BD1F-F99F-C1782D562191}"/>
              </a:ext>
            </a:extLst>
          </p:cNvPr>
          <p:cNvSpPr>
            <a:spLocks noGrp="1"/>
          </p:cNvSpPr>
          <p:nvPr>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7" name="Text Placeholder 6">
            <a:extLst>
              <a:ext uri="{FF2B5EF4-FFF2-40B4-BE49-F238E27FC236}">
                <a16:creationId xmlns:a16="http://schemas.microsoft.com/office/drawing/2014/main" id="{3A8C3AD1-743D-96DF-1548-ABB39D2A6F4E}"/>
              </a:ext>
            </a:extLst>
          </p:cNvPr>
          <p:cNvSpPr>
            <a:spLocks noGrp="1"/>
          </p:cNvSpPr>
          <p:nvPr>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29" name="Text Placeholder 6">
            <a:extLst>
              <a:ext uri="{FF2B5EF4-FFF2-40B4-BE49-F238E27FC236}">
                <a16:creationId xmlns:a16="http://schemas.microsoft.com/office/drawing/2014/main" id="{95791BE6-EF41-CF96-2127-F07C4A5A2072}"/>
              </a:ext>
            </a:extLst>
          </p:cNvPr>
          <p:cNvSpPr>
            <a:spLocks noGrp="1"/>
          </p:cNvSpPr>
          <p:nvPr>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34" name="Text Placeholder 6">
            <a:extLst>
              <a:ext uri="{FF2B5EF4-FFF2-40B4-BE49-F238E27FC236}">
                <a16:creationId xmlns:a16="http://schemas.microsoft.com/office/drawing/2014/main" id="{9EC6D730-920C-9EFB-3FE0-CE1A36BE8FB6}"/>
              </a:ext>
            </a:extLst>
          </p:cNvPr>
          <p:cNvSpPr>
            <a:spLocks noGrp="1"/>
          </p:cNvSpPr>
          <p:nvPr>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5" name="Text Placeholder 6">
            <a:extLst>
              <a:ext uri="{FF2B5EF4-FFF2-40B4-BE49-F238E27FC236}">
                <a16:creationId xmlns:a16="http://schemas.microsoft.com/office/drawing/2014/main" id="{144A7598-E9A3-6373-DA7B-FA7F8368B177}"/>
              </a:ext>
            </a:extLst>
          </p:cNvPr>
          <p:cNvSpPr>
            <a:spLocks noGrp="1"/>
          </p:cNvSpPr>
          <p:nvPr>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36" name="Text Placeholder 6">
            <a:extLst>
              <a:ext uri="{FF2B5EF4-FFF2-40B4-BE49-F238E27FC236}">
                <a16:creationId xmlns:a16="http://schemas.microsoft.com/office/drawing/2014/main" id="{31643F40-4E5D-1BA0-636D-2832E7D9500B}"/>
              </a:ext>
            </a:extLst>
          </p:cNvPr>
          <p:cNvSpPr>
            <a:spLocks noGrp="1"/>
          </p:cNvSpPr>
          <p:nvPr>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7" name="Text Placeholder 6">
            <a:extLst>
              <a:ext uri="{FF2B5EF4-FFF2-40B4-BE49-F238E27FC236}">
                <a16:creationId xmlns:a16="http://schemas.microsoft.com/office/drawing/2014/main" id="{7CB1B582-1105-2019-4EDF-CF9748E22E3C}"/>
              </a:ext>
            </a:extLst>
          </p:cNvPr>
          <p:cNvSpPr>
            <a:spLocks noGrp="1"/>
          </p:cNvSpPr>
          <p:nvPr>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38" name="Text Placeholder 6">
            <a:extLst>
              <a:ext uri="{FF2B5EF4-FFF2-40B4-BE49-F238E27FC236}">
                <a16:creationId xmlns:a16="http://schemas.microsoft.com/office/drawing/2014/main" id="{EAAC2355-6633-2156-F5A3-A1F93AB5AD0A}"/>
              </a:ext>
            </a:extLst>
          </p:cNvPr>
          <p:cNvSpPr>
            <a:spLocks noGrp="1"/>
          </p:cNvSpPr>
          <p:nvPr>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Tree>
    <p:extLst>
      <p:ext uri="{BB962C8B-B14F-4D97-AF65-F5344CB8AC3E}">
        <p14:creationId xmlns:p14="http://schemas.microsoft.com/office/powerpoint/2010/main" val="30175022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zh-TW" altLang="en-US" noProof="0"/>
              <a:t>按一下以編輯母片文字樣式</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zh-TW" altLang="en-US" noProof="0"/>
              <a:t>按一下圖示以新增圖表</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1">
            <a:extLst>
              <a:ext uri="{FF2B5EF4-FFF2-40B4-BE49-F238E27FC236}">
                <a16:creationId xmlns:a16="http://schemas.microsoft.com/office/drawing/2014/main" id="{1823221C-46BA-15C0-4D64-0B3CAB0878C3}"/>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344982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zh-TW" altLang="en-US" noProof="0"/>
              <a:t>按一下以編輯母片文字樣式</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zh-TW" altLang="en-US" noProof="0"/>
              <a:t>按一下圖示以新增圖表</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8" name="Shape 62" title="Decorative">
            <a:extLst>
              <a:ext uri="{FF2B5EF4-FFF2-40B4-BE49-F238E27FC236}">
                <a16:creationId xmlns:a16="http://schemas.microsoft.com/office/drawing/2014/main" id="{C6D5AAD1-6DE6-F2DA-3634-AE95A6D23E5A}"/>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1430466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zh-TW" altLang="en-US" noProof="0"/>
              <a:t>按一下以編輯母片文字樣式</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zh-TW" altLang="en-US" noProof="0"/>
              <a:t>按一下圖示以新增圖表</a:t>
            </a:r>
            <a:endParaRPr lang="en-US" noProof="0" dirty="0"/>
          </a:p>
        </p:txBody>
      </p:sp>
      <p:sp>
        <p:nvSpPr>
          <p:cNvPr id="7" name="Rectangle 1">
            <a:extLst>
              <a:ext uri="{FF2B5EF4-FFF2-40B4-BE49-F238E27FC236}">
                <a16:creationId xmlns:a16="http://schemas.microsoft.com/office/drawing/2014/main" id="{06838A31-A31F-0A35-33FB-F7E7515A1786}"/>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218058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zh-TW" altLang="en-US" noProof="0"/>
              <a:t>按一下以編輯母片文字樣式</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zh-TW" altLang="en-US" noProof="0"/>
              <a:t>按一下圖示以新增圖表</a:t>
            </a:r>
            <a:endParaRPr lang="en-US" noProof="0" dirty="0"/>
          </a:p>
        </p:txBody>
      </p:sp>
      <p:sp>
        <p:nvSpPr>
          <p:cNvPr id="7" name="Rectangle 1">
            <a:extLst>
              <a:ext uri="{FF2B5EF4-FFF2-40B4-BE49-F238E27FC236}">
                <a16:creationId xmlns:a16="http://schemas.microsoft.com/office/drawing/2014/main" id="{5DFE45EB-4AD3-59BF-7439-9AFE412CE397}"/>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950691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765665" y="1"/>
            <a:ext cx="10668815" cy="620713"/>
          </a:xfrm>
        </p:spPr>
        <p:txBody>
          <a:bodyPr/>
          <a:lstStyle/>
          <a:p>
            <a:r>
              <a:rPr lang="zh-TW" altLang="en-US"/>
              <a:t>按一下以編輯母片標題樣式</a:t>
            </a:r>
          </a:p>
        </p:txBody>
      </p:sp>
      <p:sp>
        <p:nvSpPr>
          <p:cNvPr id="3" name="文字版面配置區 2"/>
          <p:cNvSpPr>
            <a:spLocks noGrp="1"/>
          </p:cNvSpPr>
          <p:nvPr>
            <p:ph type="body" sz="half" idx="1"/>
          </p:nvPr>
        </p:nvSpPr>
        <p:spPr>
          <a:xfrm>
            <a:off x="755892" y="908050"/>
            <a:ext cx="5255397" cy="51117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67680" y="908050"/>
            <a:ext cx="5255397" cy="51117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6">
            <a:extLst>
              <a:ext uri="{FF2B5EF4-FFF2-40B4-BE49-F238E27FC236}">
                <a16:creationId xmlns:a16="http://schemas.microsoft.com/office/drawing/2014/main" id="{1B3E4BB3-E3BE-345C-9A66-573F2A819158}"/>
              </a:ext>
            </a:extLst>
          </p:cNvPr>
          <p:cNvSpPr>
            <a:spLocks noGrp="1" noChangeArrowheads="1"/>
          </p:cNvSpPr>
          <p:nvPr>
            <p:ph type="dt" sz="half" idx="10"/>
          </p:nvPr>
        </p:nvSpPr>
        <p:spPr>
          <a:ln/>
        </p:spPr>
        <p:txBody>
          <a:bodyPr/>
          <a:lstStyle>
            <a:lvl1pPr>
              <a:defRPr/>
            </a:lvl1pPr>
          </a:lstStyle>
          <a:p>
            <a:pPr>
              <a:defRPr/>
            </a:pPr>
            <a:fld id="{448EB76E-3F8C-4AA0-9A0B-379B5477A03C}" type="datetime1">
              <a:rPr lang="zh-TW" altLang="en-US"/>
              <a:pPr>
                <a:defRPr/>
              </a:pPr>
              <a:t>2022/12/14</a:t>
            </a:fld>
            <a:endParaRPr lang="en-US" altLang="zh-TW"/>
          </a:p>
        </p:txBody>
      </p:sp>
      <p:sp>
        <p:nvSpPr>
          <p:cNvPr id="6" name="Rectangle 7">
            <a:extLst>
              <a:ext uri="{FF2B5EF4-FFF2-40B4-BE49-F238E27FC236}">
                <a16:creationId xmlns:a16="http://schemas.microsoft.com/office/drawing/2014/main" id="{247BF8A0-58EB-BEFB-29CF-F8874E5E7AAA}"/>
              </a:ext>
            </a:extLst>
          </p:cNvPr>
          <p:cNvSpPr>
            <a:spLocks noGrp="1" noChangeArrowheads="1"/>
          </p:cNvSpPr>
          <p:nvPr>
            <p:ph type="ftr" sz="quarter" idx="11"/>
          </p:nvPr>
        </p:nvSpPr>
        <p:spPr>
          <a:ln/>
        </p:spPr>
        <p:txBody>
          <a:bodyPr/>
          <a:lstStyle>
            <a:lvl1pPr>
              <a:defRPr/>
            </a:lvl1pPr>
          </a:lstStyle>
          <a:p>
            <a:endParaRPr lang="en-US" dirty="0"/>
          </a:p>
        </p:txBody>
      </p:sp>
      <p:sp>
        <p:nvSpPr>
          <p:cNvPr id="7" name="Rectangle 8">
            <a:extLst>
              <a:ext uri="{FF2B5EF4-FFF2-40B4-BE49-F238E27FC236}">
                <a16:creationId xmlns:a16="http://schemas.microsoft.com/office/drawing/2014/main" id="{57A201E8-C632-DC6C-E2E8-D6E548D75AEE}"/>
              </a:ext>
            </a:extLst>
          </p:cNvPr>
          <p:cNvSpPr>
            <a:spLocks noGrp="1" noChangeArrowheads="1"/>
          </p:cNvSpPr>
          <p:nvPr>
            <p:ph type="sldNum" sz="quarter" idx="12"/>
          </p:nvPr>
        </p:nvSpPr>
        <p:spPr>
          <a:ln/>
        </p:spPr>
        <p:txBody>
          <a:bodyPr/>
          <a:lstStyle>
            <a:lvl1pPr>
              <a:defRPr/>
            </a:lvl1pPr>
          </a:lstStyle>
          <a:p>
            <a:pPr>
              <a:defRPr/>
            </a:pPr>
            <a:fld id="{A6E06E04-08F8-415F-81B3-7D548E472DD7}" type="slidenum">
              <a:rPr lang="en-US" altLang="zh-TW"/>
              <a:pPr>
                <a:defRPr/>
              </a:pPr>
              <a:t>‹#›</a:t>
            </a:fld>
            <a:endParaRPr lang="en-US" altLang="zh-TW"/>
          </a:p>
        </p:txBody>
      </p:sp>
    </p:spTree>
    <p:extLst>
      <p:ext uri="{BB962C8B-B14F-4D97-AF65-F5344CB8AC3E}">
        <p14:creationId xmlns:p14="http://schemas.microsoft.com/office/powerpoint/2010/main" val="210996457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zh-TW" altLang="en-US" noProof="0"/>
              <a:t>按一下以編輯母片文字樣式</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zh-TW" altLang="en-US" noProof="0"/>
              <a:t>按一下圖示以新增圖表</a:t>
            </a:r>
            <a:endParaRPr lang="en-US" noProof="0" dirty="0"/>
          </a:p>
        </p:txBody>
      </p:sp>
    </p:spTree>
    <p:extLst>
      <p:ext uri="{BB962C8B-B14F-4D97-AF65-F5344CB8AC3E}">
        <p14:creationId xmlns:p14="http://schemas.microsoft.com/office/powerpoint/2010/main" val="42243452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zh-TW" altLang="en-US" noProof="0"/>
              <a:t>按一下以編輯母片文字樣式</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zh-TW" altLang="en-US" noProof="0"/>
              <a:t>按一下圖示以新增圖表</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zh-TW" altLang="en-US" noProof="0"/>
              <a:t>按一下圖示以新增圖片</a:t>
            </a:r>
            <a:endParaRPr lang="en-US" noProof="0" dirty="0"/>
          </a:p>
        </p:txBody>
      </p:sp>
    </p:spTree>
    <p:extLst>
      <p:ext uri="{BB962C8B-B14F-4D97-AF65-F5344CB8AC3E}">
        <p14:creationId xmlns:p14="http://schemas.microsoft.com/office/powerpoint/2010/main" val="38485227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自訂版面配置">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zh-TW" altLang="en-US"/>
              <a:t>按一下圖示以新增表格</a:t>
            </a:r>
            <a:endParaRPr lang="en-US" dirty="0"/>
          </a:p>
        </p:txBody>
      </p:sp>
    </p:spTree>
    <p:extLst>
      <p:ext uri="{BB962C8B-B14F-4D97-AF65-F5344CB8AC3E}">
        <p14:creationId xmlns:p14="http://schemas.microsoft.com/office/powerpoint/2010/main" val="16211935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6492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zh-TW" altLang="en-US" noProof="0"/>
              <a:t>按一下圖示以新增圖片</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zh-TW" altLang="en-US" noProof="0"/>
              <a:t>按一下圖示以新增圖片</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zh-TW" altLang="en-US" noProof="0"/>
              <a:t>按一下圖示以新增圖片</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9" name="Rectangle 2">
            <a:extLst>
              <a:ext uri="{FF2B5EF4-FFF2-40B4-BE49-F238E27FC236}">
                <a16:creationId xmlns:a16="http://schemas.microsoft.com/office/drawing/2014/main" id="{5947F366-3E72-68E4-DBA8-12DFD3014AA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Shape 62" title="Decorative">
            <a:extLst>
              <a:ext uri="{FF2B5EF4-FFF2-40B4-BE49-F238E27FC236}">
                <a16:creationId xmlns:a16="http://schemas.microsoft.com/office/drawing/2014/main" id="{968A5E6D-3E22-4078-1544-F13C70E8D1A2}"/>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36859331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zh-TW" altLang="en-US" noProof="0"/>
              <a:t>按一下圖示以新增圖片</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zh-TW" altLang="en-US" noProof="0"/>
              <a:t>按一下圖示以新增圖片</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7" name="Shape 62" title="Decorative">
            <a:extLst>
              <a:ext uri="{FF2B5EF4-FFF2-40B4-BE49-F238E27FC236}">
                <a16:creationId xmlns:a16="http://schemas.microsoft.com/office/drawing/2014/main" id="{F0329773-9075-8C74-44B1-0F1C3066E493}"/>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7517835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zh-TW" altLang="en-US"/>
              <a:t>按一下圖示以新增圖片</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zh-TW" altLang="en-US"/>
              <a:t>按一下圖示以新增圖片</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zh-TW" altLang="en-US"/>
              <a:t>按一下圖示以新增圖片</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zh-TW" altLang="en-US"/>
              <a:t>按一下圖示以新增圖片</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zh-TW" altLang="en-US"/>
              <a:t>按一下圖示以新增圖片</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zh-TW" altLang="en-US"/>
              <a:t>按一下圖示以新增圖片</a:t>
            </a:r>
            <a:endParaRPr lang="en-US" dirty="0"/>
          </a:p>
        </p:txBody>
      </p:sp>
      <p:sp>
        <p:nvSpPr>
          <p:cNvPr id="2" name="Rectangle 1" title="Decorative"/>
          <p:cNvSpPr/>
          <p:nvPr/>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 title="Decorative">
            <a:extLst>
              <a:ext uri="{FF2B5EF4-FFF2-40B4-BE49-F238E27FC236}">
                <a16:creationId xmlns:a16="http://schemas.microsoft.com/office/drawing/2014/main" id="{29F5D943-E2AD-5068-218F-38572D8A6B5C}"/>
              </a:ext>
            </a:extLst>
          </p:cNvPr>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8" title="Decorative">
            <a:extLst>
              <a:ext uri="{FF2B5EF4-FFF2-40B4-BE49-F238E27FC236}">
                <a16:creationId xmlns:a16="http://schemas.microsoft.com/office/drawing/2014/main" id="{FF6A041A-3842-595E-77CD-48895E62055E}"/>
              </a:ext>
            </a:extLst>
          </p:cNvPr>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9" title="Decorative">
            <a:extLst>
              <a:ext uri="{FF2B5EF4-FFF2-40B4-BE49-F238E27FC236}">
                <a16:creationId xmlns:a16="http://schemas.microsoft.com/office/drawing/2014/main" id="{478AABE4-BAF0-EB06-86D7-53B4DDD4FD24}"/>
              </a:ext>
            </a:extLst>
          </p:cNvPr>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0" title="Decorative">
            <a:extLst>
              <a:ext uri="{FF2B5EF4-FFF2-40B4-BE49-F238E27FC236}">
                <a16:creationId xmlns:a16="http://schemas.microsoft.com/office/drawing/2014/main" id="{E011616D-27AA-C7AA-649C-D0C4C4CEAA65}"/>
              </a:ext>
            </a:extLst>
          </p:cNvPr>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697069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E6CB013-CF95-40E6-AC1C-79DA48296C9C}"/>
              </a:ext>
            </a:extLst>
          </p:cNvPr>
          <p:cNvSpPr>
            <a:spLocks noGrp="1" noChangeArrowheads="1"/>
          </p:cNvSpPr>
          <p:nvPr>
            <p:ph type="dt" sz="half" idx="10"/>
          </p:nvPr>
        </p:nvSpPr>
        <p:spPr>
          <a:ln/>
        </p:spPr>
        <p:txBody>
          <a:bodyPr/>
          <a:lstStyle>
            <a:lvl1pPr>
              <a:defRPr/>
            </a:lvl1pPr>
          </a:lstStyle>
          <a:p>
            <a:pPr>
              <a:defRPr/>
            </a:pPr>
            <a:fld id="{6B08EF95-A933-4AC5-A856-C92BD587D763}" type="datetime1">
              <a:rPr lang="zh-TW" altLang="en-US" smtClean="0"/>
              <a:pPr>
                <a:defRPr/>
              </a:pPr>
              <a:t>2022/12/14</a:t>
            </a:fld>
            <a:endParaRPr lang="en-US" altLang="zh-TW"/>
          </a:p>
        </p:txBody>
      </p:sp>
      <p:sp>
        <p:nvSpPr>
          <p:cNvPr id="3" name="Rectangle 7">
            <a:extLst>
              <a:ext uri="{FF2B5EF4-FFF2-40B4-BE49-F238E27FC236}">
                <a16:creationId xmlns:a16="http://schemas.microsoft.com/office/drawing/2014/main" id="{6E589FE7-98B5-4094-BF5C-7FE9EF4D1CEF}"/>
              </a:ext>
            </a:extLst>
          </p:cNvPr>
          <p:cNvSpPr>
            <a:spLocks noGrp="1" noChangeArrowheads="1"/>
          </p:cNvSpPr>
          <p:nvPr>
            <p:ph type="ftr" sz="quarter" idx="11"/>
          </p:nvPr>
        </p:nvSpPr>
        <p:spPr>
          <a:ln/>
        </p:spPr>
        <p:txBody>
          <a:bodyPr/>
          <a:lstStyle>
            <a:lvl1pPr>
              <a:defRPr/>
            </a:lvl1pPr>
          </a:lstStyle>
          <a:p>
            <a:endParaRPr lang="en-US" dirty="0"/>
          </a:p>
        </p:txBody>
      </p:sp>
      <p:sp>
        <p:nvSpPr>
          <p:cNvPr id="4" name="Rectangle 8">
            <a:extLst>
              <a:ext uri="{FF2B5EF4-FFF2-40B4-BE49-F238E27FC236}">
                <a16:creationId xmlns:a16="http://schemas.microsoft.com/office/drawing/2014/main" id="{651FD8F7-CDAE-4271-9DE2-B3226269470C}"/>
              </a:ext>
            </a:extLst>
          </p:cNvPr>
          <p:cNvSpPr>
            <a:spLocks noGrp="1" noChangeArrowheads="1"/>
          </p:cNvSpPr>
          <p:nvPr>
            <p:ph type="sldNum" sz="quarter" idx="12"/>
          </p:nvPr>
        </p:nvSpPr>
        <p:spPr>
          <a:ln/>
        </p:spPr>
        <p:txBody>
          <a:bodyPr/>
          <a:lstStyle>
            <a:lvl1pPr>
              <a:defRPr/>
            </a:lvl1pPr>
          </a:lstStyle>
          <a:p>
            <a:pPr>
              <a:defRPr/>
            </a:pPr>
            <a:fld id="{75933B47-6063-4609-AE6D-3B29FEF8B59D}" type="slidenum">
              <a:rPr lang="en-US" altLang="zh-TW" smtClean="0"/>
              <a:pPr>
                <a:defRPr/>
              </a:pPr>
              <a:t>‹#›</a:t>
            </a:fld>
            <a:endParaRPr lang="en-US" altLang="zh-TW"/>
          </a:p>
        </p:txBody>
      </p:sp>
    </p:spTree>
    <p:extLst>
      <p:ext uri="{BB962C8B-B14F-4D97-AF65-F5344CB8AC3E}">
        <p14:creationId xmlns:p14="http://schemas.microsoft.com/office/powerpoint/2010/main" val="410717900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6">
            <a:extLst>
              <a:ext uri="{FF2B5EF4-FFF2-40B4-BE49-F238E27FC236}">
                <a16:creationId xmlns:a16="http://schemas.microsoft.com/office/drawing/2014/main" id="{750899BE-D423-4255-9176-1D0931BA70FF}"/>
              </a:ext>
            </a:extLst>
          </p:cNvPr>
          <p:cNvSpPr>
            <a:spLocks noGrp="1" noChangeArrowheads="1"/>
          </p:cNvSpPr>
          <p:nvPr>
            <p:ph type="dt" sz="half" idx="10"/>
          </p:nvPr>
        </p:nvSpPr>
        <p:spPr>
          <a:ln/>
        </p:spPr>
        <p:txBody>
          <a:bodyPr/>
          <a:lstStyle>
            <a:lvl1pPr>
              <a:defRPr/>
            </a:lvl1pPr>
          </a:lstStyle>
          <a:p>
            <a:pPr>
              <a:defRPr/>
            </a:pPr>
            <a:fld id="{D91C3F69-7039-4479-8846-0DEEAAB7B27C}" type="datetime1">
              <a:rPr lang="zh-TW" altLang="en-US" smtClean="0"/>
              <a:pPr>
                <a:defRPr/>
              </a:pPr>
              <a:t>2022/12/14</a:t>
            </a:fld>
            <a:endParaRPr lang="en-US" altLang="zh-TW"/>
          </a:p>
        </p:txBody>
      </p:sp>
      <p:sp>
        <p:nvSpPr>
          <p:cNvPr id="5" name="Rectangle 7">
            <a:extLst>
              <a:ext uri="{FF2B5EF4-FFF2-40B4-BE49-F238E27FC236}">
                <a16:creationId xmlns:a16="http://schemas.microsoft.com/office/drawing/2014/main" id="{B40033D0-4739-4B86-A489-353C106F50C6}"/>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8">
            <a:extLst>
              <a:ext uri="{FF2B5EF4-FFF2-40B4-BE49-F238E27FC236}">
                <a16:creationId xmlns:a16="http://schemas.microsoft.com/office/drawing/2014/main" id="{8D56D5AA-53E4-4CBE-91BB-F31A57E31867}"/>
              </a:ext>
            </a:extLst>
          </p:cNvPr>
          <p:cNvSpPr>
            <a:spLocks noGrp="1" noChangeArrowheads="1"/>
          </p:cNvSpPr>
          <p:nvPr>
            <p:ph type="sldNum" sz="quarter" idx="12"/>
          </p:nvPr>
        </p:nvSpPr>
        <p:spPr>
          <a:ln/>
        </p:spPr>
        <p:txBody>
          <a:bodyPr/>
          <a:lstStyle>
            <a:lvl1pPr>
              <a:defRPr/>
            </a:lvl1pPr>
          </a:lstStyle>
          <a:p>
            <a:pPr>
              <a:defRPr/>
            </a:pPr>
            <a:fld id="{6E72E3EE-BC90-4D4D-B6B4-C75B13B34949}" type="slidenum">
              <a:rPr lang="en-US" altLang="zh-TW" smtClean="0"/>
              <a:pPr>
                <a:defRPr/>
              </a:pPr>
              <a:t>‹#›</a:t>
            </a:fld>
            <a:endParaRPr lang="en-US" altLang="zh-TW"/>
          </a:p>
        </p:txBody>
      </p:sp>
    </p:spTree>
    <p:extLst>
      <p:ext uri="{BB962C8B-B14F-4D97-AF65-F5344CB8AC3E}">
        <p14:creationId xmlns:p14="http://schemas.microsoft.com/office/powerpoint/2010/main" val="60149682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765665" y="1"/>
            <a:ext cx="10668815" cy="620713"/>
          </a:xfrm>
        </p:spPr>
        <p:txBody>
          <a:bodyPr/>
          <a:lstStyle/>
          <a:p>
            <a:r>
              <a:rPr lang="zh-TW" altLang="en-US"/>
              <a:t>按一下以編輯母片標題樣式</a:t>
            </a:r>
          </a:p>
        </p:txBody>
      </p:sp>
      <p:sp>
        <p:nvSpPr>
          <p:cNvPr id="3" name="文字版面配置區 2"/>
          <p:cNvSpPr>
            <a:spLocks noGrp="1"/>
          </p:cNvSpPr>
          <p:nvPr>
            <p:ph type="body" sz="half" idx="1"/>
          </p:nvPr>
        </p:nvSpPr>
        <p:spPr>
          <a:xfrm>
            <a:off x="755892" y="908050"/>
            <a:ext cx="5255397" cy="51117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6167680" y="908050"/>
            <a:ext cx="5255397" cy="5111750"/>
          </a:xfrm>
        </p:spPr>
        <p:txBody>
          <a:bodyPr vert="horz" wrap="square" lIns="91440" tIns="45720" rIns="91440" bIns="45720" numCol="1" anchor="t" anchorCtr="0" compatLnSpc="1">
            <a:prstTxWarp prst="textNoShape">
              <a:avLst/>
            </a:prstTxWarp>
          </a:bodyPr>
          <a:lstStyle/>
          <a:p>
            <a:pPr lvl="0"/>
            <a:r>
              <a:rPr lang="zh-TW" altLang="en-US" noProof="0"/>
              <a:t>按一下圖示以新增線上影像</a:t>
            </a:r>
          </a:p>
        </p:txBody>
      </p:sp>
      <p:sp>
        <p:nvSpPr>
          <p:cNvPr id="5" name="Rectangle 6">
            <a:extLst>
              <a:ext uri="{FF2B5EF4-FFF2-40B4-BE49-F238E27FC236}">
                <a16:creationId xmlns:a16="http://schemas.microsoft.com/office/drawing/2014/main" id="{4AE339BF-5CF3-4CE5-E5CF-A6EBB3864769}"/>
              </a:ext>
            </a:extLst>
          </p:cNvPr>
          <p:cNvSpPr>
            <a:spLocks noGrp="1" noChangeArrowheads="1"/>
          </p:cNvSpPr>
          <p:nvPr>
            <p:ph type="dt" sz="half" idx="10"/>
          </p:nvPr>
        </p:nvSpPr>
        <p:spPr>
          <a:ln/>
        </p:spPr>
        <p:txBody>
          <a:bodyPr/>
          <a:lstStyle>
            <a:lvl1pPr>
              <a:defRPr/>
            </a:lvl1pPr>
          </a:lstStyle>
          <a:p>
            <a:pPr>
              <a:defRPr/>
            </a:pPr>
            <a:fld id="{829EFA48-4CB7-4515-82A3-789B52B7C6C1}" type="datetime1">
              <a:rPr lang="zh-TW" altLang="en-US"/>
              <a:pPr>
                <a:defRPr/>
              </a:pPr>
              <a:t>2022/12/14</a:t>
            </a:fld>
            <a:endParaRPr lang="en-US" altLang="zh-TW"/>
          </a:p>
        </p:txBody>
      </p:sp>
      <p:sp>
        <p:nvSpPr>
          <p:cNvPr id="6" name="Rectangle 7">
            <a:extLst>
              <a:ext uri="{FF2B5EF4-FFF2-40B4-BE49-F238E27FC236}">
                <a16:creationId xmlns:a16="http://schemas.microsoft.com/office/drawing/2014/main" id="{FD3428FF-86D4-8ADA-9B79-CB1910E15237}"/>
              </a:ext>
            </a:extLst>
          </p:cNvPr>
          <p:cNvSpPr>
            <a:spLocks noGrp="1" noChangeArrowheads="1"/>
          </p:cNvSpPr>
          <p:nvPr>
            <p:ph type="ftr" sz="quarter" idx="11"/>
          </p:nvPr>
        </p:nvSpPr>
        <p:spPr>
          <a:ln/>
        </p:spPr>
        <p:txBody>
          <a:bodyPr/>
          <a:lstStyle>
            <a:lvl1pPr>
              <a:defRPr/>
            </a:lvl1pPr>
          </a:lstStyle>
          <a:p>
            <a:endParaRPr lang="en-US" dirty="0"/>
          </a:p>
        </p:txBody>
      </p:sp>
      <p:sp>
        <p:nvSpPr>
          <p:cNvPr id="7" name="Rectangle 8">
            <a:extLst>
              <a:ext uri="{FF2B5EF4-FFF2-40B4-BE49-F238E27FC236}">
                <a16:creationId xmlns:a16="http://schemas.microsoft.com/office/drawing/2014/main" id="{1DC64B51-48D5-F0F6-A9ED-C20F6DCDB5C6}"/>
              </a:ext>
            </a:extLst>
          </p:cNvPr>
          <p:cNvSpPr>
            <a:spLocks noGrp="1" noChangeArrowheads="1"/>
          </p:cNvSpPr>
          <p:nvPr>
            <p:ph type="sldNum" sz="quarter" idx="12"/>
          </p:nvPr>
        </p:nvSpPr>
        <p:spPr>
          <a:ln/>
        </p:spPr>
        <p:txBody>
          <a:bodyPr/>
          <a:lstStyle>
            <a:lvl1pPr>
              <a:defRPr/>
            </a:lvl1pPr>
          </a:lstStyle>
          <a:p>
            <a:pPr>
              <a:defRPr/>
            </a:pPr>
            <a:fld id="{D1D6CD46-DF00-46EB-A8E6-AD8537C029C8}" type="slidenum">
              <a:rPr lang="en-US" altLang="zh-TW"/>
              <a:pPr>
                <a:defRPr/>
              </a:pPr>
              <a:t>‹#›</a:t>
            </a:fld>
            <a:endParaRPr lang="en-US" altLang="zh-TW"/>
          </a:p>
        </p:txBody>
      </p:sp>
    </p:spTree>
    <p:extLst>
      <p:ext uri="{BB962C8B-B14F-4D97-AF65-F5344CB8AC3E}">
        <p14:creationId xmlns:p14="http://schemas.microsoft.com/office/powerpoint/2010/main" val="219023504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838975" y="365125"/>
            <a:ext cx="10514052" cy="5811838"/>
          </a:xfrm>
          <a:prstGeom prst="rect">
            <a:avLst/>
          </a:prstGeo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6">
            <a:extLst>
              <a:ext uri="{FF2B5EF4-FFF2-40B4-BE49-F238E27FC236}">
                <a16:creationId xmlns:a16="http://schemas.microsoft.com/office/drawing/2014/main" id="{4E53C9A4-3C24-EC99-44F9-385FD4962801}"/>
              </a:ext>
            </a:extLst>
          </p:cNvPr>
          <p:cNvSpPr>
            <a:spLocks noGrp="1" noChangeArrowheads="1"/>
          </p:cNvSpPr>
          <p:nvPr>
            <p:ph type="dt" sz="half" idx="10"/>
          </p:nvPr>
        </p:nvSpPr>
        <p:spPr>
          <a:ln/>
        </p:spPr>
        <p:txBody>
          <a:bodyPr/>
          <a:lstStyle>
            <a:lvl1pPr>
              <a:defRPr/>
            </a:lvl1pPr>
          </a:lstStyle>
          <a:p>
            <a:pPr>
              <a:defRPr/>
            </a:pPr>
            <a:fld id="{7EF72D4B-DF78-4BBD-AF70-F60C7BFDAC3A}" type="datetime1">
              <a:rPr lang="zh-TW" altLang="en-US"/>
              <a:pPr>
                <a:defRPr/>
              </a:pPr>
              <a:t>2022/12/14</a:t>
            </a:fld>
            <a:endParaRPr lang="en-US" altLang="zh-TW"/>
          </a:p>
        </p:txBody>
      </p:sp>
      <p:sp>
        <p:nvSpPr>
          <p:cNvPr id="4" name="Rectangle 7">
            <a:extLst>
              <a:ext uri="{FF2B5EF4-FFF2-40B4-BE49-F238E27FC236}">
                <a16:creationId xmlns:a16="http://schemas.microsoft.com/office/drawing/2014/main" id="{3D0AC09C-1B6D-09C9-4241-7AC23A95F56B}"/>
              </a:ext>
            </a:extLst>
          </p:cNvPr>
          <p:cNvSpPr>
            <a:spLocks noGrp="1" noChangeArrowheads="1"/>
          </p:cNvSpPr>
          <p:nvPr>
            <p:ph type="ftr" sz="quarter" idx="11"/>
          </p:nvPr>
        </p:nvSpPr>
        <p:spPr>
          <a:ln/>
        </p:spPr>
        <p:txBody>
          <a:bodyPr/>
          <a:lstStyle>
            <a:lvl1pPr>
              <a:defRPr/>
            </a:lvl1pPr>
          </a:lstStyle>
          <a:p>
            <a:endParaRPr lang="en-US" dirty="0"/>
          </a:p>
        </p:txBody>
      </p:sp>
      <p:sp>
        <p:nvSpPr>
          <p:cNvPr id="5" name="Rectangle 8">
            <a:extLst>
              <a:ext uri="{FF2B5EF4-FFF2-40B4-BE49-F238E27FC236}">
                <a16:creationId xmlns:a16="http://schemas.microsoft.com/office/drawing/2014/main" id="{BCCFCAD4-06DC-E62E-B7C8-028915E100CC}"/>
              </a:ext>
            </a:extLst>
          </p:cNvPr>
          <p:cNvSpPr>
            <a:spLocks noGrp="1" noChangeArrowheads="1"/>
          </p:cNvSpPr>
          <p:nvPr>
            <p:ph type="sldNum" sz="quarter" idx="12"/>
          </p:nvPr>
        </p:nvSpPr>
        <p:spPr>
          <a:ln/>
        </p:spPr>
        <p:txBody>
          <a:bodyPr/>
          <a:lstStyle>
            <a:lvl1pPr>
              <a:defRPr/>
            </a:lvl1pPr>
          </a:lstStyle>
          <a:p>
            <a:pPr>
              <a:defRPr/>
            </a:pPr>
            <a:fld id="{18AAE34B-8061-49F5-B96D-9237577F5DC5}" type="slidenum">
              <a:rPr lang="en-US" altLang="zh-TW"/>
              <a:pPr>
                <a:defRPr/>
              </a:pPr>
              <a:t>‹#›</a:t>
            </a:fld>
            <a:endParaRPr lang="en-US" altLang="zh-TW"/>
          </a:p>
        </p:txBody>
      </p:sp>
    </p:spTree>
    <p:extLst>
      <p:ext uri="{BB962C8B-B14F-4D97-AF65-F5344CB8AC3E}">
        <p14:creationId xmlns:p14="http://schemas.microsoft.com/office/powerpoint/2010/main" val="253382851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1"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Rectangle 4">
            <a:extLst>
              <a:ext uri="{FF2B5EF4-FFF2-40B4-BE49-F238E27FC236}">
                <a16:creationId xmlns:a16="http://schemas.microsoft.com/office/drawing/2014/main" id="{269A1D5A-81E8-511E-E8CA-9163DE6F30C2}"/>
              </a:ext>
            </a:extLst>
          </p:cNvPr>
          <p:cNvSpPr>
            <a:spLocks noGrp="1" noChangeArrowheads="1"/>
          </p:cNvSpPr>
          <p:nvPr>
            <p:ph type="dt" sz="half" idx="10"/>
          </p:nvPr>
        </p:nvSpPr>
        <p:spPr/>
        <p:txBody>
          <a:bodyPr/>
          <a:lstStyle>
            <a:lvl1pPr>
              <a:defRPr/>
            </a:lvl1pPr>
          </a:lstStyle>
          <a:p>
            <a:pPr>
              <a:defRPr/>
            </a:pPr>
            <a:endParaRPr lang="en-US" altLang="zh-TW"/>
          </a:p>
        </p:txBody>
      </p:sp>
      <p:sp>
        <p:nvSpPr>
          <p:cNvPr id="5" name="Rectangle 5">
            <a:extLst>
              <a:ext uri="{FF2B5EF4-FFF2-40B4-BE49-F238E27FC236}">
                <a16:creationId xmlns:a16="http://schemas.microsoft.com/office/drawing/2014/main" id="{73AFF11D-2E2E-9CF9-E4CB-BDE313F7C787}"/>
              </a:ext>
            </a:extLst>
          </p:cNvPr>
          <p:cNvSpPr>
            <a:spLocks noGrp="1" noChangeArrowheads="1"/>
          </p:cNvSpPr>
          <p:nvPr>
            <p:ph type="ftr" sz="quarter" idx="11"/>
          </p:nvPr>
        </p:nvSpPr>
        <p:spPr/>
        <p:txBody>
          <a:bodyPr/>
          <a:lstStyle>
            <a:lvl1pPr>
              <a:defRPr/>
            </a:lvl1pPr>
          </a:lstStyle>
          <a:p>
            <a:endParaRPr lang="en-US" dirty="0"/>
          </a:p>
        </p:txBody>
      </p:sp>
      <p:sp>
        <p:nvSpPr>
          <p:cNvPr id="6" name="Rectangle 6">
            <a:extLst>
              <a:ext uri="{FF2B5EF4-FFF2-40B4-BE49-F238E27FC236}">
                <a16:creationId xmlns:a16="http://schemas.microsoft.com/office/drawing/2014/main" id="{6A59429E-E9E2-62CD-2AD7-C90949E3D6A2}"/>
              </a:ext>
            </a:extLst>
          </p:cNvPr>
          <p:cNvSpPr>
            <a:spLocks noGrp="1" noChangeArrowheads="1"/>
          </p:cNvSpPr>
          <p:nvPr>
            <p:ph type="sldNum" sz="quarter" idx="12"/>
          </p:nvPr>
        </p:nvSpPr>
        <p:spPr/>
        <p:txBody>
          <a:bodyPr/>
          <a:lstStyle>
            <a:lvl1pPr>
              <a:defRPr/>
            </a:lvl1pPr>
          </a:lstStyle>
          <a:p>
            <a:pPr>
              <a:defRPr/>
            </a:pPr>
            <a:fld id="{8D0F0B55-712F-4D24-85D7-67E8F6D9A70A}" type="slidenum">
              <a:rPr lang="en-US" altLang="zh-TW"/>
              <a:pPr>
                <a:defRPr/>
              </a:pPr>
              <a:t>‹#›</a:t>
            </a:fld>
            <a:endParaRPr lang="en-US" altLang="zh-TW"/>
          </a:p>
        </p:txBody>
      </p:sp>
    </p:spTree>
    <p:extLst>
      <p:ext uri="{BB962C8B-B14F-4D97-AF65-F5344CB8AC3E}">
        <p14:creationId xmlns:p14="http://schemas.microsoft.com/office/powerpoint/2010/main" val="2786426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61610423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414410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2785" y="4406901"/>
            <a:ext cx="10364177"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2785" y="2906713"/>
            <a:ext cx="1036417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6">
            <a:extLst>
              <a:ext uri="{FF2B5EF4-FFF2-40B4-BE49-F238E27FC236}">
                <a16:creationId xmlns:a16="http://schemas.microsoft.com/office/drawing/2014/main" id="{0FD51404-6615-A5B1-213C-5CB704A53016}"/>
              </a:ext>
            </a:extLst>
          </p:cNvPr>
          <p:cNvSpPr>
            <a:spLocks noGrp="1" noChangeArrowheads="1"/>
          </p:cNvSpPr>
          <p:nvPr>
            <p:ph type="dt" sz="half" idx="10"/>
          </p:nvPr>
        </p:nvSpPr>
        <p:spPr>
          <a:ln/>
        </p:spPr>
        <p:txBody>
          <a:bodyPr/>
          <a:lstStyle>
            <a:lvl1pPr>
              <a:defRPr/>
            </a:lvl1pPr>
          </a:lstStyle>
          <a:p>
            <a:pPr>
              <a:defRPr/>
            </a:pPr>
            <a:fld id="{44C0867D-D537-4FE2-BE29-957691961E4B}" type="datetime1">
              <a:rPr lang="zh-TW" altLang="en-US"/>
              <a:pPr>
                <a:defRPr/>
              </a:pPr>
              <a:t>2022/12/14</a:t>
            </a:fld>
            <a:endParaRPr lang="en-US" altLang="zh-TW"/>
          </a:p>
        </p:txBody>
      </p:sp>
      <p:sp>
        <p:nvSpPr>
          <p:cNvPr id="5" name="Rectangle 7">
            <a:extLst>
              <a:ext uri="{FF2B5EF4-FFF2-40B4-BE49-F238E27FC236}">
                <a16:creationId xmlns:a16="http://schemas.microsoft.com/office/drawing/2014/main" id="{247D7776-ED28-13B5-C356-B22D891EBD8D}"/>
              </a:ext>
            </a:extLst>
          </p:cNvPr>
          <p:cNvSpPr>
            <a:spLocks noGrp="1" noChangeArrowheads="1"/>
          </p:cNvSpPr>
          <p:nvPr>
            <p:ph type="ftr" sz="quarter" idx="11"/>
          </p:nvPr>
        </p:nvSpPr>
        <p:spPr>
          <a:ln/>
        </p:spPr>
        <p:txBody>
          <a:bodyPr/>
          <a:lstStyle>
            <a:lvl1pPr>
              <a:defRPr/>
            </a:lvl1pPr>
          </a:lstStyle>
          <a:p>
            <a:endParaRPr lang="en-US" dirty="0"/>
          </a:p>
        </p:txBody>
      </p:sp>
      <p:sp>
        <p:nvSpPr>
          <p:cNvPr id="6" name="Rectangle 8">
            <a:extLst>
              <a:ext uri="{FF2B5EF4-FFF2-40B4-BE49-F238E27FC236}">
                <a16:creationId xmlns:a16="http://schemas.microsoft.com/office/drawing/2014/main" id="{E6EC3611-80D6-5BBC-131D-EF7D8D269E74}"/>
              </a:ext>
            </a:extLst>
          </p:cNvPr>
          <p:cNvSpPr>
            <a:spLocks noGrp="1" noChangeArrowheads="1"/>
          </p:cNvSpPr>
          <p:nvPr>
            <p:ph type="sldNum" sz="quarter" idx="12"/>
          </p:nvPr>
        </p:nvSpPr>
        <p:spPr>
          <a:ln/>
        </p:spPr>
        <p:txBody>
          <a:bodyPr/>
          <a:lstStyle>
            <a:lvl1pPr>
              <a:defRPr/>
            </a:lvl1pPr>
          </a:lstStyle>
          <a:p>
            <a:pPr>
              <a:defRPr/>
            </a:pPr>
            <a:fld id="{7516E094-9201-418D-B3EB-BBEAF2DF9DAB}" type="slidenum">
              <a:rPr lang="en-US" altLang="zh-TW"/>
              <a:pPr>
                <a:defRPr/>
              </a:pPr>
              <a:t>‹#›</a:t>
            </a:fld>
            <a:endParaRPr lang="en-US" altLang="zh-TW"/>
          </a:p>
        </p:txBody>
      </p:sp>
    </p:spTree>
    <p:extLst>
      <p:ext uri="{BB962C8B-B14F-4D97-AF65-F5344CB8AC3E}">
        <p14:creationId xmlns:p14="http://schemas.microsoft.com/office/powerpoint/2010/main" val="231277104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281348890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149097120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01261700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288254714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385118055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prstGeom prst="rect">
            <a:avLst/>
          </a:prstGeo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a:prstGeom prst="rect">
            <a:avLst/>
          </a:prstGeo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a:prstGeom prst="rect">
            <a:avLst/>
          </a:prstGeo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prstGeom prst="rect">
            <a:avLst/>
          </a:prstGeo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a:prstGeom prst="rect">
            <a:avLst/>
          </a:prstGeo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a:prstGeom prst="rect">
            <a:avLst/>
          </a:prstGeo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prstGeom prst="rect">
            <a:avLst/>
          </a:prstGeo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a:prstGeom prst="rect">
            <a:avLst/>
          </a:prstGeo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a:prstGeom prst="rect">
            <a:avLst/>
          </a:prstGeo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a:prstGeom prst="rect">
            <a:avLst/>
          </a:prstGeo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a:prstGeom prst="rect">
            <a:avLst/>
          </a:prstGeo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a:prstGeom prst="rect">
            <a:avLst/>
          </a:prstGeo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a:prstGeom prst="rect">
            <a:avLst/>
          </a:prstGeo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zh-TW" altLang="en-US" dirty="0"/>
          </a:p>
        </p:txBody>
      </p:sp>
      <p:sp>
        <p:nvSpPr>
          <p:cNvPr id="3" name="內容版面配置區 2"/>
          <p:cNvSpPr>
            <a:spLocks noGrp="1"/>
          </p:cNvSpPr>
          <p:nvPr>
            <p:ph sz="half" idx="1"/>
          </p:nvPr>
        </p:nvSpPr>
        <p:spPr>
          <a:xfrm>
            <a:off x="755892" y="908050"/>
            <a:ext cx="5255397"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67680" y="908050"/>
            <a:ext cx="5255397"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6">
            <a:extLst>
              <a:ext uri="{FF2B5EF4-FFF2-40B4-BE49-F238E27FC236}">
                <a16:creationId xmlns:a16="http://schemas.microsoft.com/office/drawing/2014/main" id="{DBA0E0A7-B713-5255-940B-A4D37EEA0C5E}"/>
              </a:ext>
            </a:extLst>
          </p:cNvPr>
          <p:cNvSpPr>
            <a:spLocks noGrp="1" noChangeArrowheads="1"/>
          </p:cNvSpPr>
          <p:nvPr>
            <p:ph type="dt" sz="half" idx="10"/>
          </p:nvPr>
        </p:nvSpPr>
        <p:spPr>
          <a:ln/>
        </p:spPr>
        <p:txBody>
          <a:bodyPr/>
          <a:lstStyle>
            <a:lvl1pPr>
              <a:defRPr/>
            </a:lvl1pPr>
          </a:lstStyle>
          <a:p>
            <a:pPr>
              <a:defRPr/>
            </a:pPr>
            <a:fld id="{00000681-2B56-4281-9161-37354F8DE9B0}" type="datetime1">
              <a:rPr lang="zh-TW" altLang="en-US"/>
              <a:pPr>
                <a:defRPr/>
              </a:pPr>
              <a:t>2022/12/14</a:t>
            </a:fld>
            <a:endParaRPr lang="en-US" altLang="zh-TW"/>
          </a:p>
        </p:txBody>
      </p:sp>
      <p:sp>
        <p:nvSpPr>
          <p:cNvPr id="6" name="Rectangle 7">
            <a:extLst>
              <a:ext uri="{FF2B5EF4-FFF2-40B4-BE49-F238E27FC236}">
                <a16:creationId xmlns:a16="http://schemas.microsoft.com/office/drawing/2014/main" id="{FC6D0354-7CAE-A1AE-7DD7-931E1AFA628C}"/>
              </a:ext>
            </a:extLst>
          </p:cNvPr>
          <p:cNvSpPr>
            <a:spLocks noGrp="1" noChangeArrowheads="1"/>
          </p:cNvSpPr>
          <p:nvPr>
            <p:ph type="ftr" sz="quarter" idx="11"/>
          </p:nvPr>
        </p:nvSpPr>
        <p:spPr>
          <a:ln/>
        </p:spPr>
        <p:txBody>
          <a:bodyPr/>
          <a:lstStyle>
            <a:lvl1pPr>
              <a:defRPr/>
            </a:lvl1pPr>
          </a:lstStyle>
          <a:p>
            <a:endParaRPr lang="en-US" dirty="0"/>
          </a:p>
        </p:txBody>
      </p:sp>
      <p:sp>
        <p:nvSpPr>
          <p:cNvPr id="7" name="Rectangle 8">
            <a:extLst>
              <a:ext uri="{FF2B5EF4-FFF2-40B4-BE49-F238E27FC236}">
                <a16:creationId xmlns:a16="http://schemas.microsoft.com/office/drawing/2014/main" id="{D7B19FC8-C508-1CB1-F097-FC29D5E0F409}"/>
              </a:ext>
            </a:extLst>
          </p:cNvPr>
          <p:cNvSpPr>
            <a:spLocks noGrp="1" noChangeArrowheads="1"/>
          </p:cNvSpPr>
          <p:nvPr>
            <p:ph type="sldNum" sz="quarter" idx="12"/>
          </p:nvPr>
        </p:nvSpPr>
        <p:spPr>
          <a:ln/>
        </p:spPr>
        <p:txBody>
          <a:bodyPr/>
          <a:lstStyle>
            <a:lvl1pPr>
              <a:defRPr/>
            </a:lvl1pPr>
          </a:lstStyle>
          <a:p>
            <a:pPr>
              <a:defRPr/>
            </a:pPr>
            <a:fld id="{BBD64876-D532-4FB0-9B8F-2DBB20C8BA49}" type="slidenum">
              <a:rPr lang="en-US" altLang="zh-TW"/>
              <a:pPr>
                <a:defRPr/>
              </a:pPr>
              <a:t>‹#›</a:t>
            </a:fld>
            <a:endParaRPr lang="en-US" altLang="zh-TW"/>
          </a:p>
        </p:txBody>
      </p:sp>
    </p:spTree>
    <p:extLst>
      <p:ext uri="{BB962C8B-B14F-4D97-AF65-F5344CB8AC3E}">
        <p14:creationId xmlns:p14="http://schemas.microsoft.com/office/powerpoint/2010/main" val="200422991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a:prstGeom prst="rect">
            <a:avLst/>
          </a:prstGeo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a:prstGeom prst="rect">
            <a:avLst/>
          </a:prstGeo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prstGeom prst="rect">
            <a:avLst/>
          </a:prstGeo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a:prstGeom prst="rect">
            <a:avLst/>
          </a:prstGeo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prstGeom prst="rect">
            <a:avLst/>
          </a:prstGeo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prstGeom prst="rect">
            <a:avLst/>
          </a:prstGeo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a:prstGeom prst="rect">
            <a:avLst/>
          </a:prstGeo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prstGeom prst="rect">
            <a:avLst/>
          </a:prstGeo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prstGeom prst="rect">
            <a:avLst/>
          </a:prstGeo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a:prstGeom prst="rect">
            <a:avLst/>
          </a:prstGeo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a:prstGeom prst="rect">
            <a:avLst/>
          </a:prstGeo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prstGeom prst="rect">
            <a:avLst/>
          </a:prstGeo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a:prstGeom prst="rect">
            <a:avLst/>
          </a:prstGeo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prstGeom prst="rect">
            <a:avLst/>
          </a:prstGeo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a:prstGeom prst="rect">
            <a:avLst/>
          </a:prstGeo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a:prstGeom prst="rect">
            <a:avLst/>
          </a:prstGeo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a:prstGeom prst="rect">
            <a:avLst/>
          </a:prstGeo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a:prstGeom prst="rect">
            <a:avLst/>
          </a:prstGeo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a:prstGeom prst="rect">
            <a:avLst/>
          </a:prstGeo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a:prstGeom prst="rect">
            <a:avLst/>
          </a:prstGeo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prstGeom prst="rect">
            <a:avLst/>
          </a:prstGeo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a:prstGeom prst="rect">
            <a:avLst/>
          </a:prstGeo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a:prstGeom prst="rect">
            <a:avLst/>
          </a:prstGeo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a:prstGeom prst="rect">
            <a:avLst/>
          </a:prstGeo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a:prstGeom prst="rect">
            <a:avLst/>
          </a:prstGeo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a:prstGeom prst="rect">
            <a:avLst/>
          </a:prstGeo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a:prstGeom prst="rect">
            <a:avLst/>
          </a:prstGeo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prstGeom prst="rect">
            <a:avLst/>
          </a:prstGeo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a:prstGeom prst="rect">
            <a:avLst/>
          </a:prstGeo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a:prstGeom prst="rect">
            <a:avLst/>
          </a:prstGeo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a:prstGeom prst="rect">
            <a:avLst/>
          </a:prstGeo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a:prstGeom prst="rect">
            <a:avLst/>
          </a:prstGeo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a:prstGeom prst="rect">
            <a:avLst/>
          </a:prstGeo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a:prstGeom prst="rect">
            <a:avLst/>
          </a:prstGeo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a:prstGeom prst="rect">
            <a:avLst/>
          </a:prstGeo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a:prstGeom prst="rect">
            <a:avLst/>
          </a:prstGeo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a:prstGeom prst="rect">
            <a:avLst/>
          </a:prstGeo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a:prstGeom prst="rect">
            <a:avLst/>
          </a:prstGeo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a:prstGeom prst="rect">
            <a:avLst/>
          </a:prstGeo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prstGeom prst="rect">
            <a:avLst/>
          </a:prstGeo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a:prstGeom prst="rect">
            <a:avLst/>
          </a:prstGeo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a:prstGeom prst="rect">
            <a:avLst/>
          </a:prstGeo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a:prstGeom prst="rect">
            <a:avLst/>
          </a:prstGeo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a:prstGeom prst="rect">
            <a:avLst/>
          </a:prstGeo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a:prstGeom prst="rect">
            <a:avLst/>
          </a:prstGeo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a:prstGeom prst="rect">
            <a:avLst/>
          </a:prstGeo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a:prstGeom prst="rect">
            <a:avLst/>
          </a:prstGeo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a:prstGeom prst="rect">
            <a:avLst/>
          </a:prstGeo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838975" y="365126"/>
            <a:ext cx="10514052" cy="1325563"/>
          </a:xfrm>
          <a:prstGeom prst="rect">
            <a:avLst/>
          </a:prstGeom>
        </p:spPr>
        <p:txBody>
          <a:bodyPr/>
          <a:lstStyle/>
          <a:p>
            <a:r>
              <a:rPr lang="zh-TW" altLang="en-US"/>
              <a:t>按一下以編輯母片標題樣式</a:t>
            </a:r>
          </a:p>
        </p:txBody>
      </p:sp>
      <p:sp>
        <p:nvSpPr>
          <p:cNvPr id="3" name="Rectangle 6">
            <a:extLst>
              <a:ext uri="{FF2B5EF4-FFF2-40B4-BE49-F238E27FC236}">
                <a16:creationId xmlns:a16="http://schemas.microsoft.com/office/drawing/2014/main" id="{EB9D9EDD-4B31-B62B-1FFC-79A98FA6C87B}"/>
              </a:ext>
            </a:extLst>
          </p:cNvPr>
          <p:cNvSpPr>
            <a:spLocks noGrp="1" noChangeArrowheads="1"/>
          </p:cNvSpPr>
          <p:nvPr>
            <p:ph type="dt" sz="half" idx="10"/>
          </p:nvPr>
        </p:nvSpPr>
        <p:spPr>
          <a:ln/>
        </p:spPr>
        <p:txBody>
          <a:bodyPr/>
          <a:lstStyle>
            <a:lvl1pPr>
              <a:defRPr/>
            </a:lvl1pPr>
          </a:lstStyle>
          <a:p>
            <a:pPr>
              <a:defRPr/>
            </a:pPr>
            <a:fld id="{B51C77C7-6AA8-472A-9851-1E7F649DE8CA}" type="datetime1">
              <a:rPr lang="zh-TW" altLang="en-US"/>
              <a:pPr>
                <a:defRPr/>
              </a:pPr>
              <a:t>2022/12/14</a:t>
            </a:fld>
            <a:endParaRPr lang="en-US" altLang="zh-TW"/>
          </a:p>
        </p:txBody>
      </p:sp>
      <p:sp>
        <p:nvSpPr>
          <p:cNvPr id="4" name="Rectangle 7">
            <a:extLst>
              <a:ext uri="{FF2B5EF4-FFF2-40B4-BE49-F238E27FC236}">
                <a16:creationId xmlns:a16="http://schemas.microsoft.com/office/drawing/2014/main" id="{EE1D7E71-5B56-0145-A806-10608D5CE1AD}"/>
              </a:ext>
            </a:extLst>
          </p:cNvPr>
          <p:cNvSpPr>
            <a:spLocks noGrp="1" noChangeArrowheads="1"/>
          </p:cNvSpPr>
          <p:nvPr>
            <p:ph type="ftr" sz="quarter" idx="11"/>
          </p:nvPr>
        </p:nvSpPr>
        <p:spPr>
          <a:ln/>
        </p:spPr>
        <p:txBody>
          <a:bodyPr/>
          <a:lstStyle>
            <a:lvl1pPr>
              <a:defRPr/>
            </a:lvl1pPr>
          </a:lstStyle>
          <a:p>
            <a:endParaRPr lang="en-US" dirty="0"/>
          </a:p>
        </p:txBody>
      </p:sp>
      <p:sp>
        <p:nvSpPr>
          <p:cNvPr id="5" name="Rectangle 8">
            <a:extLst>
              <a:ext uri="{FF2B5EF4-FFF2-40B4-BE49-F238E27FC236}">
                <a16:creationId xmlns:a16="http://schemas.microsoft.com/office/drawing/2014/main" id="{2D4E1CEC-2E85-19B0-A966-247B78D58F99}"/>
              </a:ext>
            </a:extLst>
          </p:cNvPr>
          <p:cNvSpPr>
            <a:spLocks noGrp="1" noChangeArrowheads="1"/>
          </p:cNvSpPr>
          <p:nvPr>
            <p:ph type="sldNum" sz="quarter" idx="12"/>
          </p:nvPr>
        </p:nvSpPr>
        <p:spPr>
          <a:ln/>
        </p:spPr>
        <p:txBody>
          <a:bodyPr/>
          <a:lstStyle>
            <a:lvl1pPr>
              <a:defRPr/>
            </a:lvl1pPr>
          </a:lstStyle>
          <a:p>
            <a:pPr>
              <a:defRPr/>
            </a:pPr>
            <a:fld id="{BFA65D98-BE9E-4CCA-898E-DB3B9DDBF742}" type="slidenum">
              <a:rPr lang="en-US" altLang="zh-TW"/>
              <a:pPr>
                <a:defRPr/>
              </a:pPr>
              <a:t>‹#›</a:t>
            </a:fld>
            <a:endParaRPr lang="en-US" altLang="zh-TW"/>
          </a:p>
        </p:txBody>
      </p:sp>
    </p:spTree>
    <p:extLst>
      <p:ext uri="{BB962C8B-B14F-4D97-AF65-F5344CB8AC3E}">
        <p14:creationId xmlns:p14="http://schemas.microsoft.com/office/powerpoint/2010/main" val="219380055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a:prstGeom prst="rect">
            <a:avLst/>
          </a:prstGeo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a:prstGeom prst="rect">
            <a:avLst/>
          </a:prstGeo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a:prstGeom prst="rect">
            <a:avLst/>
          </a:prstGeo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a:prstGeom prst="rect">
            <a:avLst/>
          </a:prstGeo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a:prstGeom prst="rect">
            <a:avLst/>
          </a:prstGeo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prstGeom prst="rect">
            <a:avLst/>
          </a:prstGeo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a:prstGeom prst="rect">
            <a:avLst/>
          </a:prstGeo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a:prstGeom prst="rect">
            <a:avLst/>
          </a:prstGeo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a:prstGeom prst="rect">
            <a:avLst/>
          </a:prstGeo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prstGeom prst="rect">
            <a:avLst/>
          </a:prstGeo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a:prstGeom prst="rect">
            <a:avLst/>
          </a:prstGeo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a:prstGeom prst="rect">
            <a:avLst/>
          </a:prstGeo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a:prstGeom prst="rect">
            <a:avLst/>
          </a:prstGeo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a:prstGeom prst="rect">
            <a:avLst/>
          </a:prstGeo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a:prstGeom prst="rect">
            <a:avLst/>
          </a:prstGeo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a:prstGeom prst="rect">
            <a:avLst/>
          </a:prstGeo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a:prstGeom prst="rect">
            <a:avLst/>
          </a:prstGeo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a:prstGeom prst="rect">
            <a:avLst/>
          </a:prstGeo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a:prstGeom prst="rect">
            <a:avLst/>
          </a:prstGeo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a:prstGeom prst="rect">
            <a:avLst/>
          </a:prstGeo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a:prstGeom prst="rect">
            <a:avLst/>
          </a:prstGeo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a:prstGeom prst="rect">
            <a:avLst/>
          </a:prstGeo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a:prstGeom prst="rect">
            <a:avLst/>
          </a:prstGeo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a:prstGeom prst="rect">
            <a:avLst/>
          </a:prstGeo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a:prstGeom prst="rect">
            <a:avLst/>
          </a:prstGeo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a:prstGeom prst="rect">
            <a:avLst/>
          </a:prstGeo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a:prstGeom prst="rect">
            <a:avLst/>
          </a:prstGeo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a:prstGeom prst="rect">
            <a:avLst/>
          </a:prstGeo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a:prstGeom prst="rect">
            <a:avLst/>
          </a:prstGeo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a:prstGeom prst="rect">
            <a:avLst/>
          </a:prstGeo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a:prstGeom prst="rect">
            <a:avLst/>
          </a:prstGeo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a:prstGeom prst="rect">
            <a:avLst/>
          </a:prstGeo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a:prstGeom prst="rect">
            <a:avLst/>
          </a:prstGeo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a:prstGeom prst="rect">
            <a:avLst/>
          </a:prstGeo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a:prstGeom prst="rect">
            <a:avLst/>
          </a:prstGeo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a:prstGeom prst="rect">
            <a:avLst/>
          </a:prstGeo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a:prstGeom prst="rect">
            <a:avLst/>
          </a:prstGeo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a:prstGeom prst="rect">
            <a:avLst/>
          </a:prstGeo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prstGeom prst="rect">
            <a:avLst/>
          </a:prstGeo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a:prstGeom prst="rect">
            <a:avLst/>
          </a:prstGeo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prstGeom prst="rect">
            <a:avLst/>
          </a:prstGeo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a:prstGeom prst="rect">
            <a:avLst/>
          </a:prstGeo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prstGeom prst="rect">
            <a:avLst/>
          </a:prstGeo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a:prstGeom prst="rect">
            <a:avLst/>
          </a:prstGeo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a:prstGeom prst="rect">
            <a:avLst/>
          </a:prstGeo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a:prstGeom prst="rect">
            <a:avLst/>
          </a:prstGeo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a:prstGeom prst="rect">
            <a:avLst/>
          </a:prstGeo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a:prstGeom prst="rect">
            <a:avLst/>
          </a:prstGeo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274" y="274638"/>
            <a:ext cx="10973452"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275" y="1535113"/>
            <a:ext cx="538735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275" y="2174875"/>
            <a:ext cx="53873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745" y="1535113"/>
            <a:ext cx="538898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745" y="2174875"/>
            <a:ext cx="538898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6">
            <a:extLst>
              <a:ext uri="{FF2B5EF4-FFF2-40B4-BE49-F238E27FC236}">
                <a16:creationId xmlns:a16="http://schemas.microsoft.com/office/drawing/2014/main" id="{3183BFF6-9595-51D8-3BE1-838FCF2C2F9D}"/>
              </a:ext>
            </a:extLst>
          </p:cNvPr>
          <p:cNvSpPr>
            <a:spLocks noGrp="1" noChangeArrowheads="1"/>
          </p:cNvSpPr>
          <p:nvPr>
            <p:ph type="dt" sz="half" idx="10"/>
          </p:nvPr>
        </p:nvSpPr>
        <p:spPr>
          <a:ln/>
        </p:spPr>
        <p:txBody>
          <a:bodyPr/>
          <a:lstStyle>
            <a:lvl1pPr>
              <a:defRPr/>
            </a:lvl1pPr>
          </a:lstStyle>
          <a:p>
            <a:pPr>
              <a:defRPr/>
            </a:pPr>
            <a:fld id="{28AEE9DA-B9C6-4D05-8560-D2C21CA1AA6E}" type="datetime1">
              <a:rPr lang="zh-TW" altLang="en-US"/>
              <a:pPr>
                <a:defRPr/>
              </a:pPr>
              <a:t>2022/12/14</a:t>
            </a:fld>
            <a:endParaRPr lang="en-US" altLang="zh-TW"/>
          </a:p>
        </p:txBody>
      </p:sp>
      <p:sp>
        <p:nvSpPr>
          <p:cNvPr id="8" name="Rectangle 7">
            <a:extLst>
              <a:ext uri="{FF2B5EF4-FFF2-40B4-BE49-F238E27FC236}">
                <a16:creationId xmlns:a16="http://schemas.microsoft.com/office/drawing/2014/main" id="{3AC1A8F8-0049-71F9-13B6-AC1965EE25C1}"/>
              </a:ext>
            </a:extLst>
          </p:cNvPr>
          <p:cNvSpPr>
            <a:spLocks noGrp="1" noChangeArrowheads="1"/>
          </p:cNvSpPr>
          <p:nvPr>
            <p:ph type="ftr" sz="quarter" idx="11"/>
          </p:nvPr>
        </p:nvSpPr>
        <p:spPr>
          <a:ln/>
        </p:spPr>
        <p:txBody>
          <a:bodyPr/>
          <a:lstStyle>
            <a:lvl1pPr>
              <a:defRPr/>
            </a:lvl1pPr>
          </a:lstStyle>
          <a:p>
            <a:endParaRPr lang="en-US" dirty="0"/>
          </a:p>
        </p:txBody>
      </p:sp>
      <p:sp>
        <p:nvSpPr>
          <p:cNvPr id="9" name="Rectangle 8">
            <a:extLst>
              <a:ext uri="{FF2B5EF4-FFF2-40B4-BE49-F238E27FC236}">
                <a16:creationId xmlns:a16="http://schemas.microsoft.com/office/drawing/2014/main" id="{83EAE45A-7A05-143E-656F-D7EA61A18DE5}"/>
              </a:ext>
            </a:extLst>
          </p:cNvPr>
          <p:cNvSpPr>
            <a:spLocks noGrp="1" noChangeArrowheads="1"/>
          </p:cNvSpPr>
          <p:nvPr>
            <p:ph type="sldNum" sz="quarter" idx="12"/>
          </p:nvPr>
        </p:nvSpPr>
        <p:spPr>
          <a:ln/>
        </p:spPr>
        <p:txBody>
          <a:bodyPr/>
          <a:lstStyle>
            <a:lvl1pPr>
              <a:defRPr/>
            </a:lvl1pPr>
          </a:lstStyle>
          <a:p>
            <a:pPr>
              <a:defRPr/>
            </a:pPr>
            <a:fld id="{1713178E-4EB5-467E-80F2-930FC201BB92}" type="slidenum">
              <a:rPr lang="en-US" altLang="zh-TW"/>
              <a:pPr>
                <a:defRPr/>
              </a:pPr>
              <a:t>‹#›</a:t>
            </a:fld>
            <a:endParaRPr lang="en-US" altLang="zh-TW"/>
          </a:p>
        </p:txBody>
      </p:sp>
    </p:spTree>
    <p:extLst>
      <p:ext uri="{BB962C8B-B14F-4D97-AF65-F5344CB8AC3E}">
        <p14:creationId xmlns:p14="http://schemas.microsoft.com/office/powerpoint/2010/main" val="2280537365"/>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prstGeom prst="rect">
            <a:avLst/>
          </a:prstGeo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prstGeom prst="rect">
            <a:avLst/>
          </a:prstGeo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prstGeom prst="rect">
            <a:avLst/>
          </a:prstGeo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a:prstGeom prst="rect">
            <a:avLst/>
          </a:prstGeo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prstGeom prst="rect">
            <a:avLst/>
          </a:prstGeo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a:prstGeom prst="rect">
            <a:avLst/>
          </a:prstGeo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prstGeom prst="rect">
            <a:avLst/>
          </a:prstGeo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a:prstGeom prst="rect">
            <a:avLst/>
          </a:prstGeo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prstGeom prst="rect">
            <a:avLst/>
          </a:prstGeo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a:prstGeom prst="rect">
            <a:avLst/>
          </a:prstGeo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prstGeom prst="rect">
            <a:avLst/>
          </a:prstGeo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6">
            <a:extLst>
              <a:ext uri="{FF2B5EF4-FFF2-40B4-BE49-F238E27FC236}">
                <a16:creationId xmlns:a16="http://schemas.microsoft.com/office/drawing/2014/main" id="{550D2C02-F29F-0B2F-CF06-9DD70F817E4A}"/>
              </a:ext>
            </a:extLst>
          </p:cNvPr>
          <p:cNvSpPr>
            <a:spLocks noGrp="1" noChangeArrowheads="1"/>
          </p:cNvSpPr>
          <p:nvPr>
            <p:ph type="dt" sz="half" idx="10"/>
          </p:nvPr>
        </p:nvSpPr>
        <p:spPr>
          <a:ln/>
        </p:spPr>
        <p:txBody>
          <a:bodyPr/>
          <a:lstStyle>
            <a:lvl1pPr>
              <a:defRPr/>
            </a:lvl1pPr>
          </a:lstStyle>
          <a:p>
            <a:pPr>
              <a:defRPr/>
            </a:pPr>
            <a:fld id="{7BE1A55D-5176-466B-83EB-08F69FFA6237}" type="datetime1">
              <a:rPr lang="zh-TW" altLang="en-US"/>
              <a:pPr>
                <a:defRPr/>
              </a:pPr>
              <a:t>2022/12/14</a:t>
            </a:fld>
            <a:endParaRPr lang="en-US" altLang="zh-TW"/>
          </a:p>
        </p:txBody>
      </p:sp>
      <p:sp>
        <p:nvSpPr>
          <p:cNvPr id="4" name="Rectangle 7">
            <a:extLst>
              <a:ext uri="{FF2B5EF4-FFF2-40B4-BE49-F238E27FC236}">
                <a16:creationId xmlns:a16="http://schemas.microsoft.com/office/drawing/2014/main" id="{C53393EC-DD0C-EA5D-71D2-DC01E2C17E57}"/>
              </a:ext>
            </a:extLst>
          </p:cNvPr>
          <p:cNvSpPr>
            <a:spLocks noGrp="1" noChangeArrowheads="1"/>
          </p:cNvSpPr>
          <p:nvPr>
            <p:ph type="ftr" sz="quarter" idx="11"/>
          </p:nvPr>
        </p:nvSpPr>
        <p:spPr>
          <a:ln/>
        </p:spPr>
        <p:txBody>
          <a:bodyPr/>
          <a:lstStyle>
            <a:lvl1pPr>
              <a:defRPr/>
            </a:lvl1pPr>
          </a:lstStyle>
          <a:p>
            <a:endParaRPr lang="en-US" dirty="0"/>
          </a:p>
        </p:txBody>
      </p:sp>
      <p:sp>
        <p:nvSpPr>
          <p:cNvPr id="5" name="Rectangle 8">
            <a:extLst>
              <a:ext uri="{FF2B5EF4-FFF2-40B4-BE49-F238E27FC236}">
                <a16:creationId xmlns:a16="http://schemas.microsoft.com/office/drawing/2014/main" id="{E8B07EFB-17B0-C866-056C-566B6B93E838}"/>
              </a:ext>
            </a:extLst>
          </p:cNvPr>
          <p:cNvSpPr>
            <a:spLocks noGrp="1" noChangeArrowheads="1"/>
          </p:cNvSpPr>
          <p:nvPr>
            <p:ph type="sldNum" sz="quarter" idx="12"/>
          </p:nvPr>
        </p:nvSpPr>
        <p:spPr>
          <a:ln/>
        </p:spPr>
        <p:txBody>
          <a:bodyPr/>
          <a:lstStyle>
            <a:lvl1pPr>
              <a:defRPr/>
            </a:lvl1pPr>
          </a:lstStyle>
          <a:p>
            <a:pPr>
              <a:defRPr/>
            </a:pPr>
            <a:fld id="{D8C1B4CE-C3EE-431E-812A-31D243F453E5}" type="slidenum">
              <a:rPr lang="en-US" altLang="zh-TW"/>
              <a:pPr>
                <a:defRPr/>
              </a:pPr>
              <a:t>‹#›</a:t>
            </a:fld>
            <a:endParaRPr lang="en-US" altLang="zh-TW"/>
          </a:p>
        </p:txBody>
      </p:sp>
    </p:spTree>
    <p:extLst>
      <p:ext uri="{BB962C8B-B14F-4D97-AF65-F5344CB8AC3E}">
        <p14:creationId xmlns:p14="http://schemas.microsoft.com/office/powerpoint/2010/main" val="270234894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a:prstGeom prst="rect">
            <a:avLst/>
          </a:prstGeo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prstGeom prst="rect">
            <a:avLst/>
          </a:prstGeo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a:prstGeom prst="rect">
            <a:avLst/>
          </a:prstGeo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a:prstGeom prst="rect">
            <a:avLst/>
          </a:prstGeo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a:prstGeom prst="rect">
            <a:avLst/>
          </a:prstGeo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a:prstGeom prst="rect">
            <a:avLst/>
          </a:prstGeo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a:prstGeom prst="rect">
            <a:avLst/>
          </a:prstGeo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a:prstGeom prst="rect">
            <a:avLst/>
          </a:prstGeo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a:prstGeom prst="rect">
            <a:avLst/>
          </a:prstGeo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prstGeom prst="rect">
            <a:avLst/>
          </a:prstGeo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a:prstGeom prst="rect">
            <a:avLst/>
          </a:prstGeo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prstGeom prst="rect">
            <a:avLst/>
          </a:prstGeo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a:prstGeom prst="rect">
            <a:avLst/>
          </a:prstGeo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prstGeom prst="rect">
            <a:avLst/>
          </a:prstGeo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a:prstGeom prst="rect">
            <a:avLst/>
          </a:prstGeo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a:prstGeom prst="rect">
            <a:avLst/>
          </a:prstGeo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a:prstGeom prst="rect">
            <a:avLst/>
          </a:prstGeo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a:prstGeom prst="rect">
            <a:avLst/>
          </a:prstGeo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a:prstGeom prst="rect">
            <a:avLst/>
          </a:prstGeo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a:prstGeom prst="rect">
            <a:avLst/>
          </a:prstGeo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a:prstGeom prst="rect">
            <a:avLst/>
          </a:prstGeo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a:prstGeom prst="rect">
            <a:avLst/>
          </a:prstGeo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a:prstGeom prst="rect">
            <a:avLst/>
          </a:prstGeo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a:prstGeom prst="rect">
            <a:avLst/>
          </a:prstGeo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a:prstGeom prst="rect">
            <a:avLst/>
          </a:prstGeo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a:prstGeom prst="rect">
            <a:avLst/>
          </a:prstGeo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a:prstGeom prst="rect">
            <a:avLst/>
          </a:prstGeo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a:prstGeom prst="rect">
            <a:avLst/>
          </a:prstGeo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a:prstGeom prst="rect">
            <a:avLst/>
          </a:prstGeo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a:prstGeom prst="rect">
            <a:avLst/>
          </a:prstGeo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a:prstGeom prst="rect">
            <a:avLst/>
          </a:prstGeo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C64C1D6-FED1-C4E0-C8D0-266994BC4B0A}"/>
              </a:ext>
            </a:extLst>
          </p:cNvPr>
          <p:cNvSpPr>
            <a:spLocks noGrp="1" noChangeArrowheads="1"/>
          </p:cNvSpPr>
          <p:nvPr>
            <p:ph type="dt" sz="half" idx="10"/>
          </p:nvPr>
        </p:nvSpPr>
        <p:spPr>
          <a:ln/>
        </p:spPr>
        <p:txBody>
          <a:bodyPr/>
          <a:lstStyle>
            <a:lvl1pPr>
              <a:defRPr/>
            </a:lvl1pPr>
          </a:lstStyle>
          <a:p>
            <a:pPr>
              <a:defRPr/>
            </a:pPr>
            <a:fld id="{7B28440F-69B0-4026-B384-8B436936890F}" type="datetime1">
              <a:rPr lang="zh-TW" altLang="en-US" smtClean="0"/>
              <a:pPr>
                <a:defRPr/>
              </a:pPr>
              <a:t>2022/12/14</a:t>
            </a:fld>
            <a:endParaRPr lang="en-US" altLang="zh-TW"/>
          </a:p>
        </p:txBody>
      </p:sp>
      <p:sp>
        <p:nvSpPr>
          <p:cNvPr id="3" name="Rectangle 7">
            <a:extLst>
              <a:ext uri="{FF2B5EF4-FFF2-40B4-BE49-F238E27FC236}">
                <a16:creationId xmlns:a16="http://schemas.microsoft.com/office/drawing/2014/main" id="{50C76A01-4634-6FDA-D720-17C58C74824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8">
            <a:extLst>
              <a:ext uri="{FF2B5EF4-FFF2-40B4-BE49-F238E27FC236}">
                <a16:creationId xmlns:a16="http://schemas.microsoft.com/office/drawing/2014/main" id="{AABBDEB1-4DE4-B04A-9602-832AC5C7964B}"/>
              </a:ext>
            </a:extLst>
          </p:cNvPr>
          <p:cNvSpPr>
            <a:spLocks noGrp="1" noChangeArrowheads="1"/>
          </p:cNvSpPr>
          <p:nvPr>
            <p:ph type="sldNum" sz="quarter" idx="12"/>
          </p:nvPr>
        </p:nvSpPr>
        <p:spPr>
          <a:ln/>
        </p:spPr>
        <p:txBody>
          <a:bodyPr/>
          <a:lstStyle>
            <a:lvl1pPr>
              <a:defRPr/>
            </a:lvl1pPr>
          </a:lstStyle>
          <a:p>
            <a:pPr>
              <a:defRPr/>
            </a:pPr>
            <a:fld id="{EA5AF0AD-46A3-4F4D-8D7D-47AF3A83F369}" type="slidenum">
              <a:rPr lang="en-US" altLang="zh-TW" smtClean="0"/>
              <a:pPr>
                <a:defRPr/>
              </a:pPr>
              <a:t>‹#›</a:t>
            </a:fld>
            <a:endParaRPr lang="en-US" altLang="zh-TW"/>
          </a:p>
        </p:txBody>
      </p:sp>
    </p:spTree>
    <p:extLst>
      <p:ext uri="{BB962C8B-B14F-4D97-AF65-F5344CB8AC3E}">
        <p14:creationId xmlns:p14="http://schemas.microsoft.com/office/powerpoint/2010/main" val="262571198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a:prstGeom prst="rect">
            <a:avLst/>
          </a:prstGeo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a:prstGeom prst="rect">
            <a:avLst/>
          </a:prstGeo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a:prstGeom prst="rect">
            <a:avLst/>
          </a:prstGeo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a:prstGeom prst="rect">
            <a:avLst/>
          </a:prstGeo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a:prstGeom prst="rect">
            <a:avLst/>
          </a:prstGeo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a:prstGeom prst="rect">
            <a:avLst/>
          </a:prstGeo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a:prstGeom prst="rect">
            <a:avLst/>
          </a:prstGeo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a:prstGeom prst="rect">
            <a:avLst/>
          </a:prstGeo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a:prstGeom prst="rect">
            <a:avLst/>
          </a:prstGeo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a:prstGeom prst="rect">
            <a:avLst/>
          </a:prstGeo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a:prstGeom prst="rect">
            <a:avLst/>
          </a:prstGeo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a:prstGeom prst="rect">
            <a:avLst/>
          </a:prstGeo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a:prstGeom prst="rect">
            <a:avLst/>
          </a:prstGeo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a:prstGeom prst="rect">
            <a:avLst/>
          </a:prstGeo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a:prstGeom prst="rect">
            <a:avLst/>
          </a:prstGeo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a:prstGeom prst="rect">
            <a:avLst/>
          </a:prstGeo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transition/>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a:prstGeom prst="rect">
            <a:avLst/>
          </a:prstGeo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a:prstGeom prst="rect">
            <a:avLst/>
          </a:prstGeo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a:prstGeom prst="rect">
            <a:avLst/>
          </a:prstGeo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a:prstGeom prst="rect">
            <a:avLst/>
          </a:prstGeo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a:prstGeom prst="rect">
            <a:avLst/>
          </a:prstGeo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a:prstGeom prst="rect">
            <a:avLst/>
          </a:prstGeo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a:prstGeom prst="rect">
            <a:avLst/>
          </a:prstGeo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a:prstGeom prst="rect">
            <a:avLst/>
          </a:prstGeo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a:prstGeom prst="rect">
            <a:avLst/>
          </a:prstGeo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a:prstGeom prst="rect">
            <a:avLst/>
          </a:prstGeo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a:prstGeom prst="rect">
            <a:avLst/>
          </a:prstGeo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a:prstGeom prst="rect">
            <a:avLst/>
          </a:prstGeo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a:prstGeom prst="rect">
            <a:avLst/>
          </a:prstGeo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a:prstGeom prst="rect">
            <a:avLst/>
          </a:prstGeo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a:prstGeom prst="rect">
            <a:avLst/>
          </a:prstGeo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a:prstGeom prst="rect">
            <a:avLst/>
          </a:prstGeo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a:prstGeom prst="rect">
            <a:avLst/>
          </a:prstGeo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a:prstGeom prst="rect">
            <a:avLst/>
          </a:prstGeo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a:prstGeom prst="rect">
            <a:avLst/>
          </a:prstGeo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a:prstGeom prst="rect">
            <a:avLst/>
          </a:prstGeo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a:prstGeom prst="rect">
            <a:avLst/>
          </a:prstGeo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a:prstGeom prst="rect">
            <a:avLst/>
          </a:prstGeo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a:prstGeom prst="rect">
            <a:avLst/>
          </a:prstGeo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a:prstGeom prst="rect">
            <a:avLst/>
          </a:prstGeo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a:prstGeom prst="rect">
            <a:avLst/>
          </a:prstGeo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a:prstGeom prst="rect">
            <a:avLst/>
          </a:prstGeo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a:prstGeom prst="rect">
            <a:avLst/>
          </a:prstGeo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a:prstGeom prst="rect">
            <a:avLst/>
          </a:prstGeo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a:prstGeom prst="rect">
            <a:avLst/>
          </a:prstGeo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a:prstGeom prst="rect">
            <a:avLst/>
          </a:prstGeo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a:prstGeom prst="rect">
            <a:avLst/>
          </a:prstGeo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a:prstGeom prst="rect">
            <a:avLst/>
          </a:prstGeo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274" y="273050"/>
            <a:ext cx="4010784"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675" y="273051"/>
            <a:ext cx="68160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274" y="1435101"/>
            <a:ext cx="4010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6">
            <a:extLst>
              <a:ext uri="{FF2B5EF4-FFF2-40B4-BE49-F238E27FC236}">
                <a16:creationId xmlns:a16="http://schemas.microsoft.com/office/drawing/2014/main" id="{181560E4-E372-E18B-81EE-71578BC46D6B}"/>
              </a:ext>
            </a:extLst>
          </p:cNvPr>
          <p:cNvSpPr>
            <a:spLocks noGrp="1" noChangeArrowheads="1"/>
          </p:cNvSpPr>
          <p:nvPr>
            <p:ph type="dt" sz="half" idx="10"/>
          </p:nvPr>
        </p:nvSpPr>
        <p:spPr>
          <a:ln/>
        </p:spPr>
        <p:txBody>
          <a:bodyPr/>
          <a:lstStyle>
            <a:lvl1pPr>
              <a:defRPr/>
            </a:lvl1pPr>
          </a:lstStyle>
          <a:p>
            <a:pPr>
              <a:defRPr/>
            </a:pPr>
            <a:fld id="{213C638E-9233-44A8-9F0B-2D0BA89BB834}" type="datetime1">
              <a:rPr lang="zh-TW" altLang="en-US"/>
              <a:pPr>
                <a:defRPr/>
              </a:pPr>
              <a:t>2022/12/14</a:t>
            </a:fld>
            <a:endParaRPr lang="en-US" altLang="zh-TW"/>
          </a:p>
        </p:txBody>
      </p:sp>
      <p:sp>
        <p:nvSpPr>
          <p:cNvPr id="6" name="Rectangle 7">
            <a:extLst>
              <a:ext uri="{FF2B5EF4-FFF2-40B4-BE49-F238E27FC236}">
                <a16:creationId xmlns:a16="http://schemas.microsoft.com/office/drawing/2014/main" id="{AC4FF70B-D334-01F2-5BAB-65496A8CAF18}"/>
              </a:ext>
            </a:extLst>
          </p:cNvPr>
          <p:cNvSpPr>
            <a:spLocks noGrp="1" noChangeArrowheads="1"/>
          </p:cNvSpPr>
          <p:nvPr>
            <p:ph type="ftr" sz="quarter" idx="11"/>
          </p:nvPr>
        </p:nvSpPr>
        <p:spPr>
          <a:ln/>
        </p:spPr>
        <p:txBody>
          <a:bodyPr/>
          <a:lstStyle>
            <a:lvl1pPr>
              <a:defRPr/>
            </a:lvl1pPr>
          </a:lstStyle>
          <a:p>
            <a:endParaRPr lang="en-US" dirty="0"/>
          </a:p>
        </p:txBody>
      </p:sp>
      <p:sp>
        <p:nvSpPr>
          <p:cNvPr id="7" name="Rectangle 8">
            <a:extLst>
              <a:ext uri="{FF2B5EF4-FFF2-40B4-BE49-F238E27FC236}">
                <a16:creationId xmlns:a16="http://schemas.microsoft.com/office/drawing/2014/main" id="{3487FAA5-3184-FD1E-0D7A-7CBCF43F717C}"/>
              </a:ext>
            </a:extLst>
          </p:cNvPr>
          <p:cNvSpPr>
            <a:spLocks noGrp="1" noChangeArrowheads="1"/>
          </p:cNvSpPr>
          <p:nvPr>
            <p:ph type="sldNum" sz="quarter" idx="12"/>
          </p:nvPr>
        </p:nvSpPr>
        <p:spPr>
          <a:ln/>
        </p:spPr>
        <p:txBody>
          <a:bodyPr/>
          <a:lstStyle>
            <a:lvl1pPr>
              <a:defRPr/>
            </a:lvl1pPr>
          </a:lstStyle>
          <a:p>
            <a:pPr>
              <a:defRPr/>
            </a:pPr>
            <a:fld id="{F9A1A87B-B70B-41A9-A650-BC64C04B9AF9}" type="slidenum">
              <a:rPr lang="en-US" altLang="zh-TW"/>
              <a:pPr>
                <a:defRPr/>
              </a:pPr>
              <a:t>‹#›</a:t>
            </a:fld>
            <a:endParaRPr lang="en-US" altLang="zh-TW"/>
          </a:p>
        </p:txBody>
      </p:sp>
    </p:spTree>
    <p:extLst>
      <p:ext uri="{BB962C8B-B14F-4D97-AF65-F5344CB8AC3E}">
        <p14:creationId xmlns:p14="http://schemas.microsoft.com/office/powerpoint/2010/main" val="304147015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prstGeom prst="rect">
            <a:avLst/>
          </a:prstGeo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prstGeom prst="rect">
            <a:avLst/>
          </a:prstGeo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prstGeom prst="rect">
            <a:avLst/>
          </a:prstGeo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a:prstGeom prst="rect">
            <a:avLst/>
          </a:prstGeo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prstGeom prst="rect">
            <a:avLst/>
          </a:prstGeo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prstGeom prst="rect">
            <a:avLst/>
          </a:prstGeo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a:prstGeom prst="rect">
            <a:avLst/>
          </a:prstGeo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prstGeom prst="rect">
            <a:avLst/>
          </a:prstGeo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prstGeom prst="rect">
            <a:avLst/>
          </a:prstGeo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prstGeom prst="rect">
            <a:avLst/>
          </a:prstGeo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prstGeom prst="rect">
            <a:avLst/>
          </a:prstGeo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prstGeom prst="rect">
            <a:avLst/>
          </a:prstGeo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prstGeom prst="rect">
            <a:avLst/>
          </a:prstGeo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zh-TW" altLang="en-US"/>
              <a:t>按一下圖示以新增圖片</a:t>
            </a:r>
            <a:endParaRPr lang="en-US" dirty="0"/>
          </a:p>
        </p:txBody>
      </p:sp>
      <p:sp>
        <p:nvSpPr>
          <p:cNvPr id="2" name="Rectangle 1">
            <a:extLst>
              <a:ext uri="{FF2B5EF4-FFF2-40B4-BE49-F238E27FC236}">
                <a16:creationId xmlns:a16="http://schemas.microsoft.com/office/drawing/2014/main" id="{BB940F57-02B1-4B56-8BA7-24557BFCBB01}"/>
              </a:ext>
            </a:extLst>
          </p:cNvPr>
          <p:cNvSpPr/>
          <p:nvPr/>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8" name="Rectangle 1">
            <a:extLst>
              <a:ext uri="{FF2B5EF4-FFF2-40B4-BE49-F238E27FC236}">
                <a16:creationId xmlns:a16="http://schemas.microsoft.com/office/drawing/2014/main" id="{834FE6EE-8DCE-C15D-2F7C-C7F3F67A4A5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hape 62" title="Decorative">
            <a:extLst>
              <a:ext uri="{FF2B5EF4-FFF2-40B4-BE49-F238E27FC236}">
                <a16:creationId xmlns:a16="http://schemas.microsoft.com/office/drawing/2014/main" id="{CEC8E86F-696B-1A81-B8D6-AFCA66A98AC1}"/>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351834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zh-TW" altLang="en-US"/>
              <a:t>按一下圖示以新增圖片</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8" name="Shape 62" title="Decorative">
            <a:extLst>
              <a:ext uri="{FF2B5EF4-FFF2-40B4-BE49-F238E27FC236}">
                <a16:creationId xmlns:a16="http://schemas.microsoft.com/office/drawing/2014/main" id="{BC1DD87D-3FF0-8E62-123F-A4B625A76EFC}"/>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7212053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zh-TW" altLang="en-US"/>
              <a:t>按一下圖示以新增圖片</a:t>
            </a:r>
            <a:endParaRPr lang="en-US" dirty="0"/>
          </a:p>
        </p:txBody>
      </p:sp>
      <p:sp>
        <p:nvSpPr>
          <p:cNvPr id="9" name="Rectangle 8">
            <a:extLst>
              <a:ext uri="{FF2B5EF4-FFF2-40B4-BE49-F238E27FC236}">
                <a16:creationId xmlns:a16="http://schemas.microsoft.com/office/drawing/2014/main" id="{38CBA09E-664D-42AC-81A8-E6756A655750}"/>
              </a:ext>
            </a:extLst>
          </p:cNvPr>
          <p:cNvSpPr/>
          <p:nvPr/>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
        <p:nvSpPr>
          <p:cNvPr id="12" name="Rectangle 8">
            <a:extLst>
              <a:ext uri="{FF2B5EF4-FFF2-40B4-BE49-F238E27FC236}">
                <a16:creationId xmlns:a16="http://schemas.microsoft.com/office/drawing/2014/main" id="{A76D850A-A99D-7E7F-1A5F-504822900D6B}"/>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7" title="Decorative">
            <a:extLst>
              <a:ext uri="{FF2B5EF4-FFF2-40B4-BE49-F238E27FC236}">
                <a16:creationId xmlns:a16="http://schemas.microsoft.com/office/drawing/2014/main" id="{9FAC713B-808E-4C2A-0D3C-51AEEC8654A1}"/>
              </a:ext>
            </a:extLst>
          </p:cNvPr>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hape 62" title="Decorative">
            <a:extLst>
              <a:ext uri="{FF2B5EF4-FFF2-40B4-BE49-F238E27FC236}">
                <a16:creationId xmlns:a16="http://schemas.microsoft.com/office/drawing/2014/main" id="{DC85D222-7081-700B-AEEE-120DD765D75D}"/>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3555108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zh-TW" altLang="en-US"/>
              <a:t>按一下圖示以新增圖片</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hape 62" title="Decorative">
            <a:extLst>
              <a:ext uri="{FF2B5EF4-FFF2-40B4-BE49-F238E27FC236}">
                <a16:creationId xmlns:a16="http://schemas.microsoft.com/office/drawing/2014/main" id="{ABAE6F4B-F22B-808F-E0A8-1355C7411E75}"/>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Rectangle 1" title="Decorative">
            <a:extLst>
              <a:ext uri="{FF2B5EF4-FFF2-40B4-BE49-F238E27FC236}">
                <a16:creationId xmlns:a16="http://schemas.microsoft.com/office/drawing/2014/main" id="{308C2737-C610-EB8C-9BE2-C76CD212D13B}"/>
              </a:ext>
            </a:extLst>
          </p:cNvPr>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06290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hape 62" title="Decorative">
            <a:extLst>
              <a:ext uri="{FF2B5EF4-FFF2-40B4-BE49-F238E27FC236}">
                <a16:creationId xmlns:a16="http://schemas.microsoft.com/office/drawing/2014/main" id="{17D6949E-4C8D-4D8C-9E4D-E88D0175459D}"/>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Rectangle 6" title="Decorative">
            <a:extLst>
              <a:ext uri="{FF2B5EF4-FFF2-40B4-BE49-F238E27FC236}">
                <a16:creationId xmlns:a16="http://schemas.microsoft.com/office/drawing/2014/main" id="{DFC7E6B2-F4BF-8548-B66E-C494678D8DEA}"/>
              </a:ext>
            </a:extLst>
          </p:cNvPr>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9588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hape 62" title="Decorative">
            <a:extLst>
              <a:ext uri="{FF2B5EF4-FFF2-40B4-BE49-F238E27FC236}">
                <a16:creationId xmlns:a16="http://schemas.microsoft.com/office/drawing/2014/main" id="{A5D6817A-6D4B-DBF4-E60B-D2BBC10D2983}"/>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Rectangle 6" title="Decorative">
            <a:extLst>
              <a:ext uri="{FF2B5EF4-FFF2-40B4-BE49-F238E27FC236}">
                <a16:creationId xmlns:a16="http://schemas.microsoft.com/office/drawing/2014/main" id="{DE85D8E3-49C6-A54E-3944-458D409B932C}"/>
              </a:ext>
            </a:extLst>
          </p:cNvPr>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72830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9667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855" y="4800600"/>
            <a:ext cx="7314548"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855" y="612775"/>
            <a:ext cx="7314548"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2389855" y="5367338"/>
            <a:ext cx="73145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6">
            <a:extLst>
              <a:ext uri="{FF2B5EF4-FFF2-40B4-BE49-F238E27FC236}">
                <a16:creationId xmlns:a16="http://schemas.microsoft.com/office/drawing/2014/main" id="{0A04A9F6-B701-6C98-03EC-5E2CB91491D0}"/>
              </a:ext>
            </a:extLst>
          </p:cNvPr>
          <p:cNvSpPr>
            <a:spLocks noGrp="1" noChangeArrowheads="1"/>
          </p:cNvSpPr>
          <p:nvPr>
            <p:ph type="dt" sz="half" idx="10"/>
          </p:nvPr>
        </p:nvSpPr>
        <p:spPr>
          <a:ln/>
        </p:spPr>
        <p:txBody>
          <a:bodyPr/>
          <a:lstStyle>
            <a:lvl1pPr>
              <a:defRPr/>
            </a:lvl1pPr>
          </a:lstStyle>
          <a:p>
            <a:pPr>
              <a:defRPr/>
            </a:pPr>
            <a:fld id="{793F2826-1270-4A74-BC85-645A6A41DABF}" type="datetime1">
              <a:rPr lang="zh-TW" altLang="en-US"/>
              <a:pPr>
                <a:defRPr/>
              </a:pPr>
              <a:t>2022/12/14</a:t>
            </a:fld>
            <a:endParaRPr lang="en-US" altLang="zh-TW"/>
          </a:p>
        </p:txBody>
      </p:sp>
      <p:sp>
        <p:nvSpPr>
          <p:cNvPr id="6" name="Rectangle 7">
            <a:extLst>
              <a:ext uri="{FF2B5EF4-FFF2-40B4-BE49-F238E27FC236}">
                <a16:creationId xmlns:a16="http://schemas.microsoft.com/office/drawing/2014/main" id="{929C6734-AAEC-40E6-B3DD-4D44ED989ADB}"/>
              </a:ext>
            </a:extLst>
          </p:cNvPr>
          <p:cNvSpPr>
            <a:spLocks noGrp="1" noChangeArrowheads="1"/>
          </p:cNvSpPr>
          <p:nvPr>
            <p:ph type="ftr" sz="quarter" idx="11"/>
          </p:nvPr>
        </p:nvSpPr>
        <p:spPr>
          <a:ln/>
        </p:spPr>
        <p:txBody>
          <a:bodyPr/>
          <a:lstStyle>
            <a:lvl1pPr>
              <a:defRPr/>
            </a:lvl1pPr>
          </a:lstStyle>
          <a:p>
            <a:endParaRPr lang="en-US" dirty="0"/>
          </a:p>
        </p:txBody>
      </p:sp>
      <p:sp>
        <p:nvSpPr>
          <p:cNvPr id="7" name="Rectangle 8">
            <a:extLst>
              <a:ext uri="{FF2B5EF4-FFF2-40B4-BE49-F238E27FC236}">
                <a16:creationId xmlns:a16="http://schemas.microsoft.com/office/drawing/2014/main" id="{38840722-1983-5326-A2C4-D0FB80B2A2CA}"/>
              </a:ext>
            </a:extLst>
          </p:cNvPr>
          <p:cNvSpPr>
            <a:spLocks noGrp="1" noChangeArrowheads="1"/>
          </p:cNvSpPr>
          <p:nvPr>
            <p:ph type="sldNum" sz="quarter" idx="12"/>
          </p:nvPr>
        </p:nvSpPr>
        <p:spPr>
          <a:ln/>
        </p:spPr>
        <p:txBody>
          <a:bodyPr/>
          <a:lstStyle>
            <a:lvl1pPr>
              <a:defRPr/>
            </a:lvl1pPr>
          </a:lstStyle>
          <a:p>
            <a:pPr>
              <a:defRPr/>
            </a:pPr>
            <a:fld id="{2509A84A-B5C2-4AD0-AAA9-7BAD7E12EBF4}" type="slidenum">
              <a:rPr lang="en-US" altLang="zh-TW"/>
              <a:pPr>
                <a:defRPr/>
              </a:pPr>
              <a:t>‹#›</a:t>
            </a:fld>
            <a:endParaRPr lang="en-US" altLang="zh-TW"/>
          </a:p>
        </p:txBody>
      </p:sp>
    </p:spTree>
    <p:extLst>
      <p:ext uri="{BB962C8B-B14F-4D97-AF65-F5344CB8AC3E}">
        <p14:creationId xmlns:p14="http://schemas.microsoft.com/office/powerpoint/2010/main" val="22265261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zh-TW" altLang="en-US"/>
              <a:t>按一下圖示以新增圖片</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Shape 62" title="Decorative">
            <a:extLst>
              <a:ext uri="{FF2B5EF4-FFF2-40B4-BE49-F238E27FC236}">
                <a16:creationId xmlns:a16="http://schemas.microsoft.com/office/drawing/2014/main" id="{3B335CB3-C1FA-E960-ADED-45730627ED6B}"/>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616987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zh-TW" altLang="en-US"/>
              <a:t>按一下圖示以新增圖片</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Shape 62" title="Decorative">
            <a:extLst>
              <a:ext uri="{FF2B5EF4-FFF2-40B4-BE49-F238E27FC236}">
                <a16:creationId xmlns:a16="http://schemas.microsoft.com/office/drawing/2014/main" id="{988C320F-F5AC-30EE-452D-FABB2324FA23}"/>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35556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zh-TW" altLang="en-US"/>
              <a:t>按一下圖示以新增圖片</a:t>
            </a:r>
            <a:endParaRPr lang="en-US" dirty="0"/>
          </a:p>
        </p:txBody>
      </p:sp>
      <p:sp>
        <p:nvSpPr>
          <p:cNvPr id="2" name="Rectangle 1" title="Decorative"/>
          <p:cNvSpPr/>
          <p:nvPr/>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0" name="Rectangle 1" title="Decorative">
            <a:extLst>
              <a:ext uri="{FF2B5EF4-FFF2-40B4-BE49-F238E27FC236}">
                <a16:creationId xmlns:a16="http://schemas.microsoft.com/office/drawing/2014/main" id="{75A38033-A65C-AE2E-C1DD-E15BD3D73C55}"/>
              </a:ext>
            </a:extLst>
          </p:cNvPr>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hape 62" title="Decorative">
            <a:extLst>
              <a:ext uri="{FF2B5EF4-FFF2-40B4-BE49-F238E27FC236}">
                <a16:creationId xmlns:a16="http://schemas.microsoft.com/office/drawing/2014/main" id="{222A78F4-9D46-BDF3-F983-71F925FD666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0225687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zh-TW" altLang="en-US"/>
              <a:t>按一下圖示以新增圖片</a:t>
            </a:r>
            <a:endParaRPr lang="en-US" dirty="0"/>
          </a:p>
        </p:txBody>
      </p:sp>
      <p:sp>
        <p:nvSpPr>
          <p:cNvPr id="2" name="Rectangle 1" title="Decorative"/>
          <p:cNvSpPr/>
          <p:nvPr/>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1" title="Decorative">
            <a:extLst>
              <a:ext uri="{FF2B5EF4-FFF2-40B4-BE49-F238E27FC236}">
                <a16:creationId xmlns:a16="http://schemas.microsoft.com/office/drawing/2014/main" id="{9401EE74-AF55-C275-C41A-A1259BFF2BF8}"/>
              </a:ext>
            </a:extLst>
          </p:cNvPr>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hape 62" title="Decorative">
            <a:extLst>
              <a:ext uri="{FF2B5EF4-FFF2-40B4-BE49-F238E27FC236}">
                <a16:creationId xmlns:a16="http://schemas.microsoft.com/office/drawing/2014/main" id="{C1E0B4BF-D1A5-064B-7B16-8374F5B47433}"/>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979153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zh-TW" altLang="en-US"/>
              <a:t>按一下圖示以新增圖片</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0" name="Shape 62" title="Decorative">
            <a:extLst>
              <a:ext uri="{FF2B5EF4-FFF2-40B4-BE49-F238E27FC236}">
                <a16:creationId xmlns:a16="http://schemas.microsoft.com/office/drawing/2014/main" id="{F6C620A1-E4ED-28AA-33D4-25361608B5D2}"/>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733951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zh-TW" altLang="en-US"/>
              <a:t>按一下圖示以新增圖片</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
        <p:nvSpPr>
          <p:cNvPr id="11" name="Rectangle 2" title="Decorative">
            <a:extLst>
              <a:ext uri="{FF2B5EF4-FFF2-40B4-BE49-F238E27FC236}">
                <a16:creationId xmlns:a16="http://schemas.microsoft.com/office/drawing/2014/main" id="{C7E4F6C1-BBC8-6956-3958-3E5CC8714847}"/>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hape 62" title="Decorative">
            <a:extLst>
              <a:ext uri="{FF2B5EF4-FFF2-40B4-BE49-F238E27FC236}">
                <a16:creationId xmlns:a16="http://schemas.microsoft.com/office/drawing/2014/main" id="{4A829D3E-A422-181E-DF03-73C58ED3D75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6753349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zh-TW" altLang="en-US"/>
              <a:t>按一下圖示以新增圖片</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
        <p:nvSpPr>
          <p:cNvPr id="11" name="Rectangle 2" title="Decorative">
            <a:extLst>
              <a:ext uri="{FF2B5EF4-FFF2-40B4-BE49-F238E27FC236}">
                <a16:creationId xmlns:a16="http://schemas.microsoft.com/office/drawing/2014/main" id="{FC094993-DB84-7D19-1FDF-DB254543DB7E}"/>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hape 62" title="Decorative">
            <a:extLst>
              <a:ext uri="{FF2B5EF4-FFF2-40B4-BE49-F238E27FC236}">
                <a16:creationId xmlns:a16="http://schemas.microsoft.com/office/drawing/2014/main" id="{038386F8-C69C-8B93-8E80-0F13322A62E9}"/>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789482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zh-TW" altLang="en-US" noProof="0"/>
              <a:t>按一下圖示以新增圖片</a:t>
            </a:r>
            <a:endParaRPr lang="en-US" noProof="0" dirty="0"/>
          </a:p>
        </p:txBody>
      </p:sp>
      <p:sp>
        <p:nvSpPr>
          <p:cNvPr id="3" name="Rectangle 2" title="Decorative"/>
          <p:cNvSpPr/>
          <p:nvPr/>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
        <p:nvSpPr>
          <p:cNvPr id="16" name="Rectangle 2" title="Decorative">
            <a:extLst>
              <a:ext uri="{FF2B5EF4-FFF2-40B4-BE49-F238E27FC236}">
                <a16:creationId xmlns:a16="http://schemas.microsoft.com/office/drawing/2014/main" id="{982EB281-32D9-9A1D-DA2F-8F65E9BCB8E5}"/>
              </a:ext>
            </a:extLst>
          </p:cNvPr>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251712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zh-TW" altLang="en-US"/>
              <a:t>按一下以編輯母片標題樣式</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zh-TW" altLang="en-US"/>
              <a:t>按一下圖示以新增圖片</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zh-TW" altLang="en-US"/>
              <a:t>按一下以編輯母片文字樣式</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zh-TW" altLang="en-US"/>
              <a:t>按一下以編輯母片文字樣式</a:t>
            </a:r>
          </a:p>
        </p:txBody>
      </p:sp>
      <p:sp>
        <p:nvSpPr>
          <p:cNvPr id="6" name="Shape 62" title="Decorative">
            <a:extLst>
              <a:ext uri="{FF2B5EF4-FFF2-40B4-BE49-F238E27FC236}">
                <a16:creationId xmlns:a16="http://schemas.microsoft.com/office/drawing/2014/main" id="{2683CBB0-468F-4DD2-853B-FBFFA91B662E}"/>
              </a:ext>
            </a:extLst>
          </p:cNvPr>
          <p:cNvSpPr/>
          <p:nvPr/>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zh-TW" altLang="en-US"/>
              <a:t>按一下圖示以新增圖片</a:t>
            </a:r>
            <a:endParaRPr lang="en-US" dirty="0"/>
          </a:p>
        </p:txBody>
      </p:sp>
      <p:sp>
        <p:nvSpPr>
          <p:cNvPr id="10" name="Shape 62" title="Decorative">
            <a:extLst>
              <a:ext uri="{FF2B5EF4-FFF2-40B4-BE49-F238E27FC236}">
                <a16:creationId xmlns:a16="http://schemas.microsoft.com/office/drawing/2014/main" id="{744EE9E0-6D3D-1893-3E95-779EE7CD67A5}"/>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891045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zh-TW" altLang="en-US"/>
              <a:t>按一下圖示以新增圖片</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zh-TW" altLang="en-US"/>
              <a:t>按一下以編輯母片標題樣式</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Shape 62" title="Decorative">
            <a:extLst>
              <a:ext uri="{FF2B5EF4-FFF2-40B4-BE49-F238E27FC236}">
                <a16:creationId xmlns:a16="http://schemas.microsoft.com/office/drawing/2014/main" id="{4641A4C1-C7AC-9296-18C2-1E4ADDD560C2}"/>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581910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slideLayout" Target="../slideLayouts/slideLayout124.xml"/><Relationship Id="rId47" Type="http://schemas.openxmlformats.org/officeDocument/2006/relationships/slideLayout" Target="../slideLayouts/slideLayout129.xml"/><Relationship Id="rId50" Type="http://schemas.openxmlformats.org/officeDocument/2006/relationships/slideLayout" Target="../slideLayouts/slideLayout132.xml"/><Relationship Id="rId55" Type="http://schemas.openxmlformats.org/officeDocument/2006/relationships/slideLayout" Target="../slideLayouts/slideLayout137.xml"/><Relationship Id="rId63" Type="http://schemas.openxmlformats.org/officeDocument/2006/relationships/slideLayout" Target="../slideLayouts/slideLayout14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45" Type="http://schemas.openxmlformats.org/officeDocument/2006/relationships/slideLayout" Target="../slideLayouts/slideLayout127.xml"/><Relationship Id="rId53" Type="http://schemas.openxmlformats.org/officeDocument/2006/relationships/slideLayout" Target="../slideLayouts/slideLayout135.xml"/><Relationship Id="rId58" Type="http://schemas.openxmlformats.org/officeDocument/2006/relationships/slideLayout" Target="../slideLayouts/slideLayout140.xml"/><Relationship Id="rId66" Type="http://schemas.openxmlformats.org/officeDocument/2006/relationships/slideLayout" Target="../slideLayouts/slideLayout148.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49" Type="http://schemas.openxmlformats.org/officeDocument/2006/relationships/slideLayout" Target="../slideLayouts/slideLayout131.xml"/><Relationship Id="rId57" Type="http://schemas.openxmlformats.org/officeDocument/2006/relationships/slideLayout" Target="../slideLayouts/slideLayout139.xml"/><Relationship Id="rId61" Type="http://schemas.openxmlformats.org/officeDocument/2006/relationships/slideLayout" Target="../slideLayouts/slideLayout143.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4" Type="http://schemas.openxmlformats.org/officeDocument/2006/relationships/slideLayout" Target="../slideLayouts/slideLayout126.xml"/><Relationship Id="rId52" Type="http://schemas.openxmlformats.org/officeDocument/2006/relationships/slideLayout" Target="../slideLayouts/slideLayout134.xml"/><Relationship Id="rId60" Type="http://schemas.openxmlformats.org/officeDocument/2006/relationships/slideLayout" Target="../slideLayouts/slideLayout142.xml"/><Relationship Id="rId65" Type="http://schemas.openxmlformats.org/officeDocument/2006/relationships/slideLayout" Target="../slideLayouts/slideLayout147.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43" Type="http://schemas.openxmlformats.org/officeDocument/2006/relationships/slideLayout" Target="../slideLayouts/slideLayout125.xml"/><Relationship Id="rId48" Type="http://schemas.openxmlformats.org/officeDocument/2006/relationships/slideLayout" Target="../slideLayouts/slideLayout130.xml"/><Relationship Id="rId56" Type="http://schemas.openxmlformats.org/officeDocument/2006/relationships/slideLayout" Target="../slideLayouts/slideLayout138.xml"/><Relationship Id="rId64" Type="http://schemas.openxmlformats.org/officeDocument/2006/relationships/slideLayout" Target="../slideLayouts/slideLayout146.xml"/><Relationship Id="rId8" Type="http://schemas.openxmlformats.org/officeDocument/2006/relationships/slideLayout" Target="../slideLayouts/slideLayout90.xml"/><Relationship Id="rId51" Type="http://schemas.openxmlformats.org/officeDocument/2006/relationships/slideLayout" Target="../slideLayouts/slideLayout133.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46" Type="http://schemas.openxmlformats.org/officeDocument/2006/relationships/slideLayout" Target="../slideLayouts/slideLayout128.xml"/><Relationship Id="rId59" Type="http://schemas.openxmlformats.org/officeDocument/2006/relationships/slideLayout" Target="../slideLayouts/slideLayout141.xml"/><Relationship Id="rId67" Type="http://schemas.openxmlformats.org/officeDocument/2006/relationships/theme" Target="../theme/theme2.xml"/><Relationship Id="rId20" Type="http://schemas.openxmlformats.org/officeDocument/2006/relationships/slideLayout" Target="../slideLayouts/slideLayout102.xml"/><Relationship Id="rId41" Type="http://schemas.openxmlformats.org/officeDocument/2006/relationships/slideLayout" Target="../slideLayouts/slideLayout123.xml"/><Relationship Id="rId54" Type="http://schemas.openxmlformats.org/officeDocument/2006/relationships/slideLayout" Target="../slideLayouts/slideLayout136.xml"/><Relationship Id="rId62"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4"/>
          <a:srcRect/>
          <a:tile tx="0" ty="0" sx="100000" sy="100000" flip="none" algn="tl"/>
        </a:blipFill>
        <a:effectLst/>
      </p:bgPr>
    </p:bg>
    <p:spTree>
      <p:nvGrpSpPr>
        <p:cNvPr id="1" name=""/>
        <p:cNvGrpSpPr/>
        <p:nvPr/>
      </p:nvGrpSpPr>
      <p:grpSpPr>
        <a:xfrm>
          <a:off x="0" y="0"/>
          <a:ext cx="0" cy="0"/>
          <a:chOff x="0" y="0"/>
          <a:chExt cx="0" cy="0"/>
        </a:xfrm>
      </p:grpSpPr>
      <p:sp>
        <p:nvSpPr>
          <p:cNvPr id="1026" name="Line 5">
            <a:extLst>
              <a:ext uri="{FF2B5EF4-FFF2-40B4-BE49-F238E27FC236}">
                <a16:creationId xmlns:a16="http://schemas.microsoft.com/office/drawing/2014/main" id="{62DA52FF-4F97-9C00-2F9B-EB717567CCCA}"/>
              </a:ext>
            </a:extLst>
          </p:cNvPr>
          <p:cNvSpPr>
            <a:spLocks noChangeShapeType="1"/>
          </p:cNvSpPr>
          <p:nvPr/>
        </p:nvSpPr>
        <p:spPr bwMode="auto">
          <a:xfrm flipV="1">
            <a:off x="812910" y="6172200"/>
            <a:ext cx="10566183"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endParaRPr lang="zh-TW" altLang="en-US" sz="1800"/>
          </a:p>
        </p:txBody>
      </p:sp>
      <p:sp>
        <p:nvSpPr>
          <p:cNvPr id="49158" name="Rectangle 6">
            <a:extLst>
              <a:ext uri="{FF2B5EF4-FFF2-40B4-BE49-F238E27FC236}">
                <a16:creationId xmlns:a16="http://schemas.microsoft.com/office/drawing/2014/main" id="{47D3E765-BA3F-888E-D4A2-90BD99426C5F}"/>
              </a:ext>
            </a:extLst>
          </p:cNvPr>
          <p:cNvSpPr>
            <a:spLocks noGrp="1" noChangeArrowheads="1"/>
          </p:cNvSpPr>
          <p:nvPr>
            <p:ph type="dt" sz="half" idx="2"/>
          </p:nvPr>
        </p:nvSpPr>
        <p:spPr bwMode="auto">
          <a:xfrm>
            <a:off x="812909" y="6245225"/>
            <a:ext cx="2640731"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200"/>
            </a:lvl1pPr>
          </a:lstStyle>
          <a:p>
            <a:pPr>
              <a:defRPr/>
            </a:pPr>
            <a:fld id="{6B08EF95-A933-4AC5-A856-C92BD587D763}" type="datetime1">
              <a:rPr lang="zh-TW" altLang="en-US"/>
              <a:pPr>
                <a:defRPr/>
              </a:pPr>
              <a:t>2022/12/14</a:t>
            </a:fld>
            <a:endParaRPr lang="en-US" altLang="zh-TW"/>
          </a:p>
        </p:txBody>
      </p:sp>
      <p:sp>
        <p:nvSpPr>
          <p:cNvPr id="49159" name="Rectangle 7">
            <a:extLst>
              <a:ext uri="{FF2B5EF4-FFF2-40B4-BE49-F238E27FC236}">
                <a16:creationId xmlns:a16="http://schemas.microsoft.com/office/drawing/2014/main" id="{CAEF6BEF-0C88-3ABE-7FF6-6DE4CCD7A8EE}"/>
              </a:ext>
            </a:extLst>
          </p:cNvPr>
          <p:cNvSpPr>
            <a:spLocks noGrp="1" noChangeArrowheads="1"/>
          </p:cNvSpPr>
          <p:nvPr>
            <p:ph type="ftr" sz="quarter" idx="3"/>
          </p:nvPr>
        </p:nvSpPr>
        <p:spPr bwMode="auto">
          <a:xfrm>
            <a:off x="4165547" y="6245225"/>
            <a:ext cx="386090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200"/>
            </a:lvl1pPr>
          </a:lstStyle>
          <a:p>
            <a:endParaRPr lang="en-US" dirty="0"/>
          </a:p>
        </p:txBody>
      </p:sp>
      <p:sp>
        <p:nvSpPr>
          <p:cNvPr id="49160" name="Rectangle 8">
            <a:extLst>
              <a:ext uri="{FF2B5EF4-FFF2-40B4-BE49-F238E27FC236}">
                <a16:creationId xmlns:a16="http://schemas.microsoft.com/office/drawing/2014/main" id="{EA26B929-DE9B-01B6-D807-63C2751D7F23}"/>
              </a:ext>
            </a:extLst>
          </p:cNvPr>
          <p:cNvSpPr>
            <a:spLocks noGrp="1" noChangeArrowheads="1"/>
          </p:cNvSpPr>
          <p:nvPr>
            <p:ph type="sldNum" sz="quarter" idx="4"/>
          </p:nvPr>
        </p:nvSpPr>
        <p:spPr bwMode="auto">
          <a:xfrm>
            <a:off x="8738360" y="6245225"/>
            <a:ext cx="264073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200"/>
            </a:lvl1pPr>
          </a:lstStyle>
          <a:p>
            <a:pPr>
              <a:defRPr/>
            </a:pPr>
            <a:fld id="{75933B47-6063-4609-AE6D-3B29FEF8B59D}" type="slidenum">
              <a:rPr lang="en-US" altLang="zh-TW"/>
              <a:pPr>
                <a:defRPr/>
              </a:pPr>
              <a:t>‹#›</a:t>
            </a:fld>
            <a:endParaRPr lang="en-US" altLang="zh-TW"/>
          </a:p>
        </p:txBody>
      </p:sp>
      <p:pic>
        <p:nvPicPr>
          <p:cNvPr id="1030" name="Picture 11">
            <a:extLst>
              <a:ext uri="{FF2B5EF4-FFF2-40B4-BE49-F238E27FC236}">
                <a16:creationId xmlns:a16="http://schemas.microsoft.com/office/drawing/2014/main" id="{A42FBB7A-7F06-D4CC-E192-E2C5796932D9}"/>
              </a:ext>
            </a:extLst>
          </p:cNvPr>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0" y="620713"/>
            <a:ext cx="121920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 name="Rectangle 2">
            <a:extLst>
              <a:ext uri="{FF2B5EF4-FFF2-40B4-BE49-F238E27FC236}">
                <a16:creationId xmlns:a16="http://schemas.microsoft.com/office/drawing/2014/main" id="{D6648A79-7BAA-6EB0-FCE8-5036597FA264}"/>
              </a:ext>
            </a:extLst>
          </p:cNvPr>
          <p:cNvSpPr>
            <a:spLocks noChangeArrowheads="1"/>
          </p:cNvSpPr>
          <p:nvPr/>
        </p:nvSpPr>
        <p:spPr bwMode="auto">
          <a:xfrm>
            <a:off x="8977835" y="115889"/>
            <a:ext cx="2911157" cy="471487"/>
          </a:xfrm>
          <a:prstGeom prst="rect">
            <a:avLst/>
          </a:prstGeom>
          <a:noFill/>
          <a:ln>
            <a:noFill/>
          </a:ln>
        </p:spPr>
        <p:txBody>
          <a:bodyPr anchor="ctr"/>
          <a:lstStyle>
            <a:lvl1pPr algn="ctr">
              <a:defRPr kumimoji="1" sz="2400" b="1">
                <a:solidFill>
                  <a:srgbClr val="0033CC"/>
                </a:solidFill>
                <a:latin typeface="標楷體" panose="03000509000000000000" pitchFamily="65" charset="-120"/>
                <a:ea typeface="標楷體" panose="03000509000000000000" pitchFamily="65" charset="-120"/>
              </a:defRPr>
            </a:lvl1pPr>
            <a:lvl2pPr algn="ctr">
              <a:defRPr kumimoji="1" sz="2400" b="1">
                <a:solidFill>
                  <a:srgbClr val="0033CC"/>
                </a:solidFill>
                <a:latin typeface="標楷體" panose="03000509000000000000" pitchFamily="65" charset="-120"/>
                <a:ea typeface="標楷體" panose="03000509000000000000" pitchFamily="65" charset="-120"/>
              </a:defRPr>
            </a:lvl2pPr>
            <a:lvl3pPr algn="ctr">
              <a:defRPr kumimoji="1" sz="2400" b="1">
                <a:solidFill>
                  <a:srgbClr val="0033CC"/>
                </a:solidFill>
                <a:latin typeface="標楷體" panose="03000509000000000000" pitchFamily="65" charset="-120"/>
                <a:ea typeface="標楷體" panose="03000509000000000000" pitchFamily="65" charset="-120"/>
              </a:defRPr>
            </a:lvl3pPr>
            <a:lvl4pPr algn="ctr">
              <a:defRPr kumimoji="1" sz="2400" b="1">
                <a:solidFill>
                  <a:srgbClr val="0033CC"/>
                </a:solidFill>
                <a:latin typeface="標楷體" panose="03000509000000000000" pitchFamily="65" charset="-120"/>
                <a:ea typeface="標楷體" panose="03000509000000000000" pitchFamily="65" charset="-120"/>
              </a:defRPr>
            </a:lvl4pPr>
            <a:lvl5pPr algn="ctr">
              <a:defRPr kumimoji="1" sz="2400" b="1">
                <a:solidFill>
                  <a:srgbClr val="0033CC"/>
                </a:solidFill>
                <a:latin typeface="標楷體" panose="03000509000000000000" pitchFamily="65" charset="-120"/>
                <a:ea typeface="標楷體" panose="03000509000000000000" pitchFamily="65" charset="-120"/>
              </a:defRPr>
            </a:lvl5pPr>
            <a:lvl6pPr marL="457200" algn="ctr" eaLnBrk="0" fontAlgn="base" hangingPunct="0">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6pPr>
            <a:lvl7pPr marL="914400" algn="ctr" eaLnBrk="0" fontAlgn="base" hangingPunct="0">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7pPr>
            <a:lvl8pPr marL="1371600" algn="ctr" eaLnBrk="0" fontAlgn="base" hangingPunct="0">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8pPr>
            <a:lvl9pPr marL="1828800" algn="ctr" eaLnBrk="0" fontAlgn="base" hangingPunct="0">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9pPr>
          </a:lstStyle>
          <a:p>
            <a:pPr>
              <a:defRPr/>
            </a:pPr>
            <a:endParaRPr lang="zh-TW" altLang="en-US" sz="2400" dirty="0"/>
          </a:p>
        </p:txBody>
      </p:sp>
      <p:pic>
        <p:nvPicPr>
          <p:cNvPr id="1032" name="Picture 8" descr="TT Group">
            <a:extLst>
              <a:ext uri="{FF2B5EF4-FFF2-40B4-BE49-F238E27FC236}">
                <a16:creationId xmlns:a16="http://schemas.microsoft.com/office/drawing/2014/main" id="{B822EDE5-5E13-B597-2F7F-B1866859EDC1}"/>
              </a:ext>
            </a:extLst>
          </p:cNvPr>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114035" y="6370639"/>
            <a:ext cx="3181585"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96786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97" r:id="rId19"/>
    <p:sldLayoutId id="2147483798" r:id="rId20"/>
    <p:sldLayoutId id="2147483799" r:id="rId21"/>
    <p:sldLayoutId id="2147483800" r:id="rId22"/>
    <p:sldLayoutId id="2147483801" r:id="rId23"/>
    <p:sldLayoutId id="2147483802" r:id="rId24"/>
    <p:sldLayoutId id="2147483736" r:id="rId25"/>
    <p:sldLayoutId id="2147483689" r:id="rId26"/>
    <p:sldLayoutId id="2147483735" r:id="rId27"/>
    <p:sldLayoutId id="2147483684" r:id="rId28"/>
    <p:sldLayoutId id="2147483752" r:id="rId29"/>
    <p:sldLayoutId id="2147483737" r:id="rId30"/>
    <p:sldLayoutId id="2147483651" r:id="rId31"/>
    <p:sldLayoutId id="2147483738" r:id="rId32"/>
    <p:sldLayoutId id="2147483685" r:id="rId33"/>
    <p:sldLayoutId id="2147483674" r:id="rId34"/>
    <p:sldLayoutId id="2147483694" r:id="rId35"/>
    <p:sldLayoutId id="2147483748" r:id="rId36"/>
    <p:sldLayoutId id="2147483693" r:id="rId37"/>
    <p:sldLayoutId id="2147483686" r:id="rId38"/>
    <p:sldLayoutId id="2147483703" r:id="rId39"/>
    <p:sldLayoutId id="2147483709" r:id="rId40"/>
    <p:sldLayoutId id="2147483710" r:id="rId41"/>
    <p:sldLayoutId id="2147483711" r:id="rId42"/>
    <p:sldLayoutId id="2147483712" r:id="rId43"/>
    <p:sldLayoutId id="2147483749" r:id="rId44"/>
    <p:sldLayoutId id="2147483751" r:id="rId45"/>
    <p:sldLayoutId id="2147483704" r:id="rId46"/>
    <p:sldLayoutId id="2147483702" r:id="rId47"/>
    <p:sldLayoutId id="2147483714" r:id="rId48"/>
    <p:sldLayoutId id="2147483715" r:id="rId49"/>
    <p:sldLayoutId id="2147483695" r:id="rId50"/>
    <p:sldLayoutId id="2147483730" r:id="rId51"/>
    <p:sldLayoutId id="2147483698" r:id="rId52"/>
    <p:sldLayoutId id="2147483731" r:id="rId53"/>
    <p:sldLayoutId id="2147483699" r:id="rId54"/>
    <p:sldLayoutId id="2147483732" r:id="rId55"/>
    <p:sldLayoutId id="2147483739" r:id="rId56"/>
    <p:sldLayoutId id="2147483740" r:id="rId57"/>
    <p:sldLayoutId id="2147483700" r:id="rId58"/>
    <p:sldLayoutId id="2147483741" r:id="rId59"/>
    <p:sldLayoutId id="2147483742" r:id="rId60"/>
    <p:sldLayoutId id="2147483696" r:id="rId61"/>
    <p:sldLayoutId id="2147483743" r:id="rId62"/>
    <p:sldLayoutId id="2147483744" r:id="rId63"/>
    <p:sldLayoutId id="2147483745" r:id="rId64"/>
    <p:sldLayoutId id="2147483705" r:id="rId65"/>
    <p:sldLayoutId id="2147483746" r:id="rId66"/>
    <p:sldLayoutId id="2147483687" r:id="rId67"/>
    <p:sldLayoutId id="2147483720" r:id="rId68"/>
    <p:sldLayoutId id="2147483718" r:id="rId69"/>
    <p:sldLayoutId id="2147483721" r:id="rId70"/>
    <p:sldLayoutId id="2147483716" r:id="rId71"/>
    <p:sldLayoutId id="2147483722" r:id="rId72"/>
    <p:sldLayoutId id="2147483753" r:id="rId73"/>
    <p:sldLayoutId id="2147483754" r:id="rId74"/>
    <p:sldLayoutId id="2147483755" r:id="rId75"/>
    <p:sldLayoutId id="2147483756" r:id="rId76"/>
    <p:sldLayoutId id="2147483726" r:id="rId77"/>
    <p:sldLayoutId id="2147483675" r:id="rId78"/>
    <p:sldLayoutId id="2147483677" r:id="rId79"/>
    <p:sldLayoutId id="2147483729" r:id="rId80"/>
    <p:sldLayoutId id="2147483747" r:id="rId81"/>
    <p:sldLayoutId id="2147483728" r:id="rId82"/>
  </p:sldLayoutIdLst>
  <p:transition/>
  <p:txStyles>
    <p:titleStyle>
      <a:lvl1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cs typeface="+mj-cs"/>
        </a:defRPr>
      </a:lvl1pPr>
      <a:lvl2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2pPr>
      <a:lvl3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3pPr>
      <a:lvl4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4pPr>
      <a:lvl5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6pPr>
      <a:lvl7pPr marL="9144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7pPr>
      <a:lvl8pPr marL="13716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8pPr>
      <a:lvl9pPr marL="18288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9pPr>
    </p:titleStyle>
    <p:bodyStyle>
      <a:lvl1pPr marL="469900" indent="-469900" algn="l" rtl="0" eaLnBrk="1" fontAlgn="base" hangingPunct="1">
        <a:spcBef>
          <a:spcPct val="20000"/>
        </a:spcBef>
        <a:spcAft>
          <a:spcPct val="0"/>
        </a:spcAft>
        <a:buClr>
          <a:schemeClr val="accent2"/>
        </a:buClr>
        <a:buFont typeface="Wingdings" panose="05000000000000000000" pitchFamily="2" charset="2"/>
        <a:buChar char="o"/>
        <a:defRPr kumimoji="1" sz="2000">
          <a:solidFill>
            <a:schemeClr val="tx1"/>
          </a:solidFill>
          <a:latin typeface="+mn-lt"/>
          <a:ea typeface="+mn-ea"/>
          <a:cs typeface="+mn-cs"/>
        </a:defRPr>
      </a:lvl1pPr>
      <a:lvl2pPr marL="908050" indent="-436563" algn="l" rtl="0" eaLnBrk="1" fontAlgn="base" hangingPunct="1">
        <a:spcBef>
          <a:spcPct val="20000"/>
        </a:spcBef>
        <a:spcAft>
          <a:spcPct val="0"/>
        </a:spcAft>
        <a:buClr>
          <a:schemeClr val="accent2"/>
        </a:buClr>
        <a:buFont typeface="Wingdings" panose="05000000000000000000" pitchFamily="2" charset="2"/>
        <a:buChar char="n"/>
        <a:defRPr kumimoji="1" sz="2800">
          <a:solidFill>
            <a:schemeClr val="tx1"/>
          </a:solidFill>
          <a:latin typeface="+mn-lt"/>
          <a:ea typeface="+mn-ea"/>
        </a:defRPr>
      </a:lvl2pPr>
      <a:lvl3pPr marL="1304925" indent="-395288" algn="l" rtl="0" eaLnBrk="1" fontAlgn="base" hangingPunct="1">
        <a:spcBef>
          <a:spcPct val="20000"/>
        </a:spcBef>
        <a:spcAft>
          <a:spcPct val="0"/>
        </a:spcAft>
        <a:buClr>
          <a:schemeClr val="accent2"/>
        </a:buClr>
        <a:buFont typeface="Wingdings" panose="05000000000000000000" pitchFamily="2" charset="2"/>
        <a:buChar char="o"/>
        <a:defRPr kumimoji="1" sz="1600">
          <a:solidFill>
            <a:schemeClr val="tx1"/>
          </a:solidFill>
          <a:latin typeface="+mn-lt"/>
          <a:ea typeface="+mn-ea"/>
        </a:defRPr>
      </a:lvl3pPr>
      <a:lvl4pPr marL="1693863" indent="-387350" algn="l" rtl="0" eaLnBrk="1" fontAlgn="base" hangingPunct="1">
        <a:spcBef>
          <a:spcPct val="20000"/>
        </a:spcBef>
        <a:spcAft>
          <a:spcPct val="0"/>
        </a:spcAft>
        <a:buClr>
          <a:schemeClr val="accent2"/>
        </a:buClr>
        <a:buFont typeface="Wingdings" panose="05000000000000000000" pitchFamily="2" charset="2"/>
        <a:buChar char="n"/>
        <a:defRPr kumimoji="1" sz="1400">
          <a:solidFill>
            <a:schemeClr val="tx1"/>
          </a:solidFill>
          <a:latin typeface="+mn-lt"/>
          <a:ea typeface="+mn-ea"/>
        </a:defRPr>
      </a:lvl4pPr>
      <a:lvl5pPr marL="2093913" indent="-398463" algn="l" rtl="0" eaLnBrk="1" fontAlgn="base" hangingPunct="1">
        <a:spcBef>
          <a:spcPct val="25000"/>
        </a:spcBef>
        <a:spcAft>
          <a:spcPct val="0"/>
        </a:spcAft>
        <a:buClr>
          <a:schemeClr val="accent2"/>
        </a:buClr>
        <a:buFont typeface="Wingdings" panose="05000000000000000000" pitchFamily="2" charset="2"/>
        <a:buChar char="§"/>
        <a:defRPr kumimoji="1" sz="1200">
          <a:solidFill>
            <a:schemeClr val="tx1"/>
          </a:solidFill>
          <a:latin typeface="+mn-lt"/>
          <a:ea typeface="+mn-ea"/>
        </a:defRPr>
      </a:lvl5pPr>
      <a:lvl6pPr marL="25511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6pPr>
      <a:lvl7pPr marL="30083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7pPr>
      <a:lvl8pPr marL="34655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8pPr>
      <a:lvl9pPr marL="39227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54431561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 id="2147483832" r:id="rId29"/>
    <p:sldLayoutId id="2147483833" r:id="rId30"/>
    <p:sldLayoutId id="2147483834" r:id="rId31"/>
    <p:sldLayoutId id="2147483835" r:id="rId32"/>
    <p:sldLayoutId id="2147483836" r:id="rId33"/>
    <p:sldLayoutId id="2147483837" r:id="rId34"/>
    <p:sldLayoutId id="2147483838" r:id="rId35"/>
    <p:sldLayoutId id="2147483839" r:id="rId36"/>
    <p:sldLayoutId id="2147483840" r:id="rId37"/>
    <p:sldLayoutId id="2147483841" r:id="rId38"/>
    <p:sldLayoutId id="2147483842" r:id="rId39"/>
    <p:sldLayoutId id="2147483843" r:id="rId40"/>
    <p:sldLayoutId id="2147483844" r:id="rId41"/>
    <p:sldLayoutId id="2147483845" r:id="rId42"/>
    <p:sldLayoutId id="2147483846" r:id="rId43"/>
    <p:sldLayoutId id="2147483847" r:id="rId44"/>
    <p:sldLayoutId id="2147483848" r:id="rId45"/>
    <p:sldLayoutId id="2147483849" r:id="rId46"/>
    <p:sldLayoutId id="2147483850" r:id="rId47"/>
    <p:sldLayoutId id="2147483851" r:id="rId48"/>
    <p:sldLayoutId id="2147483852" r:id="rId49"/>
    <p:sldLayoutId id="2147483853" r:id="rId50"/>
    <p:sldLayoutId id="2147483854" r:id="rId51"/>
    <p:sldLayoutId id="2147483855" r:id="rId52"/>
    <p:sldLayoutId id="2147483856" r:id="rId53"/>
    <p:sldLayoutId id="2147483857" r:id="rId54"/>
    <p:sldLayoutId id="2147483858" r:id="rId55"/>
    <p:sldLayoutId id="2147483859" r:id="rId56"/>
    <p:sldLayoutId id="2147483860" r:id="rId57"/>
    <p:sldLayoutId id="2147483861" r:id="rId58"/>
    <p:sldLayoutId id="2147483862" r:id="rId59"/>
    <p:sldLayoutId id="2147483863" r:id="rId60"/>
    <p:sldLayoutId id="2147483864" r:id="rId61"/>
    <p:sldLayoutId id="2147483865" r:id="rId62"/>
    <p:sldLayoutId id="2147483866" r:id="rId63"/>
    <p:sldLayoutId id="2147483867" r:id="rId64"/>
    <p:sldLayoutId id="2147483868" r:id="rId65"/>
    <p:sldLayoutId id="2147483869" r:id="rId66"/>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hyperlink" Target="https://youtu.be/TkR6jBBrLTk" TargetMode="External"/><Relationship Id="rId5" Type="http://schemas.openxmlformats.org/officeDocument/2006/relationships/hyperlink" Target="https://youtu.be/izmbLGrBWTk"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21.jpg"/><Relationship Id="rId7" Type="http://schemas.openxmlformats.org/officeDocument/2006/relationships/image" Target="../media/image25.png"/><Relationship Id="rId12" Type="http://schemas.openxmlformats.org/officeDocument/2006/relationships/image" Target="../media/image30.jpeg"/><Relationship Id="rId17" Type="http://schemas.openxmlformats.org/officeDocument/2006/relationships/image" Target="../media/image34.jpeg"/><Relationship Id="rId2" Type="http://schemas.openxmlformats.org/officeDocument/2006/relationships/image" Target="../media/image20.jpg"/><Relationship Id="rId16" Type="http://schemas.openxmlformats.org/officeDocument/2006/relationships/image" Target="../media/image33.jpeg"/><Relationship Id="rId1" Type="http://schemas.openxmlformats.org/officeDocument/2006/relationships/slideLayout" Target="../slideLayouts/slideLayout14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12.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g"/><Relationship Id="rId18" Type="http://schemas.openxmlformats.org/officeDocument/2006/relationships/image" Target="../media/image52.png"/><Relationship Id="rId3" Type="http://schemas.openxmlformats.org/officeDocument/2006/relationships/image" Target="../media/image37.jp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jpg"/><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148.xml"/><Relationship Id="rId6" Type="http://schemas.openxmlformats.org/officeDocument/2006/relationships/image" Target="../media/image40.jp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jpg"/><Relationship Id="rId10" Type="http://schemas.openxmlformats.org/officeDocument/2006/relationships/image" Target="../media/image44.jp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3.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png"/><Relationship Id="rId1" Type="http://schemas.openxmlformats.org/officeDocument/2006/relationships/slideLayout" Target="../slideLayouts/slideLayout94.xml"/><Relationship Id="rId5" Type="http://schemas.openxmlformats.org/officeDocument/2006/relationships/image" Target="../media/image57.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5.png"/><Relationship Id="rId1" Type="http://schemas.openxmlformats.org/officeDocument/2006/relationships/slideLayout" Target="../slideLayouts/slideLayout94.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4.xm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4.xml"/><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140.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48.xml"/><Relationship Id="rId4" Type="http://schemas.openxmlformats.org/officeDocument/2006/relationships/image" Target="../media/image70.jp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hyperlink" Target="https://www.youtube.com/watch?v=iQIq2_7Ez5c" TargetMode="External"/><Relationship Id="rId2" Type="http://schemas.openxmlformats.org/officeDocument/2006/relationships/image" Target="../media/image71.png"/><Relationship Id="rId16" Type="http://schemas.openxmlformats.org/officeDocument/2006/relationships/image" Target="../media/image85.png"/><Relationship Id="rId1" Type="http://schemas.openxmlformats.org/officeDocument/2006/relationships/slideLayout" Target="../slideLayouts/slideLayout148.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6.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png"/><Relationship Id="rId1" Type="http://schemas.openxmlformats.org/officeDocument/2006/relationships/slideLayout" Target="../slideLayouts/slideLayout140.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3.xml"/></Relationships>
</file>

<file path=ppt/slides/_rels/slide29.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12.png"/><Relationship Id="rId1" Type="http://schemas.openxmlformats.org/officeDocument/2006/relationships/slideLayout" Target="../slideLayouts/slideLayout140.xml"/><Relationship Id="rId4" Type="http://schemas.openxmlformats.org/officeDocument/2006/relationships/image" Target="../media/image95.jpeg"/></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6.jpeg"/><Relationship Id="rId1" Type="http://schemas.openxmlformats.org/officeDocument/2006/relationships/slideLayout" Target="../slideLayouts/slideLayout140.xml"/><Relationship Id="rId5" Type="http://schemas.openxmlformats.org/officeDocument/2006/relationships/image" Target="../media/image97.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8.jpeg"/><Relationship Id="rId1" Type="http://schemas.openxmlformats.org/officeDocument/2006/relationships/slideLayout" Target="../slideLayouts/slideLayout143.xml"/><Relationship Id="rId5" Type="http://schemas.openxmlformats.org/officeDocument/2006/relationships/image" Target="../media/image54.png"/><Relationship Id="rId4" Type="http://schemas.openxmlformats.org/officeDocument/2006/relationships/image" Target="../media/image99.gif"/></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0.png"/><Relationship Id="rId1" Type="http://schemas.openxmlformats.org/officeDocument/2006/relationships/slideLayout" Target="../slideLayouts/slideLayout140.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1.png"/><Relationship Id="rId1" Type="http://schemas.openxmlformats.org/officeDocument/2006/relationships/slideLayout" Target="../slideLayouts/slideLayout140.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2.jpeg"/><Relationship Id="rId1" Type="http://schemas.openxmlformats.org/officeDocument/2006/relationships/slideLayout" Target="../slideLayouts/slideLayout140.xml"/></Relationships>
</file>

<file path=ppt/slides/_rels/slide35.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03.jpg"/><Relationship Id="rId7" Type="http://schemas.openxmlformats.org/officeDocument/2006/relationships/image" Target="../media/image107.jpeg"/><Relationship Id="rId2" Type="http://schemas.openxmlformats.org/officeDocument/2006/relationships/image" Target="../media/image12.png"/><Relationship Id="rId1" Type="http://schemas.openxmlformats.org/officeDocument/2006/relationships/slideLayout" Target="../slideLayouts/slideLayout140.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圖片版面配置區 1">
            <a:extLst>
              <a:ext uri="{FF2B5EF4-FFF2-40B4-BE49-F238E27FC236}">
                <a16:creationId xmlns:a16="http://schemas.microsoft.com/office/drawing/2014/main" id="{39ADCA48-12E0-5D78-E545-AE3A5148F9A2}"/>
              </a:ext>
            </a:extLst>
          </p:cNvPr>
          <p:cNvSpPr>
            <a:spLocks noGrp="1"/>
          </p:cNvSpPr>
          <p:nvPr>
            <p:ph type="pic" sz="quarter" idx="10"/>
          </p:nvPr>
        </p:nvSpPr>
        <p:spPr/>
      </p:sp>
      <p:sp>
        <p:nvSpPr>
          <p:cNvPr id="4" name="文字版面配置區 3">
            <a:extLst>
              <a:ext uri="{FF2B5EF4-FFF2-40B4-BE49-F238E27FC236}">
                <a16:creationId xmlns:a16="http://schemas.microsoft.com/office/drawing/2014/main" id="{CED54346-BA80-42A6-0BCE-5B6F5F5EA5C8}"/>
              </a:ext>
            </a:extLst>
          </p:cNvPr>
          <p:cNvSpPr>
            <a:spLocks noGrp="1"/>
          </p:cNvSpPr>
          <p:nvPr>
            <p:ph type="body" sz="quarter" idx="14"/>
          </p:nvPr>
        </p:nvSpPr>
        <p:spPr/>
        <p:txBody>
          <a:bodyPr/>
          <a:lstStyle/>
          <a:p>
            <a:endParaRPr lang="zh-TW" altLang="en-US"/>
          </a:p>
        </p:txBody>
      </p:sp>
      <p:pic>
        <p:nvPicPr>
          <p:cNvPr id="5" name="Google Shape;476;p1">
            <a:extLst>
              <a:ext uri="{FF2B5EF4-FFF2-40B4-BE49-F238E27FC236}">
                <a16:creationId xmlns:a16="http://schemas.microsoft.com/office/drawing/2014/main" id="{EFACE1A5-2AF6-EC91-714E-35F7DDB1C169}"/>
              </a:ext>
            </a:extLst>
          </p:cNvPr>
          <p:cNvPicPr preferRelativeResize="0"/>
          <p:nvPr/>
        </p:nvPicPr>
        <p:blipFill rotWithShape="1">
          <a:blip r:embed="rId2">
            <a:alphaModFix/>
          </a:blip>
          <a:srcRect/>
          <a:stretch/>
        </p:blipFill>
        <p:spPr>
          <a:xfrm>
            <a:off x="307635" y="5313016"/>
            <a:ext cx="6017547" cy="1544984"/>
          </a:xfrm>
          <a:prstGeom prst="rect">
            <a:avLst/>
          </a:prstGeom>
          <a:noFill/>
          <a:ln>
            <a:noFill/>
          </a:ln>
        </p:spPr>
      </p:pic>
      <p:sp>
        <p:nvSpPr>
          <p:cNvPr id="6" name="Google Shape;477;p1">
            <a:extLst>
              <a:ext uri="{FF2B5EF4-FFF2-40B4-BE49-F238E27FC236}">
                <a16:creationId xmlns:a16="http://schemas.microsoft.com/office/drawing/2014/main" id="{BE2D465A-04E1-DE2A-EACD-26F9B50916CF}"/>
              </a:ext>
            </a:extLst>
          </p:cNvPr>
          <p:cNvSpPr txBox="1"/>
          <p:nvPr/>
        </p:nvSpPr>
        <p:spPr>
          <a:xfrm>
            <a:off x="8219209" y="6095036"/>
            <a:ext cx="272345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800" b="1" i="0" u="none" strike="noStrike" cap="none" dirty="0">
                <a:solidFill>
                  <a:schemeClr val="dk1"/>
                </a:solidFill>
                <a:latin typeface="Arial Black"/>
                <a:ea typeface="Arial Black"/>
                <a:cs typeface="Arial Black"/>
                <a:sym typeface="Arial Black"/>
              </a:rPr>
              <a:t>December </a:t>
            </a:r>
            <a:r>
              <a:rPr lang="en-US" altLang="zh-TW" sz="1800" b="1" dirty="0">
                <a:solidFill>
                  <a:schemeClr val="dk1"/>
                </a:solidFill>
                <a:latin typeface="Arial Black"/>
                <a:ea typeface="Arial Black"/>
                <a:cs typeface="Arial Black"/>
                <a:sym typeface="Arial Black"/>
              </a:rPr>
              <a:t>15</a:t>
            </a:r>
            <a:r>
              <a:rPr lang="en-US" sz="1800" b="1" i="0" u="none" strike="noStrike" cap="none" dirty="0">
                <a:solidFill>
                  <a:schemeClr val="dk1"/>
                </a:solidFill>
                <a:latin typeface="Arial Black"/>
                <a:ea typeface="Arial Black"/>
                <a:cs typeface="Arial Black"/>
                <a:sym typeface="Arial Black"/>
              </a:rPr>
              <a:t> , 202</a:t>
            </a:r>
            <a:r>
              <a:rPr lang="en-US" altLang="zh-TW" sz="1800" b="1" i="0" u="none" strike="noStrike" cap="none" dirty="0">
                <a:solidFill>
                  <a:schemeClr val="dk1"/>
                </a:solidFill>
                <a:latin typeface="Arial Black"/>
                <a:ea typeface="Arial Black"/>
                <a:cs typeface="Arial Black"/>
                <a:sym typeface="Arial Black"/>
              </a:rPr>
              <a:t>2</a:t>
            </a:r>
            <a:endParaRPr dirty="0"/>
          </a:p>
        </p:txBody>
      </p:sp>
      <p:pic>
        <p:nvPicPr>
          <p:cNvPr id="7" name="Google Shape;478;p1">
            <a:extLst>
              <a:ext uri="{FF2B5EF4-FFF2-40B4-BE49-F238E27FC236}">
                <a16:creationId xmlns:a16="http://schemas.microsoft.com/office/drawing/2014/main" id="{43AB54F8-FE8E-B708-A82C-7497B8CB1DB8}"/>
              </a:ext>
            </a:extLst>
          </p:cNvPr>
          <p:cNvPicPr preferRelativeResize="0"/>
          <p:nvPr/>
        </p:nvPicPr>
        <p:blipFill rotWithShape="1">
          <a:blip r:embed="rId3">
            <a:alphaModFix/>
          </a:blip>
          <a:srcRect/>
          <a:stretch/>
        </p:blipFill>
        <p:spPr>
          <a:xfrm>
            <a:off x="0" y="0"/>
            <a:ext cx="12191980" cy="4595399"/>
          </a:xfrm>
          <a:prstGeom prst="rect">
            <a:avLst/>
          </a:prstGeom>
          <a:noFill/>
          <a:ln>
            <a:noFill/>
          </a:ln>
        </p:spPr>
      </p:pic>
      <p:pic>
        <p:nvPicPr>
          <p:cNvPr id="8" name="Google Shape;479;p1">
            <a:extLst>
              <a:ext uri="{FF2B5EF4-FFF2-40B4-BE49-F238E27FC236}">
                <a16:creationId xmlns:a16="http://schemas.microsoft.com/office/drawing/2014/main" id="{FCF790F1-F766-12CE-3EEC-C13EF9AAD189}"/>
              </a:ext>
            </a:extLst>
          </p:cNvPr>
          <p:cNvPicPr preferRelativeResize="0"/>
          <p:nvPr/>
        </p:nvPicPr>
        <p:blipFill rotWithShape="1">
          <a:blip r:embed="rId4">
            <a:alphaModFix/>
          </a:blip>
          <a:srcRect/>
          <a:stretch/>
        </p:blipFill>
        <p:spPr>
          <a:xfrm>
            <a:off x="0" y="0"/>
            <a:ext cx="12191979" cy="4596520"/>
          </a:xfrm>
          <a:prstGeom prst="rect">
            <a:avLst/>
          </a:prstGeom>
          <a:noFill/>
          <a:ln>
            <a:noFill/>
          </a:ln>
        </p:spPr>
      </p:pic>
      <p:sp>
        <p:nvSpPr>
          <p:cNvPr id="9" name="Google Shape;481;p1">
            <a:extLst>
              <a:ext uri="{FF2B5EF4-FFF2-40B4-BE49-F238E27FC236}">
                <a16:creationId xmlns:a16="http://schemas.microsoft.com/office/drawing/2014/main" id="{9AAE48AD-2A0B-14D4-0DE2-470E3DDCBB1E}"/>
              </a:ext>
            </a:extLst>
          </p:cNvPr>
          <p:cNvSpPr txBox="1"/>
          <p:nvPr/>
        </p:nvSpPr>
        <p:spPr>
          <a:xfrm>
            <a:off x="201333" y="4625029"/>
            <a:ext cx="34818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https://youtu.be/izmbLGrBWTk</a:t>
            </a:r>
            <a:endParaRPr sz="1800" dirty="0">
              <a:solidFill>
                <a:schemeClr val="dk1"/>
              </a:solidFill>
              <a:latin typeface="Calibri"/>
              <a:ea typeface="Calibri"/>
              <a:cs typeface="Calibri"/>
              <a:sym typeface="Calibri"/>
            </a:endParaRPr>
          </a:p>
        </p:txBody>
      </p:sp>
      <p:sp>
        <p:nvSpPr>
          <p:cNvPr id="10" name="Google Shape;482;p1">
            <a:extLst>
              <a:ext uri="{FF2B5EF4-FFF2-40B4-BE49-F238E27FC236}">
                <a16:creationId xmlns:a16="http://schemas.microsoft.com/office/drawing/2014/main" id="{46C0A749-A206-F828-E532-0C651D1F44D3}"/>
              </a:ext>
            </a:extLst>
          </p:cNvPr>
          <p:cNvSpPr txBox="1"/>
          <p:nvPr/>
        </p:nvSpPr>
        <p:spPr>
          <a:xfrm>
            <a:off x="246088" y="4914054"/>
            <a:ext cx="318264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https://youtu.be/TkR6jBBrLTk</a:t>
            </a:r>
            <a:endParaRPr sz="1800">
              <a:solidFill>
                <a:schemeClr val="dk1"/>
              </a:solidFill>
              <a:latin typeface="Calibri"/>
              <a:ea typeface="Calibri"/>
              <a:cs typeface="Calibri"/>
              <a:sym typeface="Calibri"/>
            </a:endParaRPr>
          </a:p>
        </p:txBody>
      </p:sp>
      <p:sp>
        <p:nvSpPr>
          <p:cNvPr id="11" name="文字方塊 10">
            <a:extLst>
              <a:ext uri="{FF2B5EF4-FFF2-40B4-BE49-F238E27FC236}">
                <a16:creationId xmlns:a16="http://schemas.microsoft.com/office/drawing/2014/main" id="{3817BB8D-A799-54A7-F4AE-E5700C164272}"/>
              </a:ext>
            </a:extLst>
          </p:cNvPr>
          <p:cNvSpPr txBox="1"/>
          <p:nvPr/>
        </p:nvSpPr>
        <p:spPr>
          <a:xfrm>
            <a:off x="6886575" y="5114925"/>
            <a:ext cx="4772025" cy="830997"/>
          </a:xfrm>
          <a:prstGeom prst="rect">
            <a:avLst/>
          </a:prstGeom>
          <a:noFill/>
        </p:spPr>
        <p:txBody>
          <a:bodyPr wrap="square" rtlCol="0">
            <a:spAutoFit/>
          </a:bodyPr>
          <a:lstStyle/>
          <a:p>
            <a:r>
              <a:rPr lang="en-US" altLang="zh-TW" sz="4800" b="1" dirty="0">
                <a:latin typeface="Microsoft JhengHei UI" panose="020B0604030504040204" pitchFamily="34" charset="-120"/>
                <a:ea typeface="Microsoft JhengHei UI" panose="020B0604030504040204" pitchFamily="34" charset="-120"/>
              </a:rPr>
              <a:t>2022  REPORT</a:t>
            </a:r>
            <a:endParaRPr lang="zh-TW" altLang="en-US" sz="4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1060556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CA3A05D-EB66-27D4-A505-EE0C291BC196}"/>
              </a:ext>
            </a:extLst>
          </p:cNvPr>
          <p:cNvSpPr txBox="1">
            <a:spLocks/>
          </p:cNvSpPr>
          <p:nvPr/>
        </p:nvSpPr>
        <p:spPr>
          <a:xfrm>
            <a:off x="1251751" y="-31965"/>
            <a:ext cx="10819946" cy="891250"/>
          </a:xfrm>
        </p:spPr>
        <p:txBody>
          <a:bodyPr/>
          <a:lstStyle>
            <a:lvl1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cs typeface="+mj-cs"/>
              </a:defRPr>
            </a:lvl1pPr>
            <a:lvl2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2pPr>
            <a:lvl3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3pPr>
            <a:lvl4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4pPr>
            <a:lvl5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6pPr>
            <a:lvl7pPr marL="9144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7pPr>
            <a:lvl8pPr marL="13716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8pPr>
            <a:lvl9pPr marL="18288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9pPr>
          </a:lstStyle>
          <a:p>
            <a:pPr marL="742950" indent="-742950">
              <a:buAutoNum type="arabicParenBoth"/>
            </a:pPr>
            <a:r>
              <a:rPr lang="en-US" altLang="zh-TW" sz="4000" kern="0" dirty="0">
                <a:solidFill>
                  <a:srgbClr val="0000FF"/>
                </a:solidFill>
                <a:latin typeface="Calibri" panose="020F0502020204030204" pitchFamily="34" charset="0"/>
                <a:cs typeface="Calibri" panose="020F0502020204030204" pitchFamily="34" charset="0"/>
              </a:rPr>
              <a:t>DJI</a:t>
            </a:r>
            <a:r>
              <a:rPr lang="zh-TW" altLang="en-US" sz="4000" kern="0" dirty="0">
                <a:solidFill>
                  <a:srgbClr val="0000FF"/>
                </a:solidFill>
                <a:latin typeface="Calibri" panose="020F0502020204030204" pitchFamily="34" charset="0"/>
                <a:cs typeface="Calibri" panose="020F0502020204030204" pitchFamily="34" charset="0"/>
              </a:rPr>
              <a:t> </a:t>
            </a:r>
            <a:r>
              <a:rPr lang="en-US" altLang="zh-TW" sz="4000" kern="0" dirty="0">
                <a:solidFill>
                  <a:srgbClr val="0000FF"/>
                </a:solidFill>
                <a:latin typeface="Calibri" panose="020F0502020204030204" pitchFamily="34" charset="0"/>
                <a:cs typeface="Calibri" panose="020F0502020204030204" pitchFamily="34" charset="0"/>
              </a:rPr>
              <a:t>(Founded in 2006, annual revenue is </a:t>
            </a:r>
          </a:p>
          <a:p>
            <a:r>
              <a:rPr lang="zh-TW" altLang="en-US" sz="4000" kern="0" dirty="0">
                <a:solidFill>
                  <a:srgbClr val="0000FF"/>
                </a:solidFill>
                <a:latin typeface="Calibri" panose="020F0502020204030204" pitchFamily="34" charset="0"/>
                <a:cs typeface="Calibri" panose="020F0502020204030204" pitchFamily="34" charset="0"/>
              </a:rPr>
              <a:t>            </a:t>
            </a:r>
            <a:r>
              <a:rPr lang="en-US" altLang="zh-TW" sz="4000" kern="0" dirty="0">
                <a:solidFill>
                  <a:srgbClr val="0000FF"/>
                </a:solidFill>
                <a:latin typeface="Calibri" panose="020F0502020204030204" pitchFamily="34" charset="0"/>
                <a:cs typeface="Calibri" panose="020F0502020204030204" pitchFamily="34" charset="0"/>
              </a:rPr>
              <a:t>about 100 billion Taiwan dollars</a:t>
            </a:r>
            <a:r>
              <a:rPr lang="zh-TW" altLang="en-US" sz="4000" kern="0" dirty="0">
                <a:solidFill>
                  <a:srgbClr val="0000FF"/>
                </a:solidFill>
                <a:latin typeface="Calibri" panose="020F0502020204030204" pitchFamily="34" charset="0"/>
                <a:cs typeface="Calibri" panose="020F0502020204030204" pitchFamily="34" charset="0"/>
              </a:rPr>
              <a:t>）</a:t>
            </a:r>
          </a:p>
        </p:txBody>
      </p:sp>
      <p:sp>
        <p:nvSpPr>
          <p:cNvPr id="4" name="文字版面配置區 3">
            <a:extLst>
              <a:ext uri="{FF2B5EF4-FFF2-40B4-BE49-F238E27FC236}">
                <a16:creationId xmlns:a16="http://schemas.microsoft.com/office/drawing/2014/main" id="{42698E6B-E804-ADC0-4B16-AC1AE9C8EB39}"/>
              </a:ext>
            </a:extLst>
          </p:cNvPr>
          <p:cNvSpPr txBox="1">
            <a:spLocks/>
          </p:cNvSpPr>
          <p:nvPr/>
        </p:nvSpPr>
        <p:spPr>
          <a:xfrm>
            <a:off x="6936148" y="3048001"/>
            <a:ext cx="3984400" cy="1175658"/>
          </a:xfrm>
        </p:spPr>
        <p:txBody>
          <a:bodyPr>
            <a:normAutofit/>
          </a:bodyPr>
          <a:lstStyle>
            <a:lvl1pPr marL="469900" indent="-469900" algn="l" rtl="0" eaLnBrk="1" fontAlgn="base" hangingPunct="1">
              <a:spcBef>
                <a:spcPct val="20000"/>
              </a:spcBef>
              <a:spcAft>
                <a:spcPct val="0"/>
              </a:spcAft>
              <a:buClr>
                <a:schemeClr val="accent2"/>
              </a:buClr>
              <a:buFont typeface="Wingdings" panose="05000000000000000000" pitchFamily="2" charset="2"/>
              <a:buChar char="o"/>
              <a:defRPr kumimoji="1" sz="2000">
                <a:solidFill>
                  <a:schemeClr val="tx1"/>
                </a:solidFill>
                <a:latin typeface="+mn-lt"/>
                <a:ea typeface="+mn-ea"/>
                <a:cs typeface="+mn-cs"/>
              </a:defRPr>
            </a:lvl1pPr>
            <a:lvl2pPr marL="908050" indent="-436563" algn="l" rtl="0" eaLnBrk="1" fontAlgn="base" hangingPunct="1">
              <a:spcBef>
                <a:spcPct val="20000"/>
              </a:spcBef>
              <a:spcAft>
                <a:spcPct val="0"/>
              </a:spcAft>
              <a:buClr>
                <a:schemeClr val="accent2"/>
              </a:buClr>
              <a:buFont typeface="Wingdings" panose="05000000000000000000" pitchFamily="2" charset="2"/>
              <a:buChar char="n"/>
              <a:defRPr kumimoji="1" sz="2800">
                <a:solidFill>
                  <a:schemeClr val="tx1"/>
                </a:solidFill>
                <a:latin typeface="+mn-lt"/>
                <a:ea typeface="+mn-ea"/>
              </a:defRPr>
            </a:lvl2pPr>
            <a:lvl3pPr marL="1304925" indent="-395288" algn="l" rtl="0" eaLnBrk="1" fontAlgn="base" hangingPunct="1">
              <a:spcBef>
                <a:spcPct val="20000"/>
              </a:spcBef>
              <a:spcAft>
                <a:spcPct val="0"/>
              </a:spcAft>
              <a:buClr>
                <a:schemeClr val="accent2"/>
              </a:buClr>
              <a:buFont typeface="Wingdings" panose="05000000000000000000" pitchFamily="2" charset="2"/>
              <a:buChar char="o"/>
              <a:defRPr kumimoji="1" sz="1600">
                <a:solidFill>
                  <a:schemeClr val="tx1"/>
                </a:solidFill>
                <a:latin typeface="+mn-lt"/>
                <a:ea typeface="+mn-ea"/>
              </a:defRPr>
            </a:lvl3pPr>
            <a:lvl4pPr marL="1693863" indent="-387350" algn="l" rtl="0" eaLnBrk="1" fontAlgn="base" hangingPunct="1">
              <a:spcBef>
                <a:spcPct val="20000"/>
              </a:spcBef>
              <a:spcAft>
                <a:spcPct val="0"/>
              </a:spcAft>
              <a:buClr>
                <a:schemeClr val="accent2"/>
              </a:buClr>
              <a:buFont typeface="Wingdings" panose="05000000000000000000" pitchFamily="2" charset="2"/>
              <a:buChar char="n"/>
              <a:defRPr kumimoji="1" sz="1400">
                <a:solidFill>
                  <a:schemeClr val="tx1"/>
                </a:solidFill>
                <a:latin typeface="+mn-lt"/>
                <a:ea typeface="+mn-ea"/>
              </a:defRPr>
            </a:lvl4pPr>
            <a:lvl5pPr marL="2093913" indent="-398463" algn="l" rtl="0" eaLnBrk="1" fontAlgn="base" hangingPunct="1">
              <a:spcBef>
                <a:spcPct val="25000"/>
              </a:spcBef>
              <a:spcAft>
                <a:spcPct val="0"/>
              </a:spcAft>
              <a:buClr>
                <a:schemeClr val="accent2"/>
              </a:buClr>
              <a:buFont typeface="Wingdings" panose="05000000000000000000" pitchFamily="2" charset="2"/>
              <a:buChar char="§"/>
              <a:defRPr kumimoji="1" sz="1200">
                <a:solidFill>
                  <a:schemeClr val="tx1"/>
                </a:solidFill>
                <a:latin typeface="+mn-lt"/>
                <a:ea typeface="+mn-ea"/>
              </a:defRPr>
            </a:lvl5pPr>
            <a:lvl6pPr marL="25511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6pPr>
            <a:lvl7pPr marL="30083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7pPr>
            <a:lvl8pPr marL="34655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8pPr>
            <a:lvl9pPr marL="39227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9pPr>
          </a:lstStyle>
          <a:p>
            <a:endParaRPr lang="en-US" altLang="zh-TW" sz="2900" kern="0" dirty="0">
              <a:latin typeface="Calibri" panose="020F0502020204030204" pitchFamily="34" charset="0"/>
              <a:ea typeface="標楷體" panose="03000509000000000000" pitchFamily="65" charset="-120"/>
              <a:cs typeface="Calibri" panose="020F0502020204030204" pitchFamily="34" charset="0"/>
            </a:endParaRPr>
          </a:p>
        </p:txBody>
      </p:sp>
      <p:pic>
        <p:nvPicPr>
          <p:cNvPr id="5" name="圖片 4">
            <a:extLst>
              <a:ext uri="{FF2B5EF4-FFF2-40B4-BE49-F238E27FC236}">
                <a16:creationId xmlns:a16="http://schemas.microsoft.com/office/drawing/2014/main" id="{DF9EDC02-66C2-AF5F-03FC-B4AF474F1481}"/>
              </a:ext>
            </a:extLst>
          </p:cNvPr>
          <p:cNvPicPr>
            <a:picLocks noChangeAspect="1"/>
          </p:cNvPicPr>
          <p:nvPr/>
        </p:nvPicPr>
        <p:blipFill>
          <a:blip r:embed="rId2"/>
          <a:stretch>
            <a:fillRect/>
          </a:stretch>
        </p:blipFill>
        <p:spPr>
          <a:xfrm>
            <a:off x="1588168" y="1201566"/>
            <a:ext cx="8927432" cy="5137090"/>
          </a:xfrm>
          <a:prstGeom prst="rect">
            <a:avLst/>
          </a:prstGeom>
        </p:spPr>
      </p:pic>
    </p:spTree>
    <p:extLst>
      <p:ext uri="{BB962C8B-B14F-4D97-AF65-F5344CB8AC3E}">
        <p14:creationId xmlns:p14="http://schemas.microsoft.com/office/powerpoint/2010/main" val="218043255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2">
            <a:extLst>
              <a:ext uri="{FF2B5EF4-FFF2-40B4-BE49-F238E27FC236}">
                <a16:creationId xmlns:a16="http://schemas.microsoft.com/office/drawing/2014/main" id="{87DE80F3-C4B8-E0FE-4F3E-E51ECFA7932F}"/>
              </a:ext>
            </a:extLst>
          </p:cNvPr>
          <p:cNvSpPr txBox="1">
            <a:spLocks/>
          </p:cNvSpPr>
          <p:nvPr/>
        </p:nvSpPr>
        <p:spPr>
          <a:xfrm>
            <a:off x="-3526190" y="-9776"/>
            <a:ext cx="15718189" cy="757991"/>
          </a:xfrm>
        </p:spPr>
        <p:txBody>
          <a:bodyPr/>
          <a:lstStyle>
            <a:lvl1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cs typeface="+mj-cs"/>
              </a:defRPr>
            </a:lvl1pPr>
            <a:lvl2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2pPr>
            <a:lvl3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3pPr>
            <a:lvl4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4pPr>
            <a:lvl5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6pPr>
            <a:lvl7pPr marL="9144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7pPr>
            <a:lvl8pPr marL="13716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8pPr>
            <a:lvl9pPr marL="18288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9pPr>
          </a:lstStyle>
          <a:p>
            <a:r>
              <a:rPr lang="zh-TW" altLang="en-US" sz="4000" kern="0" dirty="0">
                <a:solidFill>
                  <a:srgbClr val="0000FF"/>
                </a:solidFill>
              </a:rPr>
              <a:t>             </a:t>
            </a:r>
            <a:r>
              <a:rPr lang="en-US" altLang="zh-TW" sz="4000" kern="0" dirty="0">
                <a:solidFill>
                  <a:srgbClr val="0000FF"/>
                </a:solidFill>
                <a:latin typeface="Calibri" panose="020F0502020204030204" pitchFamily="34" charset="0"/>
                <a:cs typeface="Calibri" panose="020F0502020204030204" pitchFamily="34" charset="0"/>
              </a:rPr>
              <a:t>(2) USA</a:t>
            </a:r>
            <a:r>
              <a:rPr lang="zh-TW" altLang="en-US" sz="4000" kern="0" dirty="0">
                <a:solidFill>
                  <a:srgbClr val="0000FF"/>
                </a:solidFill>
                <a:latin typeface="Calibri" panose="020F0502020204030204" pitchFamily="34" charset="0"/>
                <a:cs typeface="Calibri" panose="020F0502020204030204" pitchFamily="34" charset="0"/>
              </a:rPr>
              <a:t> </a:t>
            </a:r>
            <a:r>
              <a:rPr lang="en-US" altLang="zh-TW" sz="4000" dirty="0" err="1">
                <a:solidFill>
                  <a:srgbClr val="0000FF"/>
                </a:solidFill>
                <a:latin typeface="Calibri" panose="020F0502020204030204" pitchFamily="34" charset="0"/>
                <a:cs typeface="Calibri" panose="020F0502020204030204" pitchFamily="34" charset="0"/>
              </a:rPr>
              <a:t>Skydio</a:t>
            </a:r>
            <a:r>
              <a:rPr lang="en-US" altLang="zh-TW" sz="4000" dirty="0">
                <a:solidFill>
                  <a:srgbClr val="0000FF"/>
                </a:solidFill>
                <a:latin typeface="Calibri" panose="020F0502020204030204" pitchFamily="34" charset="0"/>
                <a:cs typeface="Calibri" panose="020F0502020204030204" pitchFamily="34" charset="0"/>
              </a:rPr>
              <a:t> (Founded in 2014, the market value is</a:t>
            </a:r>
          </a:p>
          <a:p>
            <a:r>
              <a:rPr lang="en-US" altLang="zh-TW" sz="4000" dirty="0">
                <a:solidFill>
                  <a:srgbClr val="0000FF"/>
                </a:solidFill>
                <a:latin typeface="Calibri" panose="020F0502020204030204" pitchFamily="34" charset="0"/>
                <a:cs typeface="Calibri" panose="020F0502020204030204" pitchFamily="34" charset="0"/>
              </a:rPr>
              <a:t>                                1 billion US dollars</a:t>
            </a:r>
            <a:r>
              <a:rPr lang="zh-TW" altLang="en-US" sz="4000" dirty="0">
                <a:solidFill>
                  <a:srgbClr val="0000FF"/>
                </a:solidFill>
                <a:latin typeface="Calibri" panose="020F0502020204030204" pitchFamily="34" charset="0"/>
                <a:cs typeface="Calibri" panose="020F0502020204030204" pitchFamily="34" charset="0"/>
              </a:rPr>
              <a:t>）</a:t>
            </a:r>
            <a:endParaRPr lang="en-US" altLang="zh-TW" sz="4000" dirty="0">
              <a:solidFill>
                <a:srgbClr val="0000FF"/>
              </a:solidFill>
              <a:latin typeface="Calibri" panose="020F0502020204030204" pitchFamily="34" charset="0"/>
              <a:cs typeface="Calibri" panose="020F0502020204030204" pitchFamily="34" charset="0"/>
            </a:endParaRPr>
          </a:p>
          <a:p>
            <a:endParaRPr lang="zh-TW" altLang="en-US" sz="4000" kern="0" dirty="0">
              <a:solidFill>
                <a:srgbClr val="0000FF"/>
              </a:solidFill>
            </a:endParaRPr>
          </a:p>
        </p:txBody>
      </p:sp>
      <p:pic>
        <p:nvPicPr>
          <p:cNvPr id="3" name="圖片 2">
            <a:extLst>
              <a:ext uri="{FF2B5EF4-FFF2-40B4-BE49-F238E27FC236}">
                <a16:creationId xmlns:a16="http://schemas.microsoft.com/office/drawing/2014/main" id="{CC0B055D-B442-6722-6DF9-1DF0C40ADE62}"/>
              </a:ext>
            </a:extLst>
          </p:cNvPr>
          <p:cNvPicPr>
            <a:picLocks noChangeAspect="1"/>
          </p:cNvPicPr>
          <p:nvPr/>
        </p:nvPicPr>
        <p:blipFill>
          <a:blip r:embed="rId2"/>
          <a:stretch>
            <a:fillRect/>
          </a:stretch>
        </p:blipFill>
        <p:spPr>
          <a:xfrm>
            <a:off x="106393" y="1238550"/>
            <a:ext cx="11609357" cy="5619450"/>
          </a:xfrm>
          <a:prstGeom prst="rect">
            <a:avLst/>
          </a:prstGeom>
        </p:spPr>
      </p:pic>
    </p:spTree>
    <p:extLst>
      <p:ext uri="{BB962C8B-B14F-4D97-AF65-F5344CB8AC3E}">
        <p14:creationId xmlns:p14="http://schemas.microsoft.com/office/powerpoint/2010/main" val="200386426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2">
            <a:extLst>
              <a:ext uri="{FF2B5EF4-FFF2-40B4-BE49-F238E27FC236}">
                <a16:creationId xmlns:a16="http://schemas.microsoft.com/office/drawing/2014/main" id="{E1641D13-C5AE-E125-B3CD-9691BE0FBD1E}"/>
              </a:ext>
            </a:extLst>
          </p:cNvPr>
          <p:cNvSpPr>
            <a:spLocks noGrp="1"/>
          </p:cNvSpPr>
          <p:nvPr>
            <p:ph type="title"/>
          </p:nvPr>
        </p:nvSpPr>
        <p:spPr>
          <a:xfrm>
            <a:off x="-676686" y="0"/>
            <a:ext cx="12192000" cy="1074198"/>
          </a:xfrm>
        </p:spPr>
        <p:txBody>
          <a:bodyPr/>
          <a:lstStyle/>
          <a:p>
            <a:r>
              <a:rPr kumimoji="1" lang="zh-TW" altLang="en-US" sz="4000" b="1" dirty="0">
                <a:solidFill>
                  <a:srgbClr val="0000FF"/>
                </a:solidFill>
                <a:latin typeface="標楷體" panose="03000509000000000000" pitchFamily="65" charset="-120"/>
              </a:rPr>
              <a:t>   </a:t>
            </a:r>
            <a:r>
              <a:rPr kumimoji="1" lang="en-US" altLang="zh-TW" sz="4000" b="1" dirty="0">
                <a:solidFill>
                  <a:srgbClr val="0000FF"/>
                </a:solidFill>
                <a:latin typeface="Calibri" panose="020F0502020204030204" pitchFamily="34" charset="0"/>
                <a:cs typeface="Calibri" panose="020F0502020204030204" pitchFamily="34" charset="0"/>
              </a:rPr>
              <a:t>(3)</a:t>
            </a:r>
            <a:r>
              <a:rPr lang="en-US" altLang="zh-TW" sz="4000" dirty="0">
                <a:solidFill>
                  <a:srgbClr val="0000FF"/>
                </a:solidFill>
                <a:latin typeface="Calibri" panose="020F0502020204030204" pitchFamily="34" charset="0"/>
                <a:cs typeface="Calibri" panose="020F0502020204030204" pitchFamily="34" charset="0"/>
              </a:rPr>
              <a:t> USA</a:t>
            </a:r>
            <a:r>
              <a:rPr lang="zh-TW" altLang="en-US" sz="4000" dirty="0">
                <a:solidFill>
                  <a:srgbClr val="0000FF"/>
                </a:solidFill>
                <a:latin typeface="Calibri" panose="020F0502020204030204" pitchFamily="34" charset="0"/>
                <a:cs typeface="Calibri" panose="020F0502020204030204" pitchFamily="34" charset="0"/>
              </a:rPr>
              <a:t> </a:t>
            </a:r>
            <a:r>
              <a:rPr lang="en-US" altLang="zh-TW" sz="4000" dirty="0" err="1">
                <a:solidFill>
                  <a:srgbClr val="0000FF"/>
                </a:solidFill>
                <a:latin typeface="Calibri" panose="020F0502020204030204" pitchFamily="34" charset="0"/>
                <a:cs typeface="Calibri" panose="020F0502020204030204" pitchFamily="34" charset="0"/>
              </a:rPr>
              <a:t>Anduril</a:t>
            </a:r>
            <a:r>
              <a:rPr lang="en-US" altLang="zh-TW" sz="4000" dirty="0">
                <a:solidFill>
                  <a:srgbClr val="0000FF"/>
                </a:solidFill>
                <a:latin typeface="Calibri" panose="020F0502020204030204" pitchFamily="34" charset="0"/>
                <a:cs typeface="Calibri" panose="020F0502020204030204" pitchFamily="34" charset="0"/>
              </a:rPr>
              <a:t> (Founded in 2017, the market value </a:t>
            </a:r>
            <a:br>
              <a:rPr lang="en-US" altLang="zh-TW" sz="4000" dirty="0">
                <a:solidFill>
                  <a:srgbClr val="0000FF"/>
                </a:solidFill>
                <a:latin typeface="Calibri" panose="020F0502020204030204" pitchFamily="34" charset="0"/>
                <a:cs typeface="Calibri" panose="020F0502020204030204" pitchFamily="34" charset="0"/>
              </a:rPr>
            </a:br>
            <a:r>
              <a:rPr lang="en-US" altLang="zh-TW" sz="4000" dirty="0">
                <a:solidFill>
                  <a:srgbClr val="0000FF"/>
                </a:solidFill>
                <a:latin typeface="Calibri" panose="020F0502020204030204" pitchFamily="34" charset="0"/>
                <a:cs typeface="Calibri" panose="020F0502020204030204" pitchFamily="34" charset="0"/>
              </a:rPr>
              <a:t>               is 13 billion US dollars)</a:t>
            </a:r>
            <a:endParaRPr lang="zh-TW" altLang="en-US" sz="4000" dirty="0">
              <a:solidFill>
                <a:srgbClr val="0000FF"/>
              </a:solidFill>
              <a:latin typeface="Calibri" panose="020F0502020204030204" pitchFamily="34" charset="0"/>
              <a:cs typeface="Calibri" panose="020F0502020204030204" pitchFamily="34" charset="0"/>
            </a:endParaRPr>
          </a:p>
        </p:txBody>
      </p:sp>
      <p:pic>
        <p:nvPicPr>
          <p:cNvPr id="7" name="圖片 6">
            <a:extLst>
              <a:ext uri="{FF2B5EF4-FFF2-40B4-BE49-F238E27FC236}">
                <a16:creationId xmlns:a16="http://schemas.microsoft.com/office/drawing/2014/main" id="{957DC8C3-FA9A-0370-B88A-23F48B4ADD5B}"/>
              </a:ext>
            </a:extLst>
          </p:cNvPr>
          <p:cNvPicPr>
            <a:picLocks noChangeAspect="1"/>
          </p:cNvPicPr>
          <p:nvPr/>
        </p:nvPicPr>
        <p:blipFill>
          <a:blip r:embed="rId2"/>
          <a:stretch>
            <a:fillRect/>
          </a:stretch>
        </p:blipFill>
        <p:spPr>
          <a:xfrm>
            <a:off x="244372" y="1225118"/>
            <a:ext cx="11119046" cy="5632882"/>
          </a:xfrm>
          <a:prstGeom prst="rect">
            <a:avLst/>
          </a:prstGeom>
        </p:spPr>
      </p:pic>
    </p:spTree>
    <p:extLst>
      <p:ext uri="{BB962C8B-B14F-4D97-AF65-F5344CB8AC3E}">
        <p14:creationId xmlns:p14="http://schemas.microsoft.com/office/powerpoint/2010/main" val="151346072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2">
            <a:extLst>
              <a:ext uri="{FF2B5EF4-FFF2-40B4-BE49-F238E27FC236}">
                <a16:creationId xmlns:a16="http://schemas.microsoft.com/office/drawing/2014/main" id="{E1641D13-C5AE-E125-B3CD-9691BE0FBD1E}"/>
              </a:ext>
            </a:extLst>
          </p:cNvPr>
          <p:cNvSpPr>
            <a:spLocks noGrp="1"/>
          </p:cNvSpPr>
          <p:nvPr>
            <p:ph type="title"/>
          </p:nvPr>
        </p:nvSpPr>
        <p:spPr>
          <a:xfrm>
            <a:off x="-2007790" y="-6052"/>
            <a:ext cx="15336688" cy="891250"/>
          </a:xfrm>
        </p:spPr>
        <p:txBody>
          <a:bodyPr/>
          <a:lstStyle/>
          <a:p>
            <a:r>
              <a:rPr kumimoji="1" lang="zh-TW" altLang="en-US" sz="4000" b="1" dirty="0">
                <a:solidFill>
                  <a:srgbClr val="0000FF"/>
                </a:solidFill>
                <a:latin typeface="Calibri" panose="020F0502020204030204" pitchFamily="34" charset="0"/>
                <a:cs typeface="Calibri" panose="020F0502020204030204" pitchFamily="34" charset="0"/>
              </a:rPr>
              <a:t>       </a:t>
            </a:r>
            <a:r>
              <a:rPr kumimoji="1" lang="en-US" altLang="zh-TW" sz="4000" b="1" dirty="0">
                <a:solidFill>
                  <a:srgbClr val="0000FF"/>
                </a:solidFill>
                <a:latin typeface="Calibri" panose="020F0502020204030204" pitchFamily="34" charset="0"/>
                <a:cs typeface="Calibri" panose="020F0502020204030204" pitchFamily="34" charset="0"/>
              </a:rPr>
              <a:t>(4)</a:t>
            </a:r>
            <a:r>
              <a:rPr lang="en-US" altLang="zh-TW" sz="4000" dirty="0">
                <a:solidFill>
                  <a:srgbClr val="0000FF"/>
                </a:solidFill>
                <a:latin typeface="Calibri" panose="020F0502020204030204" pitchFamily="34" charset="0"/>
                <a:cs typeface="Calibri" panose="020F0502020204030204" pitchFamily="34" charset="0"/>
              </a:rPr>
              <a:t>Sweden</a:t>
            </a:r>
            <a:r>
              <a:rPr lang="zh-TW" altLang="en-US" sz="4000" dirty="0">
                <a:solidFill>
                  <a:srgbClr val="0000FF"/>
                </a:solidFill>
                <a:latin typeface="Calibri" panose="020F0502020204030204" pitchFamily="34" charset="0"/>
                <a:cs typeface="Calibri" panose="020F0502020204030204" pitchFamily="34" charset="0"/>
              </a:rPr>
              <a:t> </a:t>
            </a:r>
            <a:r>
              <a:rPr lang="en-US" altLang="zh-TW" sz="4000" dirty="0" err="1">
                <a:solidFill>
                  <a:srgbClr val="0000FF"/>
                </a:solidFill>
                <a:latin typeface="Calibri" panose="020F0502020204030204" pitchFamily="34" charset="0"/>
                <a:cs typeface="Calibri" panose="020F0502020204030204" pitchFamily="34" charset="0"/>
              </a:rPr>
              <a:t>Skeldar</a:t>
            </a:r>
            <a:r>
              <a:rPr lang="en-US" altLang="zh-TW" sz="4000" dirty="0">
                <a:solidFill>
                  <a:srgbClr val="0000FF"/>
                </a:solidFill>
                <a:latin typeface="Calibri" panose="020F0502020204030204" pitchFamily="34" charset="0"/>
                <a:cs typeface="Calibri" panose="020F0502020204030204" pitchFamily="34" charset="0"/>
              </a:rPr>
              <a:t> (Saab</a:t>
            </a:r>
            <a:r>
              <a:rPr lang="zh-TW" altLang="en-US" sz="4000" dirty="0">
                <a:solidFill>
                  <a:srgbClr val="0000FF"/>
                </a:solidFill>
                <a:latin typeface="Calibri" panose="020F0502020204030204" pitchFamily="34" charset="0"/>
                <a:cs typeface="Calibri" panose="020F0502020204030204" pitchFamily="34" charset="0"/>
              </a:rPr>
              <a:t> </a:t>
            </a:r>
            <a:r>
              <a:rPr lang="en-US" altLang="zh-TW" sz="4000" dirty="0">
                <a:solidFill>
                  <a:srgbClr val="0000FF"/>
                </a:solidFill>
                <a:latin typeface="Calibri" panose="020F0502020204030204" pitchFamily="34" charset="0"/>
                <a:cs typeface="Calibri" panose="020F0502020204030204" pitchFamily="34" charset="0"/>
              </a:rPr>
              <a:t>subsidiary)</a:t>
            </a:r>
            <a:r>
              <a:rPr lang="zh-TW" altLang="en-US" sz="4000" dirty="0">
                <a:solidFill>
                  <a:srgbClr val="0000FF"/>
                </a:solidFill>
                <a:latin typeface="Calibri" panose="020F0502020204030204" pitchFamily="34" charset="0"/>
                <a:cs typeface="Calibri" panose="020F0502020204030204" pitchFamily="34" charset="0"/>
              </a:rPr>
              <a:t>，</a:t>
            </a:r>
            <a:r>
              <a:rPr lang="en-US" altLang="zh-TW" sz="4000" dirty="0">
                <a:solidFill>
                  <a:srgbClr val="0000FF"/>
                </a:solidFill>
                <a:latin typeface="Calibri" panose="020F0502020204030204" pitchFamily="34" charset="0"/>
                <a:cs typeface="Calibri" panose="020F0502020204030204" pitchFamily="34" charset="0"/>
              </a:rPr>
              <a:t>Saab was founded </a:t>
            </a:r>
            <a:br>
              <a:rPr lang="en-US" altLang="zh-TW" sz="4000" dirty="0">
                <a:solidFill>
                  <a:srgbClr val="0000FF"/>
                </a:solidFill>
                <a:latin typeface="Calibri" panose="020F0502020204030204" pitchFamily="34" charset="0"/>
                <a:cs typeface="Calibri" panose="020F0502020204030204" pitchFamily="34" charset="0"/>
              </a:rPr>
            </a:br>
            <a:r>
              <a:rPr lang="en-US" altLang="zh-TW" sz="4000" dirty="0">
                <a:solidFill>
                  <a:srgbClr val="0000FF"/>
                </a:solidFill>
                <a:latin typeface="Calibri" panose="020F0502020204030204" pitchFamily="34" charset="0"/>
                <a:cs typeface="Calibri" panose="020F0502020204030204" pitchFamily="34" charset="0"/>
              </a:rPr>
              <a:t>           in 1937, with a market value of 49.6 billion US dollars</a:t>
            </a:r>
            <a:endParaRPr lang="zh-TW" altLang="en-US" sz="4000" dirty="0">
              <a:solidFill>
                <a:srgbClr val="0000FF"/>
              </a:solidFill>
              <a:latin typeface="Calibri" panose="020F0502020204030204" pitchFamily="34" charset="0"/>
              <a:cs typeface="Calibri" panose="020F0502020204030204" pitchFamily="34" charset="0"/>
            </a:endParaRPr>
          </a:p>
        </p:txBody>
      </p:sp>
      <p:pic>
        <p:nvPicPr>
          <p:cNvPr id="6" name="圖片 5">
            <a:extLst>
              <a:ext uri="{FF2B5EF4-FFF2-40B4-BE49-F238E27FC236}">
                <a16:creationId xmlns:a16="http://schemas.microsoft.com/office/drawing/2014/main" id="{0DC72CAC-4F7C-2A87-3CED-266326EF270C}"/>
              </a:ext>
            </a:extLst>
          </p:cNvPr>
          <p:cNvPicPr>
            <a:picLocks noChangeAspect="1"/>
          </p:cNvPicPr>
          <p:nvPr/>
        </p:nvPicPr>
        <p:blipFill>
          <a:blip r:embed="rId2"/>
          <a:stretch>
            <a:fillRect/>
          </a:stretch>
        </p:blipFill>
        <p:spPr>
          <a:xfrm>
            <a:off x="1136343" y="1384159"/>
            <a:ext cx="10093910" cy="6018511"/>
          </a:xfrm>
          <a:prstGeom prst="rect">
            <a:avLst/>
          </a:prstGeom>
        </p:spPr>
      </p:pic>
    </p:spTree>
    <p:extLst>
      <p:ext uri="{BB962C8B-B14F-4D97-AF65-F5344CB8AC3E}">
        <p14:creationId xmlns:p14="http://schemas.microsoft.com/office/powerpoint/2010/main" val="29984588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2">
            <a:extLst>
              <a:ext uri="{FF2B5EF4-FFF2-40B4-BE49-F238E27FC236}">
                <a16:creationId xmlns:a16="http://schemas.microsoft.com/office/drawing/2014/main" id="{1B0E1D99-DA93-2099-D6BF-0E06BA9EEE1F}"/>
              </a:ext>
            </a:extLst>
          </p:cNvPr>
          <p:cNvSpPr txBox="1">
            <a:spLocks/>
          </p:cNvSpPr>
          <p:nvPr/>
        </p:nvSpPr>
        <p:spPr>
          <a:xfrm>
            <a:off x="1057575" y="1606379"/>
            <a:ext cx="10076849" cy="3435178"/>
          </a:xfrm>
        </p:spPr>
        <p:txBody>
          <a:bodyPr/>
          <a:lstStyle>
            <a:lvl1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cs typeface="+mj-cs"/>
              </a:defRPr>
            </a:lvl1pPr>
            <a:lvl2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2pPr>
            <a:lvl3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3pPr>
            <a:lvl4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4pPr>
            <a:lvl5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6pPr>
            <a:lvl7pPr marL="9144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7pPr>
            <a:lvl8pPr marL="13716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8pPr>
            <a:lvl9pPr marL="18288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9pPr>
          </a:lstStyle>
          <a:p>
            <a:br>
              <a:rPr lang="zh-TW" altLang="en-US" sz="5000" kern="0" dirty="0">
                <a:solidFill>
                  <a:schemeClr val="tx1"/>
                </a:solidFill>
              </a:rPr>
            </a:br>
            <a:br>
              <a:rPr lang="zh-TW" altLang="en-US" sz="5000" kern="0" dirty="0"/>
            </a:br>
            <a:br>
              <a:rPr lang="zh-TW" altLang="en-US" kern="0" dirty="0"/>
            </a:br>
            <a:r>
              <a:rPr lang="zh-TW" altLang="en-US" kern="0" dirty="0"/>
              <a:t> </a:t>
            </a:r>
            <a:br>
              <a:rPr kumimoji="0" lang="en-US" altLang="zh-TW" sz="5400" kern="1200" dirty="0">
                <a:solidFill>
                  <a:srgbClr val="0D0D0D"/>
                </a:solidFill>
                <a:latin typeface="微軟正黑體" panose="020B0604030504040204" pitchFamily="34" charset="-120"/>
                <a:ea typeface="微軟正黑體" panose="020B0604030504040204" pitchFamily="34" charset="-120"/>
                <a:cs typeface="Times New Roman" panose="02020603050405020304" pitchFamily="18" charset="0"/>
              </a:rPr>
            </a:br>
            <a:endParaRPr lang="zh-TW" altLang="en-US" kern="0" dirty="0"/>
          </a:p>
        </p:txBody>
      </p:sp>
      <p:sp>
        <p:nvSpPr>
          <p:cNvPr id="6" name="標題 5">
            <a:extLst>
              <a:ext uri="{FF2B5EF4-FFF2-40B4-BE49-F238E27FC236}">
                <a16:creationId xmlns:a16="http://schemas.microsoft.com/office/drawing/2014/main" id="{C55BEF1E-E76B-408E-18D8-041A5D25E712}"/>
              </a:ext>
            </a:extLst>
          </p:cNvPr>
          <p:cNvSpPr txBox="1">
            <a:spLocks noChangeArrowheads="1"/>
          </p:cNvSpPr>
          <p:nvPr/>
        </p:nvSpPr>
        <p:spPr bwMode="auto">
          <a:xfrm>
            <a:off x="9459855" y="5642955"/>
            <a:ext cx="2152567" cy="5775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kumimoji="1" sz="5000" b="1">
                <a:solidFill>
                  <a:schemeClr val="bg1"/>
                </a:solidFill>
                <a:latin typeface="+mj-lt"/>
                <a:ea typeface="標楷體" panose="03000509000000000000" pitchFamily="65" charset="-120"/>
                <a:cs typeface="+mj-cs"/>
              </a:defRPr>
            </a:lvl1pPr>
            <a:lvl2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2pPr>
            <a:lvl3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3pPr>
            <a:lvl4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4pPr>
            <a:lvl5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6pPr>
            <a:lvl7pPr marL="9144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7pPr>
            <a:lvl8pPr marL="13716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8pPr>
            <a:lvl9pPr marL="18288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9pPr>
          </a:lstStyle>
          <a:p>
            <a:endParaRPr lang="zh-TW" altLang="en-US" sz="2800" b="0" kern="0" dirty="0">
              <a:solidFill>
                <a:schemeClr val="tx1"/>
              </a:solidFill>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3A83EC52-8105-B66A-AD80-F73E1E7E5EDD}"/>
              </a:ext>
            </a:extLst>
          </p:cNvPr>
          <p:cNvSpPr>
            <a:spLocks noGrp="1"/>
          </p:cNvSpPr>
          <p:nvPr>
            <p:ph type="title"/>
          </p:nvPr>
        </p:nvSpPr>
        <p:spPr>
          <a:xfrm>
            <a:off x="838974" y="2347784"/>
            <a:ext cx="11421087" cy="2903837"/>
          </a:xfrm>
        </p:spPr>
        <p:txBody>
          <a:bodyPr/>
          <a:lstStyle/>
          <a:p>
            <a:r>
              <a:rPr lang="en-US" altLang="zh-TW" sz="5400" dirty="0">
                <a:solidFill>
                  <a:srgbClr val="0000FF"/>
                </a:solidFill>
                <a:latin typeface="Calibri" panose="020F0502020204030204" pitchFamily="34" charset="0"/>
                <a:cs typeface="Calibri" panose="020F0502020204030204" pitchFamily="34" charset="0"/>
              </a:rPr>
              <a:t>Thunder Tiger </a:t>
            </a:r>
            <a:br>
              <a:rPr lang="en-US" altLang="zh-TW" sz="5400" dirty="0">
                <a:solidFill>
                  <a:srgbClr val="0000FF"/>
                </a:solidFill>
                <a:latin typeface="Calibri" panose="020F0502020204030204" pitchFamily="34" charset="0"/>
                <a:cs typeface="Calibri" panose="020F0502020204030204" pitchFamily="34" charset="0"/>
              </a:rPr>
            </a:br>
            <a:r>
              <a:rPr lang="en-US" altLang="zh-TW" sz="5400" dirty="0">
                <a:solidFill>
                  <a:srgbClr val="0000FF"/>
                </a:solidFill>
                <a:latin typeface="Calibri" panose="020F0502020204030204" pitchFamily="34" charset="0"/>
                <a:cs typeface="Calibri" panose="020F0502020204030204" pitchFamily="34" charset="0"/>
              </a:rPr>
              <a:t>UAV and Drone Products</a:t>
            </a:r>
            <a:endParaRPr lang="zh-TW" altLang="en-US" sz="54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45023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B2613F85-84B4-490B-A2E1-5D81A2E3269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770174" y="123201"/>
            <a:ext cx="4271640" cy="2027976"/>
          </a:xfrm>
          <a:prstGeom prst="rect">
            <a:avLst/>
          </a:prstGeom>
        </p:spPr>
      </p:pic>
      <p:sp>
        <p:nvSpPr>
          <p:cNvPr id="4" name="圖案 3">
            <a:extLst>
              <a:ext uri="{FF2B5EF4-FFF2-40B4-BE49-F238E27FC236}">
                <a16:creationId xmlns:a16="http://schemas.microsoft.com/office/drawing/2014/main" id="{5A72AF7F-D6B8-41D0-90E2-4072A0036F0C}"/>
              </a:ext>
            </a:extLst>
          </p:cNvPr>
          <p:cNvSpPr/>
          <p:nvPr/>
        </p:nvSpPr>
        <p:spPr>
          <a:xfrm rot="17620023" flipV="1">
            <a:off x="6642832" y="3173812"/>
            <a:ext cx="5587537" cy="3180845"/>
          </a:xfrm>
          <a:prstGeom prst="swooshArrow">
            <a:avLst>
              <a:gd name="adj1" fmla="val 25000"/>
              <a:gd name="adj2" fmla="val 25000"/>
            </a:avLst>
          </a:prstGeom>
          <a:solidFill>
            <a:srgbClr val="FF0000"/>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文字方塊 4">
            <a:extLst>
              <a:ext uri="{FF2B5EF4-FFF2-40B4-BE49-F238E27FC236}">
                <a16:creationId xmlns:a16="http://schemas.microsoft.com/office/drawing/2014/main" id="{43A08B74-880D-4ED1-A717-F996C703E306}"/>
              </a:ext>
            </a:extLst>
          </p:cNvPr>
          <p:cNvSpPr txBox="1"/>
          <p:nvPr/>
        </p:nvSpPr>
        <p:spPr bwMode="auto">
          <a:xfrm>
            <a:off x="234472" y="4886134"/>
            <a:ext cx="2499850" cy="4397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97256" tIns="0" rIns="0" bIns="0" spcCol="1270"/>
          <a:lstStyle/>
          <a:p>
            <a:pPr defTabSz="1244600">
              <a:lnSpc>
                <a:spcPct val="90000"/>
              </a:lnSpc>
              <a:spcAft>
                <a:spcPct val="35000"/>
              </a:spcAft>
              <a:defRPr/>
            </a:pPr>
            <a:r>
              <a:rPr lang="en-US" altLang="zh-TW" sz="2400" b="1" dirty="0">
                <a:solidFill>
                  <a:srgbClr val="0033CC"/>
                </a:solidFill>
                <a:latin typeface="+mj-lt"/>
                <a:ea typeface="標楷體" panose="03000509000000000000" pitchFamily="65" charset="-120"/>
              </a:rPr>
              <a:t>Consumer grade</a:t>
            </a:r>
          </a:p>
          <a:p>
            <a:pPr defTabSz="1244600">
              <a:lnSpc>
                <a:spcPct val="90000"/>
              </a:lnSpc>
              <a:spcAft>
                <a:spcPct val="35000"/>
              </a:spcAft>
              <a:defRPr/>
            </a:pPr>
            <a:endParaRPr lang="zh-TW" altLang="en-US" sz="2400" b="1" dirty="0">
              <a:solidFill>
                <a:srgbClr val="0033CC"/>
              </a:solidFill>
              <a:latin typeface="標楷體" panose="03000509000000000000" pitchFamily="65" charset="-120"/>
              <a:ea typeface="標楷體" panose="03000509000000000000" pitchFamily="65" charset="-120"/>
            </a:endParaRPr>
          </a:p>
        </p:txBody>
      </p:sp>
      <p:pic>
        <p:nvPicPr>
          <p:cNvPr id="9" name="圖片 8">
            <a:extLst>
              <a:ext uri="{FF2B5EF4-FFF2-40B4-BE49-F238E27FC236}">
                <a16:creationId xmlns:a16="http://schemas.microsoft.com/office/drawing/2014/main" id="{E89731F1-103D-4CA4-BB92-B1093AF1BE8A}"/>
              </a:ext>
            </a:extLst>
          </p:cNvPr>
          <p:cNvPicPr>
            <a:picLocks noChangeAspect="1"/>
          </p:cNvPicPr>
          <p:nvPr/>
        </p:nvPicPr>
        <p:blipFill>
          <a:blip r:embed="rId3"/>
          <a:stretch>
            <a:fillRect/>
          </a:stretch>
        </p:blipFill>
        <p:spPr>
          <a:xfrm>
            <a:off x="7717048" y="2535064"/>
            <a:ext cx="1864985" cy="1480147"/>
          </a:xfrm>
          <a:prstGeom prst="rect">
            <a:avLst/>
          </a:prstGeom>
        </p:spPr>
      </p:pic>
      <p:sp>
        <p:nvSpPr>
          <p:cNvPr id="12" name="矩形 11">
            <a:extLst>
              <a:ext uri="{FF2B5EF4-FFF2-40B4-BE49-F238E27FC236}">
                <a16:creationId xmlns:a16="http://schemas.microsoft.com/office/drawing/2014/main" id="{FD8FFEF9-BAE4-433E-9D56-78A232C449E3}"/>
              </a:ext>
            </a:extLst>
          </p:cNvPr>
          <p:cNvSpPr/>
          <p:nvPr/>
        </p:nvSpPr>
        <p:spPr>
          <a:xfrm>
            <a:off x="5584546" y="4437781"/>
            <a:ext cx="1405813" cy="41279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14" name="Picture 2" descr="http://img.ttrobotix.com/imgmenu/gpf14g.png">
            <a:extLst>
              <a:ext uri="{FF2B5EF4-FFF2-40B4-BE49-F238E27FC236}">
                <a16:creationId xmlns:a16="http://schemas.microsoft.com/office/drawing/2014/main" id="{7809924D-C22D-42FF-A253-F42F98631B6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43" y="5325872"/>
            <a:ext cx="1031474" cy="68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http://img.ttrobotix.com/imgmenu/xk12.png">
            <a:extLst>
              <a:ext uri="{FF2B5EF4-FFF2-40B4-BE49-F238E27FC236}">
                <a16:creationId xmlns:a16="http://schemas.microsoft.com/office/drawing/2014/main" id="{C41DBEED-2286-474D-8C29-735398955F5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02932" y="5373465"/>
            <a:ext cx="1054249" cy="66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img.ttrobotix.com/imgmenu/Seawolf_W1226.png">
            <a:extLst>
              <a:ext uri="{FF2B5EF4-FFF2-40B4-BE49-F238E27FC236}">
                <a16:creationId xmlns:a16="http://schemas.microsoft.com/office/drawing/2014/main" id="{A0E35430-74DF-48C6-826C-0A92AF155B9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98422" y="5442452"/>
            <a:ext cx="920451" cy="59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http://img.ttrobotix.com/imgmenu/ASPACE_pdp0.png">
            <a:extLst>
              <a:ext uri="{FF2B5EF4-FFF2-40B4-BE49-F238E27FC236}">
                <a16:creationId xmlns:a16="http://schemas.microsoft.com/office/drawing/2014/main" id="{56588E68-FA5E-4EA0-8B6F-43E7993309E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233626" y="5373939"/>
            <a:ext cx="877750" cy="66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1" descr="E700">
            <a:extLst>
              <a:ext uri="{FF2B5EF4-FFF2-40B4-BE49-F238E27FC236}">
                <a16:creationId xmlns:a16="http://schemas.microsoft.com/office/drawing/2014/main" id="{62C936F3-41DC-45F2-8EFF-D667B8166BB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54961" y="5530702"/>
            <a:ext cx="1528708" cy="41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3" descr="https://www.teamassociated.com/pictures/cars_and_trucks/Nomad/RTR/nomad-both_md.jpg">
            <a:extLst>
              <a:ext uri="{FF2B5EF4-FFF2-40B4-BE49-F238E27FC236}">
                <a16:creationId xmlns:a16="http://schemas.microsoft.com/office/drawing/2014/main" id="{61C9A46D-748A-4236-921A-053171A3460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613578" y="5477189"/>
            <a:ext cx="1237390" cy="5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2">
            <a:extLst>
              <a:ext uri="{FF2B5EF4-FFF2-40B4-BE49-F238E27FC236}">
                <a16:creationId xmlns:a16="http://schemas.microsoft.com/office/drawing/2014/main" id="{2AE3B7DB-096B-4717-A330-D0C8DF47D7C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76343" y="2975540"/>
            <a:ext cx="1020762"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Seadragon海龍號聲納掃描八軸水下機器人-大圖">
            <a:extLst>
              <a:ext uri="{FF2B5EF4-FFF2-40B4-BE49-F238E27FC236}">
                <a16:creationId xmlns:a16="http://schemas.microsoft.com/office/drawing/2014/main" id="{105919F0-4ABD-4939-9DFB-89EA57B23B90}"/>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110422" y="3226050"/>
            <a:ext cx="83502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3" descr="Phoenix Isometric_800x600">
            <a:extLst>
              <a:ext uri="{FF2B5EF4-FFF2-40B4-BE49-F238E27FC236}">
                <a16:creationId xmlns:a16="http://schemas.microsoft.com/office/drawing/2014/main" id="{9478B218-BB97-40DD-BB18-B6B78D6FE64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726722" y="3099352"/>
            <a:ext cx="16383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圖片 3">
            <a:extLst>
              <a:ext uri="{FF2B5EF4-FFF2-40B4-BE49-F238E27FC236}">
                <a16:creationId xmlns:a16="http://schemas.microsoft.com/office/drawing/2014/main" id="{A9FF6B7A-5BF2-454F-B9BA-DA9942F43719}"/>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955215" y="2726496"/>
            <a:ext cx="16906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圖片 5">
            <a:extLst>
              <a:ext uri="{FF2B5EF4-FFF2-40B4-BE49-F238E27FC236}">
                <a16:creationId xmlns:a16="http://schemas.microsoft.com/office/drawing/2014/main" id="{191EBA58-EAFF-484D-9A4F-CEA2596640EF}"/>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609909" y="3186398"/>
            <a:ext cx="1119187"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25">
            <a:extLst>
              <a:ext uri="{FF2B5EF4-FFF2-40B4-BE49-F238E27FC236}">
                <a16:creationId xmlns:a16="http://schemas.microsoft.com/office/drawing/2014/main" id="{3665ED23-D4DB-48D2-ACAE-06EB5E503EA8}"/>
              </a:ext>
            </a:extLst>
          </p:cNvPr>
          <p:cNvSpPr/>
          <p:nvPr/>
        </p:nvSpPr>
        <p:spPr>
          <a:xfrm>
            <a:off x="5458360" y="145888"/>
            <a:ext cx="1988660" cy="41917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8" name="Picture 20">
            <a:extLst>
              <a:ext uri="{FF2B5EF4-FFF2-40B4-BE49-F238E27FC236}">
                <a16:creationId xmlns:a16="http://schemas.microsoft.com/office/drawing/2014/main" id="{F62E1EC7-9D90-4117-988E-53A7EB5EEF4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39149" y="0"/>
            <a:ext cx="3627782" cy="930854"/>
          </a:xfrm>
          <a:prstGeom prst="rect">
            <a:avLst/>
          </a:prstGeom>
        </p:spPr>
      </p:pic>
      <p:pic>
        <p:nvPicPr>
          <p:cNvPr id="30" name="圖片 29">
            <a:extLst>
              <a:ext uri="{FF2B5EF4-FFF2-40B4-BE49-F238E27FC236}">
                <a16:creationId xmlns:a16="http://schemas.microsoft.com/office/drawing/2014/main" id="{1F11498A-25AE-40FB-BF12-58661AC9F60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821047" y="973355"/>
            <a:ext cx="3060254" cy="1291673"/>
          </a:xfrm>
          <a:prstGeom prst="rect">
            <a:avLst/>
          </a:prstGeom>
        </p:spPr>
      </p:pic>
      <p:pic>
        <p:nvPicPr>
          <p:cNvPr id="32" name="圖片 31">
            <a:extLst>
              <a:ext uri="{FF2B5EF4-FFF2-40B4-BE49-F238E27FC236}">
                <a16:creationId xmlns:a16="http://schemas.microsoft.com/office/drawing/2014/main" id="{7AD94192-99DF-444C-9113-AE22C073AC0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8422" y="988886"/>
            <a:ext cx="1638300" cy="982980"/>
          </a:xfrm>
          <a:prstGeom prst="rect">
            <a:avLst/>
          </a:prstGeom>
        </p:spPr>
      </p:pic>
      <p:sp>
        <p:nvSpPr>
          <p:cNvPr id="34" name="文字方塊 33">
            <a:extLst>
              <a:ext uri="{FF2B5EF4-FFF2-40B4-BE49-F238E27FC236}">
                <a16:creationId xmlns:a16="http://schemas.microsoft.com/office/drawing/2014/main" id="{0F285988-52FC-41E1-8150-CDB33C8C8841}"/>
              </a:ext>
            </a:extLst>
          </p:cNvPr>
          <p:cNvSpPr txBox="1"/>
          <p:nvPr/>
        </p:nvSpPr>
        <p:spPr>
          <a:xfrm>
            <a:off x="4247439" y="416364"/>
            <a:ext cx="3727874" cy="424732"/>
          </a:xfrm>
          <a:prstGeom prst="rect">
            <a:avLst/>
          </a:prstGeom>
          <a:noFill/>
        </p:spPr>
        <p:txBody>
          <a:bodyPr wrap="square">
            <a:spAutoFit/>
          </a:bodyPr>
          <a:lstStyle/>
          <a:p>
            <a:pPr marL="0" lvl="0" indent="0" algn="l" defTabSz="1066800">
              <a:lnSpc>
                <a:spcPct val="90000"/>
              </a:lnSpc>
              <a:spcBef>
                <a:spcPct val="0"/>
              </a:spcBef>
              <a:spcAft>
                <a:spcPct val="35000"/>
              </a:spcAft>
              <a:buNone/>
            </a:pPr>
            <a:r>
              <a:rPr lang="en-US" altLang="zh-TW" sz="2400" b="1" kern="1200" dirty="0">
                <a:solidFill>
                  <a:srgbClr val="0033CC"/>
                </a:solidFill>
                <a:latin typeface="+mj-lt"/>
                <a:ea typeface="標楷體" panose="03000509000000000000" pitchFamily="65" charset="-120"/>
              </a:rPr>
              <a:t>Aerospace Military grade</a:t>
            </a:r>
            <a:endParaRPr lang="zh-TW" altLang="en-US" sz="2400" b="1" kern="1200" dirty="0">
              <a:solidFill>
                <a:srgbClr val="0033CC"/>
              </a:solidFill>
              <a:latin typeface="+mj-lt"/>
              <a:ea typeface="標楷體" panose="03000509000000000000" pitchFamily="65" charset="-120"/>
            </a:endParaRPr>
          </a:p>
        </p:txBody>
      </p:sp>
      <p:sp>
        <p:nvSpPr>
          <p:cNvPr id="36" name="文字方塊 35">
            <a:extLst>
              <a:ext uri="{FF2B5EF4-FFF2-40B4-BE49-F238E27FC236}">
                <a16:creationId xmlns:a16="http://schemas.microsoft.com/office/drawing/2014/main" id="{F7BBE444-AD4F-4B51-8D62-AAAC17AFE842}"/>
              </a:ext>
            </a:extLst>
          </p:cNvPr>
          <p:cNvSpPr txBox="1"/>
          <p:nvPr/>
        </p:nvSpPr>
        <p:spPr>
          <a:xfrm>
            <a:off x="2877086" y="2745160"/>
            <a:ext cx="2707460" cy="424732"/>
          </a:xfrm>
          <a:prstGeom prst="rect">
            <a:avLst/>
          </a:prstGeom>
          <a:noFill/>
        </p:spPr>
        <p:txBody>
          <a:bodyPr wrap="square">
            <a:spAutoFit/>
          </a:bodyPr>
          <a:lstStyle/>
          <a:p>
            <a:pPr marL="0" lvl="0" indent="0" algn="l" defTabSz="1066800">
              <a:lnSpc>
                <a:spcPct val="90000"/>
              </a:lnSpc>
              <a:spcBef>
                <a:spcPct val="0"/>
              </a:spcBef>
              <a:spcAft>
                <a:spcPct val="35000"/>
              </a:spcAft>
              <a:buNone/>
            </a:pPr>
            <a:r>
              <a:rPr lang="en-US" altLang="zh-TW" sz="2400" b="1" kern="1200" dirty="0">
                <a:solidFill>
                  <a:srgbClr val="0033CC"/>
                </a:solidFill>
                <a:latin typeface="+mj-lt"/>
                <a:ea typeface="標楷體" panose="03000509000000000000" pitchFamily="65" charset="-120"/>
              </a:rPr>
              <a:t>Industrial grade</a:t>
            </a:r>
          </a:p>
        </p:txBody>
      </p:sp>
      <p:sp>
        <p:nvSpPr>
          <p:cNvPr id="37" name="Rectangle 2">
            <a:extLst>
              <a:ext uri="{FF2B5EF4-FFF2-40B4-BE49-F238E27FC236}">
                <a16:creationId xmlns:a16="http://schemas.microsoft.com/office/drawing/2014/main" id="{87B47135-A6D7-4488-B6FC-B522AA4406B0}"/>
              </a:ext>
            </a:extLst>
          </p:cNvPr>
          <p:cNvSpPr>
            <a:spLocks noChangeArrowheads="1"/>
          </p:cNvSpPr>
          <p:nvPr/>
        </p:nvSpPr>
        <p:spPr bwMode="auto">
          <a:xfrm>
            <a:off x="7196840" y="4553985"/>
            <a:ext cx="421418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lgn="ctr"/>
            <a:r>
              <a:rPr lang="en-US" altLang="zh-TW" sz="3200" b="1" dirty="0">
                <a:solidFill>
                  <a:srgbClr val="0033CC"/>
                </a:solidFill>
              </a:rPr>
              <a:t>UAV Roadmap</a:t>
            </a:r>
            <a:endParaRPr lang="zh-TW" altLang="en-US" sz="3200" b="1" dirty="0">
              <a:solidFill>
                <a:srgbClr val="0033CC"/>
              </a:solidFill>
              <a:ea typeface="標楷體" panose="03000509000000000000" pitchFamily="65" charset="-120"/>
            </a:endParaRPr>
          </a:p>
        </p:txBody>
      </p:sp>
      <p:pic>
        <p:nvPicPr>
          <p:cNvPr id="3" name="圖片 2">
            <a:extLst>
              <a:ext uri="{FF2B5EF4-FFF2-40B4-BE49-F238E27FC236}">
                <a16:creationId xmlns:a16="http://schemas.microsoft.com/office/drawing/2014/main" id="{DE72C1FC-FA59-41CF-9322-22E0C23B9E5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870050" y="845748"/>
            <a:ext cx="2721283" cy="1359594"/>
          </a:xfrm>
          <a:prstGeom prst="rect">
            <a:avLst/>
          </a:prstGeom>
          <a:ln>
            <a:noFill/>
          </a:ln>
        </p:spPr>
      </p:pic>
    </p:spTree>
    <p:extLst>
      <p:ext uri="{BB962C8B-B14F-4D97-AF65-F5344CB8AC3E}">
        <p14:creationId xmlns:p14="http://schemas.microsoft.com/office/powerpoint/2010/main" val="269692624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3030" y="3321148"/>
            <a:ext cx="1049731" cy="126177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24739" y="2109977"/>
            <a:ext cx="4581525" cy="330835"/>
          </a:xfrm>
          <a:prstGeom prst="rect">
            <a:avLst/>
          </a:prstGeom>
        </p:spPr>
        <p:txBody>
          <a:bodyPr vert="horz" wrap="square" lIns="0" tIns="13335" rIns="0" bIns="0" rtlCol="0">
            <a:spAutoFit/>
          </a:bodyPr>
          <a:lstStyle/>
          <a:p>
            <a:pPr marL="299085" indent="-287020">
              <a:lnSpc>
                <a:spcPct val="100000"/>
              </a:lnSpc>
              <a:spcBef>
                <a:spcPts val="105"/>
              </a:spcBef>
              <a:buClr>
                <a:srgbClr val="C00000"/>
              </a:buClr>
              <a:buFont typeface="Wingdings"/>
              <a:buChar char=""/>
              <a:tabLst>
                <a:tab pos="299720" algn="l"/>
              </a:tabLst>
            </a:pPr>
            <a:r>
              <a:rPr sz="2000" b="1" spc="-40" dirty="0">
                <a:solidFill>
                  <a:srgbClr val="FF0000"/>
                </a:solidFill>
                <a:latin typeface="Trebuchet MS"/>
                <a:cs typeface="Trebuchet MS"/>
              </a:rPr>
              <a:t>Won</a:t>
            </a:r>
            <a:r>
              <a:rPr sz="2000" b="1" spc="-195" dirty="0">
                <a:solidFill>
                  <a:srgbClr val="FF0000"/>
                </a:solidFill>
                <a:latin typeface="Trebuchet MS"/>
                <a:cs typeface="Trebuchet MS"/>
              </a:rPr>
              <a:t> </a:t>
            </a:r>
            <a:r>
              <a:rPr sz="2000" b="1" spc="-135" dirty="0">
                <a:solidFill>
                  <a:srgbClr val="FF0000"/>
                </a:solidFill>
                <a:latin typeface="Trebuchet MS"/>
                <a:cs typeface="Trebuchet MS"/>
              </a:rPr>
              <a:t>39</a:t>
            </a:r>
            <a:r>
              <a:rPr sz="2000" b="1" spc="-204" dirty="0">
                <a:solidFill>
                  <a:srgbClr val="FF0000"/>
                </a:solidFill>
                <a:latin typeface="Trebuchet MS"/>
                <a:cs typeface="Trebuchet MS"/>
              </a:rPr>
              <a:t> </a:t>
            </a:r>
            <a:r>
              <a:rPr sz="2000" b="1" spc="-60" dirty="0">
                <a:solidFill>
                  <a:srgbClr val="FF0000"/>
                </a:solidFill>
                <a:latin typeface="Trebuchet MS"/>
                <a:cs typeface="Trebuchet MS"/>
              </a:rPr>
              <a:t>times</a:t>
            </a:r>
            <a:r>
              <a:rPr sz="2000" b="1" spc="-340" dirty="0">
                <a:solidFill>
                  <a:srgbClr val="FF0000"/>
                </a:solidFill>
                <a:latin typeface="Trebuchet MS"/>
                <a:cs typeface="Trebuchet MS"/>
              </a:rPr>
              <a:t> </a:t>
            </a:r>
            <a:r>
              <a:rPr sz="2000" b="1" spc="-90" dirty="0">
                <a:solidFill>
                  <a:srgbClr val="FF0000"/>
                </a:solidFill>
                <a:latin typeface="Trebuchet MS"/>
                <a:cs typeface="Trebuchet MS"/>
              </a:rPr>
              <a:t>Taiwan</a:t>
            </a:r>
            <a:r>
              <a:rPr sz="2000" b="1" spc="-220" dirty="0">
                <a:solidFill>
                  <a:srgbClr val="FF0000"/>
                </a:solidFill>
                <a:latin typeface="Trebuchet MS"/>
                <a:cs typeface="Trebuchet MS"/>
              </a:rPr>
              <a:t> </a:t>
            </a:r>
            <a:r>
              <a:rPr sz="2000" b="1" spc="-100" dirty="0">
                <a:solidFill>
                  <a:srgbClr val="FF0000"/>
                </a:solidFill>
                <a:latin typeface="Trebuchet MS"/>
                <a:cs typeface="Trebuchet MS"/>
              </a:rPr>
              <a:t>Excellence</a:t>
            </a:r>
            <a:r>
              <a:rPr sz="2000" b="1" spc="-330" dirty="0">
                <a:solidFill>
                  <a:srgbClr val="FF0000"/>
                </a:solidFill>
                <a:latin typeface="Trebuchet MS"/>
                <a:cs typeface="Trebuchet MS"/>
              </a:rPr>
              <a:t> </a:t>
            </a:r>
            <a:r>
              <a:rPr sz="2000" b="1" spc="-60" dirty="0">
                <a:solidFill>
                  <a:srgbClr val="FF0000"/>
                </a:solidFill>
                <a:latin typeface="Trebuchet MS"/>
                <a:cs typeface="Trebuchet MS"/>
              </a:rPr>
              <a:t>Award</a:t>
            </a:r>
            <a:endParaRPr sz="2000">
              <a:latin typeface="Trebuchet MS"/>
              <a:cs typeface="Trebuchet MS"/>
            </a:endParaRPr>
          </a:p>
        </p:txBody>
      </p:sp>
      <p:sp>
        <p:nvSpPr>
          <p:cNvPr id="4" name="object 4"/>
          <p:cNvSpPr txBox="1"/>
          <p:nvPr/>
        </p:nvSpPr>
        <p:spPr>
          <a:xfrm>
            <a:off x="224739" y="2413254"/>
            <a:ext cx="2688590" cy="635635"/>
          </a:xfrm>
          <a:prstGeom prst="rect">
            <a:avLst/>
          </a:prstGeom>
        </p:spPr>
        <p:txBody>
          <a:bodyPr vert="horz" wrap="square" lIns="0" tIns="13335" rIns="0" bIns="0" rtlCol="0">
            <a:spAutoFit/>
          </a:bodyPr>
          <a:lstStyle/>
          <a:p>
            <a:pPr marL="299085" indent="-287020">
              <a:lnSpc>
                <a:spcPct val="100000"/>
              </a:lnSpc>
              <a:spcBef>
                <a:spcPts val="105"/>
              </a:spcBef>
              <a:buClr>
                <a:srgbClr val="C00000"/>
              </a:buClr>
              <a:buFont typeface="Wingdings"/>
              <a:buChar char=""/>
              <a:tabLst>
                <a:tab pos="299720" algn="l"/>
              </a:tabLst>
            </a:pPr>
            <a:r>
              <a:rPr sz="2000" b="1" spc="-195" dirty="0">
                <a:solidFill>
                  <a:srgbClr val="FF0000"/>
                </a:solidFill>
                <a:latin typeface="Trebuchet MS"/>
                <a:cs typeface="Trebuchet MS"/>
              </a:rPr>
              <a:t>5</a:t>
            </a:r>
            <a:r>
              <a:rPr sz="2000" b="1" spc="-220" dirty="0">
                <a:solidFill>
                  <a:srgbClr val="FF0000"/>
                </a:solidFill>
                <a:latin typeface="Trebuchet MS"/>
                <a:cs typeface="Trebuchet MS"/>
              </a:rPr>
              <a:t> </a:t>
            </a:r>
            <a:r>
              <a:rPr sz="2000" b="1" spc="-60" dirty="0">
                <a:solidFill>
                  <a:srgbClr val="FF0000"/>
                </a:solidFill>
                <a:latin typeface="Trebuchet MS"/>
                <a:cs typeface="Trebuchet MS"/>
              </a:rPr>
              <a:t>times</a:t>
            </a:r>
            <a:r>
              <a:rPr sz="2000" b="1" spc="-290" dirty="0">
                <a:solidFill>
                  <a:srgbClr val="FF0000"/>
                </a:solidFill>
                <a:latin typeface="Trebuchet MS"/>
                <a:cs typeface="Trebuchet MS"/>
              </a:rPr>
              <a:t> </a:t>
            </a:r>
            <a:r>
              <a:rPr sz="2000" b="1" spc="-65" dirty="0">
                <a:solidFill>
                  <a:srgbClr val="FF0000"/>
                </a:solidFill>
                <a:latin typeface="Trebuchet MS"/>
                <a:cs typeface="Trebuchet MS"/>
              </a:rPr>
              <a:t>Golden</a:t>
            </a:r>
            <a:r>
              <a:rPr sz="2000" b="1" spc="-305" dirty="0">
                <a:solidFill>
                  <a:srgbClr val="FF0000"/>
                </a:solidFill>
                <a:latin typeface="Trebuchet MS"/>
                <a:cs typeface="Trebuchet MS"/>
              </a:rPr>
              <a:t> </a:t>
            </a:r>
            <a:r>
              <a:rPr sz="2000" b="1" spc="-60" dirty="0">
                <a:solidFill>
                  <a:srgbClr val="FF0000"/>
                </a:solidFill>
                <a:latin typeface="Trebuchet MS"/>
                <a:cs typeface="Trebuchet MS"/>
              </a:rPr>
              <a:t>Award</a:t>
            </a:r>
            <a:endParaRPr sz="2000">
              <a:latin typeface="Trebuchet MS"/>
              <a:cs typeface="Trebuchet MS"/>
            </a:endParaRPr>
          </a:p>
          <a:p>
            <a:pPr marL="299085" indent="-287020">
              <a:lnSpc>
                <a:spcPct val="100000"/>
              </a:lnSpc>
              <a:buClr>
                <a:srgbClr val="C00000"/>
              </a:buClr>
              <a:buFont typeface="Wingdings"/>
              <a:buChar char=""/>
              <a:tabLst>
                <a:tab pos="299720" algn="l"/>
              </a:tabLst>
            </a:pPr>
            <a:r>
              <a:rPr sz="2000" b="1" spc="-195" dirty="0">
                <a:solidFill>
                  <a:srgbClr val="FF0000"/>
                </a:solidFill>
                <a:latin typeface="Trebuchet MS"/>
                <a:cs typeface="Trebuchet MS"/>
              </a:rPr>
              <a:t>5</a:t>
            </a:r>
            <a:r>
              <a:rPr sz="2000" b="1" spc="-225" dirty="0">
                <a:solidFill>
                  <a:srgbClr val="FF0000"/>
                </a:solidFill>
                <a:latin typeface="Trebuchet MS"/>
                <a:cs typeface="Trebuchet MS"/>
              </a:rPr>
              <a:t> </a:t>
            </a:r>
            <a:r>
              <a:rPr sz="2000" b="1" spc="-60" dirty="0">
                <a:solidFill>
                  <a:srgbClr val="FF0000"/>
                </a:solidFill>
                <a:latin typeface="Trebuchet MS"/>
                <a:cs typeface="Trebuchet MS"/>
              </a:rPr>
              <a:t>times</a:t>
            </a:r>
            <a:r>
              <a:rPr sz="2000" b="1" spc="-275" dirty="0">
                <a:solidFill>
                  <a:srgbClr val="FF0000"/>
                </a:solidFill>
                <a:latin typeface="Trebuchet MS"/>
                <a:cs typeface="Trebuchet MS"/>
              </a:rPr>
              <a:t> </a:t>
            </a:r>
            <a:r>
              <a:rPr sz="2000" b="1" spc="-70" dirty="0">
                <a:solidFill>
                  <a:srgbClr val="FF0000"/>
                </a:solidFill>
                <a:latin typeface="Trebuchet MS"/>
                <a:cs typeface="Trebuchet MS"/>
              </a:rPr>
              <a:t>Silver</a:t>
            </a:r>
            <a:r>
              <a:rPr sz="2000" b="1" spc="-315" dirty="0">
                <a:solidFill>
                  <a:srgbClr val="FF0000"/>
                </a:solidFill>
                <a:latin typeface="Trebuchet MS"/>
                <a:cs typeface="Trebuchet MS"/>
              </a:rPr>
              <a:t> </a:t>
            </a:r>
            <a:r>
              <a:rPr sz="2000" b="1" spc="-60" dirty="0">
                <a:solidFill>
                  <a:srgbClr val="FF0000"/>
                </a:solidFill>
                <a:latin typeface="Trebuchet MS"/>
                <a:cs typeface="Trebuchet MS"/>
              </a:rPr>
              <a:t>Award</a:t>
            </a:r>
            <a:endParaRPr sz="2000">
              <a:latin typeface="Trebuchet MS"/>
              <a:cs typeface="Trebuchet MS"/>
            </a:endParaRPr>
          </a:p>
        </p:txBody>
      </p:sp>
      <p:grpSp>
        <p:nvGrpSpPr>
          <p:cNvPr id="5" name="object 5"/>
          <p:cNvGrpSpPr/>
          <p:nvPr/>
        </p:nvGrpSpPr>
        <p:grpSpPr>
          <a:xfrm>
            <a:off x="225430" y="4786884"/>
            <a:ext cx="5995670" cy="876300"/>
            <a:chOff x="225430" y="4786884"/>
            <a:chExt cx="5995670" cy="876300"/>
          </a:xfrm>
        </p:grpSpPr>
        <p:sp>
          <p:nvSpPr>
            <p:cNvPr id="6" name="object 6"/>
            <p:cNvSpPr/>
            <p:nvPr/>
          </p:nvSpPr>
          <p:spPr>
            <a:xfrm>
              <a:off x="225430" y="4786884"/>
              <a:ext cx="1350385" cy="621792"/>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466588" y="5289804"/>
              <a:ext cx="754379" cy="373379"/>
            </a:xfrm>
            <a:prstGeom prst="rect">
              <a:avLst/>
            </a:prstGeom>
            <a:blipFill>
              <a:blip r:embed="rId4" cstate="print"/>
              <a:stretch>
                <a:fillRect/>
              </a:stretch>
            </a:blipFill>
          </p:spPr>
          <p:txBody>
            <a:bodyPr wrap="square" lIns="0" tIns="0" rIns="0" bIns="0" rtlCol="0"/>
            <a:lstStyle/>
            <a:p>
              <a:endParaRPr/>
            </a:p>
          </p:txBody>
        </p:sp>
      </p:grpSp>
      <p:sp>
        <p:nvSpPr>
          <p:cNvPr id="8" name="object 8"/>
          <p:cNvSpPr txBox="1"/>
          <p:nvPr/>
        </p:nvSpPr>
        <p:spPr>
          <a:xfrm>
            <a:off x="225957" y="5788558"/>
            <a:ext cx="2898241" cy="258404"/>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3333FF"/>
                </a:solidFill>
                <a:latin typeface="Arial"/>
                <a:cs typeface="Arial"/>
              </a:rPr>
              <a:t>1999</a:t>
            </a:r>
            <a:r>
              <a:rPr sz="1600" b="0" spc="140" dirty="0">
                <a:solidFill>
                  <a:srgbClr val="3333FF"/>
                </a:solidFill>
                <a:latin typeface="cwTeXFangSong"/>
                <a:cs typeface="cwTeXFangSong"/>
              </a:rPr>
              <a:t>年</a:t>
            </a:r>
            <a:r>
              <a:rPr sz="1600" b="1" spc="-5" dirty="0">
                <a:solidFill>
                  <a:srgbClr val="3333FF"/>
                </a:solidFill>
                <a:latin typeface="Arial"/>
                <a:cs typeface="Arial"/>
              </a:rPr>
              <a:t>30</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級競</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賽直</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升</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機金</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質</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獎</a:t>
            </a:r>
            <a:endParaRPr sz="1600" dirty="0">
              <a:latin typeface="Calibri" panose="020F0502020204030204" pitchFamily="34" charset="0"/>
              <a:ea typeface="標楷體" panose="03000509000000000000" pitchFamily="65" charset="-120"/>
              <a:cs typeface="Calibri" panose="020F0502020204030204" pitchFamily="34" charset="0"/>
            </a:endParaRPr>
          </a:p>
        </p:txBody>
      </p:sp>
      <p:sp>
        <p:nvSpPr>
          <p:cNvPr id="9" name="object 9"/>
          <p:cNvSpPr txBox="1"/>
          <p:nvPr/>
        </p:nvSpPr>
        <p:spPr>
          <a:xfrm>
            <a:off x="1656333" y="4907026"/>
            <a:ext cx="2885186" cy="258404"/>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3333FF"/>
                </a:solidFill>
                <a:latin typeface="Calibri" panose="020F0502020204030204" pitchFamily="34" charset="0"/>
                <a:ea typeface="標楷體" panose="03000509000000000000" pitchFamily="65" charset="-120"/>
                <a:cs typeface="Calibri" panose="020F0502020204030204" pitchFamily="34" charset="0"/>
              </a:rPr>
              <a:t>2001</a:t>
            </a:r>
            <a:r>
              <a:rPr sz="1600" b="0" spc="140" dirty="0">
                <a:solidFill>
                  <a:srgbClr val="3333FF"/>
                </a:solidFill>
                <a:latin typeface="Calibri" panose="020F0502020204030204" pitchFamily="34" charset="0"/>
                <a:ea typeface="標楷體" panose="03000509000000000000" pitchFamily="65" charset="-120"/>
                <a:cs typeface="Calibri" panose="020F0502020204030204" pitchFamily="34" charset="0"/>
              </a:rPr>
              <a:t>年</a:t>
            </a:r>
            <a:r>
              <a:rPr sz="1600" b="1" spc="-5" dirty="0">
                <a:solidFill>
                  <a:srgbClr val="3333FF"/>
                </a:solidFill>
                <a:latin typeface="Calibri" panose="020F0502020204030204" pitchFamily="34" charset="0"/>
                <a:ea typeface="標楷體" panose="03000509000000000000" pitchFamily="65" charset="-120"/>
                <a:cs typeface="Calibri" panose="020F0502020204030204" pitchFamily="34" charset="0"/>
              </a:rPr>
              <a:t>60</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級競</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賽直</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升</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機金</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質</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獎</a:t>
            </a:r>
            <a:endParaRPr sz="1600" dirty="0">
              <a:latin typeface="Calibri" panose="020F0502020204030204" pitchFamily="34" charset="0"/>
              <a:ea typeface="標楷體" panose="03000509000000000000" pitchFamily="65" charset="-120"/>
              <a:cs typeface="Calibri" panose="020F0502020204030204" pitchFamily="34" charset="0"/>
            </a:endParaRPr>
          </a:p>
        </p:txBody>
      </p:sp>
      <p:sp>
        <p:nvSpPr>
          <p:cNvPr id="10" name="object 10"/>
          <p:cNvSpPr/>
          <p:nvPr/>
        </p:nvSpPr>
        <p:spPr>
          <a:xfrm>
            <a:off x="1775460" y="4091940"/>
            <a:ext cx="1348739" cy="705612"/>
          </a:xfrm>
          <a:prstGeom prst="rect">
            <a:avLst/>
          </a:prstGeom>
          <a:blipFill>
            <a:blip r:embed="rId5" cstate="print"/>
            <a:stretch>
              <a:fillRect/>
            </a:stretch>
          </a:blipFill>
        </p:spPr>
        <p:txBody>
          <a:bodyPr wrap="square" lIns="0" tIns="0" rIns="0" bIns="0" rtlCol="0"/>
          <a:lstStyle/>
          <a:p>
            <a:endParaRPr/>
          </a:p>
        </p:txBody>
      </p:sp>
      <p:sp>
        <p:nvSpPr>
          <p:cNvPr id="11" name="object 11"/>
          <p:cNvSpPr txBox="1"/>
          <p:nvPr/>
        </p:nvSpPr>
        <p:spPr>
          <a:xfrm>
            <a:off x="6472173" y="5388660"/>
            <a:ext cx="2420112" cy="258404"/>
          </a:xfrm>
          <a:prstGeom prst="rect">
            <a:avLst/>
          </a:prstGeom>
        </p:spPr>
        <p:txBody>
          <a:bodyPr vert="horz" wrap="square" lIns="0" tIns="12065" rIns="0" bIns="0" rtlCol="0">
            <a:spAutoFit/>
          </a:bodyPr>
          <a:lstStyle/>
          <a:p>
            <a:pPr marL="12700">
              <a:lnSpc>
                <a:spcPct val="100000"/>
              </a:lnSpc>
              <a:spcBef>
                <a:spcPts val="95"/>
              </a:spcBef>
            </a:pPr>
            <a:r>
              <a:rPr sz="1600" b="0" spc="-5" dirty="0">
                <a:solidFill>
                  <a:srgbClr val="3333FF"/>
                </a:solidFill>
                <a:latin typeface="Calibri" panose="020F0502020204030204" pitchFamily="34" charset="0"/>
                <a:ea typeface="標楷體" panose="03000509000000000000" pitchFamily="65" charset="-120"/>
                <a:cs typeface="Calibri" panose="020F0502020204030204" pitchFamily="34" charset="0"/>
              </a:rPr>
              <a:t>2010</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年</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海</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神號潛</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艇</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金質獎</a:t>
            </a:r>
            <a:endParaRPr sz="1600" dirty="0">
              <a:latin typeface="Calibri" panose="020F0502020204030204" pitchFamily="34" charset="0"/>
              <a:ea typeface="標楷體" panose="03000509000000000000" pitchFamily="65" charset="-120"/>
              <a:cs typeface="Calibri" panose="020F0502020204030204" pitchFamily="34" charset="0"/>
            </a:endParaRPr>
          </a:p>
        </p:txBody>
      </p:sp>
      <p:sp>
        <p:nvSpPr>
          <p:cNvPr id="12" name="object 12"/>
          <p:cNvSpPr/>
          <p:nvPr/>
        </p:nvSpPr>
        <p:spPr>
          <a:xfrm>
            <a:off x="6428232" y="4565903"/>
            <a:ext cx="1139952" cy="673607"/>
          </a:xfrm>
          <a:prstGeom prst="rect">
            <a:avLst/>
          </a:prstGeom>
          <a:blipFill>
            <a:blip r:embed="rId6" cstate="print"/>
            <a:stretch>
              <a:fillRect/>
            </a:stretch>
          </a:blipFill>
        </p:spPr>
        <p:txBody>
          <a:bodyPr wrap="square" lIns="0" tIns="0" rIns="0" bIns="0" rtlCol="0"/>
          <a:lstStyle/>
          <a:p>
            <a:endParaRPr/>
          </a:p>
        </p:txBody>
      </p:sp>
      <p:sp>
        <p:nvSpPr>
          <p:cNvPr id="13" name="object 13"/>
          <p:cNvSpPr txBox="1"/>
          <p:nvPr/>
        </p:nvSpPr>
        <p:spPr>
          <a:xfrm>
            <a:off x="7886192" y="4876291"/>
            <a:ext cx="2464435" cy="258404"/>
          </a:xfrm>
          <a:prstGeom prst="rect">
            <a:avLst/>
          </a:prstGeom>
        </p:spPr>
        <p:txBody>
          <a:bodyPr vert="horz" wrap="square" lIns="0" tIns="12065" rIns="0" bIns="0" rtlCol="0">
            <a:spAutoFit/>
          </a:bodyPr>
          <a:lstStyle/>
          <a:p>
            <a:pPr marL="12700">
              <a:lnSpc>
                <a:spcPct val="100000"/>
              </a:lnSpc>
              <a:spcBef>
                <a:spcPts val="95"/>
              </a:spcBef>
            </a:pPr>
            <a:r>
              <a:rPr sz="1600" b="0" spc="-5" dirty="0">
                <a:solidFill>
                  <a:srgbClr val="3333FF"/>
                </a:solidFill>
                <a:latin typeface="Calibri" panose="020F0502020204030204" pitchFamily="34" charset="0"/>
                <a:ea typeface="標楷體" panose="03000509000000000000" pitchFamily="65" charset="-120"/>
                <a:cs typeface="Calibri" panose="020F0502020204030204" pitchFamily="34" charset="0"/>
              </a:rPr>
              <a:t>2016</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年</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海</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狼號潛</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艇</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銀質獎</a:t>
            </a:r>
            <a:endParaRPr sz="1600" dirty="0">
              <a:latin typeface="Calibri" panose="020F0502020204030204" pitchFamily="34" charset="0"/>
              <a:ea typeface="標楷體" panose="03000509000000000000" pitchFamily="65" charset="-120"/>
              <a:cs typeface="Calibri" panose="020F0502020204030204" pitchFamily="34" charset="0"/>
            </a:endParaRPr>
          </a:p>
        </p:txBody>
      </p:sp>
      <p:sp>
        <p:nvSpPr>
          <p:cNvPr id="14" name="object 14"/>
          <p:cNvSpPr/>
          <p:nvPr/>
        </p:nvSpPr>
        <p:spPr>
          <a:xfrm>
            <a:off x="7701783" y="4016920"/>
            <a:ext cx="993149" cy="616254"/>
          </a:xfrm>
          <a:prstGeom prst="rect">
            <a:avLst/>
          </a:prstGeom>
          <a:blipFill>
            <a:blip r:embed="rId7" cstate="print"/>
            <a:stretch>
              <a:fillRect/>
            </a:stretch>
          </a:blipFill>
        </p:spPr>
        <p:txBody>
          <a:bodyPr wrap="square" lIns="0" tIns="0" rIns="0" bIns="0" rtlCol="0"/>
          <a:lstStyle/>
          <a:p>
            <a:endParaRPr/>
          </a:p>
        </p:txBody>
      </p:sp>
      <p:sp>
        <p:nvSpPr>
          <p:cNvPr id="15" name="object 15"/>
          <p:cNvSpPr txBox="1"/>
          <p:nvPr/>
        </p:nvSpPr>
        <p:spPr>
          <a:xfrm>
            <a:off x="3078803" y="4230794"/>
            <a:ext cx="2478018" cy="258404"/>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3333FF"/>
                </a:solidFill>
                <a:latin typeface="Calibri" panose="020F0502020204030204" pitchFamily="34" charset="0"/>
                <a:ea typeface="標楷體" panose="03000509000000000000" pitchFamily="65" charset="-120"/>
                <a:cs typeface="Calibri" panose="020F0502020204030204" pitchFamily="34" charset="0"/>
              </a:rPr>
              <a:t>2017</a:t>
            </a:r>
            <a:r>
              <a:rPr sz="1600" b="0" spc="140" dirty="0">
                <a:solidFill>
                  <a:srgbClr val="3333FF"/>
                </a:solidFill>
                <a:latin typeface="Calibri" panose="020F0502020204030204" pitchFamily="34" charset="0"/>
                <a:ea typeface="標楷體" panose="03000509000000000000" pitchFamily="65" charset="-120"/>
                <a:cs typeface="Calibri" panose="020F0502020204030204" pitchFamily="34" charset="0"/>
              </a:rPr>
              <a:t>年</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農業</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無人</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機</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精</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品</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獎</a:t>
            </a:r>
            <a:endParaRPr sz="1600" dirty="0">
              <a:latin typeface="Calibri" panose="020F0502020204030204" pitchFamily="34" charset="0"/>
              <a:ea typeface="標楷體" panose="03000509000000000000" pitchFamily="65" charset="-120"/>
              <a:cs typeface="Calibri" panose="020F0502020204030204" pitchFamily="34" charset="0"/>
            </a:endParaRPr>
          </a:p>
        </p:txBody>
      </p:sp>
      <p:sp>
        <p:nvSpPr>
          <p:cNvPr id="16" name="object 16"/>
          <p:cNvSpPr/>
          <p:nvPr/>
        </p:nvSpPr>
        <p:spPr>
          <a:xfrm>
            <a:off x="2965704" y="3290315"/>
            <a:ext cx="1255775" cy="876299"/>
          </a:xfrm>
          <a:prstGeom prst="rect">
            <a:avLst/>
          </a:prstGeom>
          <a:blipFill>
            <a:blip r:embed="rId8" cstate="print"/>
            <a:stretch>
              <a:fillRect/>
            </a:stretch>
          </a:blipFill>
        </p:spPr>
        <p:txBody>
          <a:bodyPr wrap="square" lIns="0" tIns="0" rIns="0" bIns="0" rtlCol="0"/>
          <a:lstStyle/>
          <a:p>
            <a:endParaRPr/>
          </a:p>
        </p:txBody>
      </p:sp>
      <p:sp>
        <p:nvSpPr>
          <p:cNvPr id="17" name="object 17"/>
          <p:cNvSpPr txBox="1"/>
          <p:nvPr/>
        </p:nvSpPr>
        <p:spPr>
          <a:xfrm>
            <a:off x="4490218" y="3715543"/>
            <a:ext cx="2311400" cy="475771"/>
          </a:xfrm>
          <a:prstGeom prst="rect">
            <a:avLst/>
          </a:prstGeom>
        </p:spPr>
        <p:txBody>
          <a:bodyPr vert="horz" wrap="square" lIns="0" tIns="39370" rIns="0" bIns="0" rtlCol="0">
            <a:spAutoFit/>
          </a:bodyPr>
          <a:lstStyle/>
          <a:p>
            <a:pPr marL="12700" marR="5080">
              <a:lnSpc>
                <a:spcPts val="1730"/>
              </a:lnSpc>
              <a:spcBef>
                <a:spcPts val="310"/>
              </a:spcBef>
            </a:pPr>
            <a:r>
              <a:rPr sz="1600" b="1" spc="-5" dirty="0">
                <a:solidFill>
                  <a:srgbClr val="3333FF"/>
                </a:solidFill>
                <a:latin typeface="Calibri" panose="020F0502020204030204" pitchFamily="34" charset="0"/>
                <a:ea typeface="標楷體" panose="03000509000000000000" pitchFamily="65" charset="-120"/>
                <a:cs typeface="Calibri" panose="020F0502020204030204" pitchFamily="34" charset="0"/>
              </a:rPr>
              <a:t>2018</a:t>
            </a:r>
            <a:r>
              <a:rPr sz="1600" b="0" spc="145" dirty="0">
                <a:solidFill>
                  <a:srgbClr val="3333FF"/>
                </a:solidFill>
                <a:latin typeface="Calibri" panose="020F0502020204030204" pitchFamily="34" charset="0"/>
                <a:ea typeface="標楷體" panose="03000509000000000000" pitchFamily="65" charset="-120"/>
                <a:cs typeface="Calibri" panose="020F0502020204030204" pitchFamily="34" charset="0"/>
              </a:rPr>
              <a:t>年</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空中</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熱影</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像</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雷</a:t>
            </a:r>
            <a:r>
              <a:rPr sz="1600" b="0" spc="135" dirty="0">
                <a:solidFill>
                  <a:srgbClr val="3333FF"/>
                </a:solidFill>
                <a:latin typeface="Calibri" panose="020F0502020204030204" pitchFamily="34" charset="0"/>
                <a:ea typeface="標楷體" panose="03000509000000000000" pitchFamily="65" charset="-120"/>
                <a:cs typeface="Calibri" panose="020F0502020204030204" pitchFamily="34" charset="0"/>
              </a:rPr>
              <a:t>達</a:t>
            </a:r>
            <a:r>
              <a:rPr sz="1600" b="0" spc="80" dirty="0">
                <a:solidFill>
                  <a:srgbClr val="3333FF"/>
                </a:solidFill>
                <a:latin typeface="Calibri" panose="020F0502020204030204" pitchFamily="34" charset="0"/>
                <a:ea typeface="標楷體" panose="03000509000000000000" pitchFamily="65" charset="-120"/>
                <a:cs typeface="Calibri" panose="020F0502020204030204" pitchFamily="34" charset="0"/>
              </a:rPr>
              <a:t>偵 </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測</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搜救</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無</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人機銀</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質</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獎</a:t>
            </a:r>
            <a:endParaRPr sz="1600" dirty="0">
              <a:latin typeface="Calibri" panose="020F0502020204030204" pitchFamily="34" charset="0"/>
              <a:ea typeface="標楷體" panose="03000509000000000000" pitchFamily="65" charset="-120"/>
              <a:cs typeface="Calibri" panose="020F0502020204030204" pitchFamily="34" charset="0"/>
            </a:endParaRPr>
          </a:p>
        </p:txBody>
      </p:sp>
      <p:grpSp>
        <p:nvGrpSpPr>
          <p:cNvPr id="18" name="object 18"/>
          <p:cNvGrpSpPr/>
          <p:nvPr/>
        </p:nvGrpSpPr>
        <p:grpSpPr>
          <a:xfrm>
            <a:off x="3399256" y="2072639"/>
            <a:ext cx="6527165" cy="4613910"/>
            <a:chOff x="3399256" y="2072639"/>
            <a:chExt cx="6527165" cy="4613910"/>
          </a:xfrm>
        </p:grpSpPr>
        <p:sp>
          <p:nvSpPr>
            <p:cNvPr id="19" name="object 19"/>
            <p:cNvSpPr/>
            <p:nvPr/>
          </p:nvSpPr>
          <p:spPr>
            <a:xfrm>
              <a:off x="4541519" y="2696761"/>
              <a:ext cx="1245108" cy="811486"/>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6016751" y="2072639"/>
              <a:ext cx="1063752" cy="739139"/>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4442862" y="5576485"/>
              <a:ext cx="733762" cy="597408"/>
            </a:xfrm>
            <a:prstGeom prst="rect">
              <a:avLst/>
            </a:prstGeom>
            <a:blipFill>
              <a:blip r:embed="rId11" cstate="print"/>
              <a:stretch>
                <a:fillRect/>
              </a:stretch>
            </a:blipFill>
          </p:spPr>
          <p:txBody>
            <a:bodyPr wrap="square" lIns="0" tIns="0" rIns="0" bIns="0" rtlCol="0"/>
            <a:lstStyle/>
            <a:p>
              <a:endParaRPr/>
            </a:p>
          </p:txBody>
        </p:sp>
        <p:sp>
          <p:nvSpPr>
            <p:cNvPr id="22" name="object 22"/>
            <p:cNvSpPr/>
            <p:nvPr/>
          </p:nvSpPr>
          <p:spPr>
            <a:xfrm>
              <a:off x="3399256" y="6145632"/>
              <a:ext cx="827582" cy="540656"/>
            </a:xfrm>
            <a:prstGeom prst="rect">
              <a:avLst/>
            </a:prstGeom>
            <a:blipFill>
              <a:blip r:embed="rId12" cstate="print"/>
              <a:stretch>
                <a:fillRect/>
              </a:stretch>
            </a:blipFill>
          </p:spPr>
          <p:txBody>
            <a:bodyPr wrap="square" lIns="0" tIns="0" rIns="0" bIns="0" rtlCol="0"/>
            <a:lstStyle/>
            <a:p>
              <a:endParaRPr/>
            </a:p>
          </p:txBody>
        </p:sp>
        <p:sp>
          <p:nvSpPr>
            <p:cNvPr id="23" name="object 23"/>
            <p:cNvSpPr/>
            <p:nvPr/>
          </p:nvSpPr>
          <p:spPr>
            <a:xfrm>
              <a:off x="8828532" y="3116579"/>
              <a:ext cx="1097279" cy="1046988"/>
            </a:xfrm>
            <a:prstGeom prst="rect">
              <a:avLst/>
            </a:prstGeom>
            <a:blipFill>
              <a:blip r:embed="rId13" cstate="print"/>
              <a:stretch>
                <a:fillRect/>
              </a:stretch>
            </a:blipFill>
          </p:spPr>
          <p:txBody>
            <a:bodyPr wrap="square" lIns="0" tIns="0" rIns="0" bIns="0" rtlCol="0"/>
            <a:lstStyle/>
            <a:p>
              <a:endParaRPr/>
            </a:p>
          </p:txBody>
        </p:sp>
      </p:grpSp>
      <p:sp>
        <p:nvSpPr>
          <p:cNvPr id="24" name="object 24"/>
          <p:cNvSpPr txBox="1"/>
          <p:nvPr/>
        </p:nvSpPr>
        <p:spPr>
          <a:xfrm>
            <a:off x="5988811" y="2848806"/>
            <a:ext cx="1906682" cy="636270"/>
          </a:xfrm>
          <a:prstGeom prst="rect">
            <a:avLst/>
          </a:prstGeom>
        </p:spPr>
        <p:txBody>
          <a:bodyPr vert="horz" wrap="square" lIns="0" tIns="74295" rIns="0" bIns="0" rtlCol="0">
            <a:spAutoFit/>
          </a:bodyPr>
          <a:lstStyle/>
          <a:p>
            <a:pPr marL="12700">
              <a:lnSpc>
                <a:spcPct val="100000"/>
              </a:lnSpc>
              <a:spcBef>
                <a:spcPts val="585"/>
              </a:spcBef>
            </a:pPr>
            <a:r>
              <a:rPr sz="1600" b="1" spc="-10" dirty="0">
                <a:solidFill>
                  <a:srgbClr val="3333FF"/>
                </a:solidFill>
                <a:latin typeface="Calibri" panose="020F0502020204030204" pitchFamily="34" charset="0"/>
                <a:ea typeface="標楷體" panose="03000509000000000000" pitchFamily="65" charset="-120"/>
                <a:cs typeface="Calibri" panose="020F0502020204030204" pitchFamily="34" charset="0"/>
              </a:rPr>
              <a:t>2019</a:t>
            </a:r>
            <a:r>
              <a:rPr sz="1600" b="0" spc="145" dirty="0">
                <a:solidFill>
                  <a:srgbClr val="3333FF"/>
                </a:solidFill>
                <a:latin typeface="Calibri" panose="020F0502020204030204" pitchFamily="34" charset="0"/>
                <a:ea typeface="標楷體" panose="03000509000000000000" pitchFamily="65" charset="-120"/>
                <a:cs typeface="Calibri" panose="020F0502020204030204" pitchFamily="34" charset="0"/>
              </a:rPr>
              <a:t>年</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空中</a:t>
            </a:r>
            <a:r>
              <a:rPr sz="1600" b="0" spc="125" dirty="0">
                <a:solidFill>
                  <a:srgbClr val="3333FF"/>
                </a:solidFill>
                <a:latin typeface="Calibri" panose="020F0502020204030204" pitchFamily="34" charset="0"/>
                <a:ea typeface="標楷體" panose="03000509000000000000" pitchFamily="65" charset="-120"/>
                <a:cs typeface="Calibri" panose="020F0502020204030204" pitchFamily="34" charset="0"/>
              </a:rPr>
              <a:t>基</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地</a:t>
            </a:r>
            <a:r>
              <a:rPr sz="1600" b="0" spc="125" dirty="0">
                <a:solidFill>
                  <a:srgbClr val="3333FF"/>
                </a:solidFill>
                <a:latin typeface="Calibri" panose="020F0502020204030204" pitchFamily="34" charset="0"/>
                <a:ea typeface="標楷體" panose="03000509000000000000" pitchFamily="65" charset="-120"/>
                <a:cs typeface="Calibri" panose="020F0502020204030204" pitchFamily="34" charset="0"/>
              </a:rPr>
              <a:t>台</a:t>
            </a:r>
            <a:endParaRPr sz="1600" dirty="0">
              <a:latin typeface="Calibri" panose="020F0502020204030204" pitchFamily="34" charset="0"/>
              <a:ea typeface="標楷體" panose="03000509000000000000" pitchFamily="65" charset="-120"/>
              <a:cs typeface="Calibri" panose="020F0502020204030204" pitchFamily="34" charset="0"/>
            </a:endParaRPr>
          </a:p>
          <a:p>
            <a:pPr marL="12700">
              <a:lnSpc>
                <a:spcPct val="100000"/>
              </a:lnSpc>
              <a:spcBef>
                <a:spcPts val="480"/>
              </a:spcBef>
            </a:pP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無</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人機</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精</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品獎</a:t>
            </a:r>
            <a:endParaRPr sz="1600" dirty="0">
              <a:latin typeface="Calibri" panose="020F0502020204030204" pitchFamily="34" charset="0"/>
              <a:ea typeface="標楷體" panose="03000509000000000000" pitchFamily="65" charset="-120"/>
              <a:cs typeface="Calibri" panose="020F0502020204030204" pitchFamily="34" charset="0"/>
            </a:endParaRPr>
          </a:p>
        </p:txBody>
      </p:sp>
      <p:sp>
        <p:nvSpPr>
          <p:cNvPr id="25" name="object 25"/>
          <p:cNvSpPr txBox="1"/>
          <p:nvPr/>
        </p:nvSpPr>
        <p:spPr>
          <a:xfrm>
            <a:off x="8892285" y="4267961"/>
            <a:ext cx="2855322" cy="488315"/>
          </a:xfrm>
          <a:prstGeom prst="rect">
            <a:avLst/>
          </a:prstGeom>
        </p:spPr>
        <p:txBody>
          <a:bodyPr vert="horz" wrap="square" lIns="0" tIns="39370" rIns="0" bIns="0" rtlCol="0">
            <a:spAutoFit/>
          </a:bodyPr>
          <a:lstStyle/>
          <a:p>
            <a:pPr marL="12700" marR="5080">
              <a:lnSpc>
                <a:spcPts val="1730"/>
              </a:lnSpc>
              <a:spcBef>
                <a:spcPts val="310"/>
              </a:spcBef>
            </a:pPr>
            <a:r>
              <a:rPr sz="1600" b="0" dirty="0">
                <a:solidFill>
                  <a:srgbClr val="3333FF"/>
                </a:solidFill>
                <a:latin typeface="Calibri" panose="020F0502020204030204" pitchFamily="34" charset="0"/>
                <a:ea typeface="標楷體" panose="03000509000000000000" pitchFamily="65" charset="-120"/>
                <a:cs typeface="Calibri" panose="020F0502020204030204" pitchFamily="34" charset="0"/>
              </a:rPr>
              <a:t>201</a:t>
            </a:r>
            <a:r>
              <a:rPr sz="1600" b="0" spc="-10" dirty="0">
                <a:solidFill>
                  <a:srgbClr val="3333FF"/>
                </a:solidFill>
                <a:latin typeface="Calibri" panose="020F0502020204030204" pitchFamily="34" charset="0"/>
                <a:ea typeface="標楷體" panose="03000509000000000000" pitchFamily="65" charset="-120"/>
                <a:cs typeface="Calibri" panose="020F0502020204030204" pitchFamily="34" charset="0"/>
              </a:rPr>
              <a:t>9</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年</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海</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龍號加</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長</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型水</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下</a:t>
            </a:r>
            <a:r>
              <a:rPr sz="1600" b="0" spc="80" dirty="0">
                <a:solidFill>
                  <a:srgbClr val="3333FF"/>
                </a:solidFill>
                <a:latin typeface="Calibri" panose="020F0502020204030204" pitchFamily="34" charset="0"/>
                <a:ea typeface="標楷體" panose="03000509000000000000" pitchFamily="65" charset="-120"/>
                <a:cs typeface="Calibri" panose="020F0502020204030204" pitchFamily="34" charset="0"/>
              </a:rPr>
              <a:t>探 </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勘</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六軸</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無</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人潛水</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艇</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金質獎</a:t>
            </a:r>
            <a:endParaRPr sz="1600" dirty="0">
              <a:latin typeface="Calibri" panose="020F0502020204030204" pitchFamily="34" charset="0"/>
              <a:ea typeface="標楷體" panose="03000509000000000000" pitchFamily="65" charset="-120"/>
              <a:cs typeface="Calibri" panose="020F0502020204030204" pitchFamily="34" charset="0"/>
            </a:endParaRPr>
          </a:p>
        </p:txBody>
      </p:sp>
      <p:grpSp>
        <p:nvGrpSpPr>
          <p:cNvPr id="26" name="object 26"/>
          <p:cNvGrpSpPr/>
          <p:nvPr/>
        </p:nvGrpSpPr>
        <p:grpSpPr>
          <a:xfrm>
            <a:off x="7304531" y="987120"/>
            <a:ext cx="4443095" cy="2247265"/>
            <a:chOff x="7304531" y="987120"/>
            <a:chExt cx="4443095" cy="2247265"/>
          </a:xfrm>
        </p:grpSpPr>
        <p:sp>
          <p:nvSpPr>
            <p:cNvPr id="27" name="object 27"/>
            <p:cNvSpPr/>
            <p:nvPr/>
          </p:nvSpPr>
          <p:spPr>
            <a:xfrm>
              <a:off x="7304531" y="1089659"/>
              <a:ext cx="1212773" cy="1051560"/>
            </a:xfrm>
            <a:prstGeom prst="rect">
              <a:avLst/>
            </a:prstGeom>
            <a:blipFill>
              <a:blip r:embed="rId14" cstate="print"/>
              <a:stretch>
                <a:fillRect/>
              </a:stretch>
            </a:blipFill>
          </p:spPr>
          <p:txBody>
            <a:bodyPr wrap="square" lIns="0" tIns="0" rIns="0" bIns="0" rtlCol="0"/>
            <a:lstStyle/>
            <a:p>
              <a:endParaRPr/>
            </a:p>
          </p:txBody>
        </p:sp>
        <p:sp>
          <p:nvSpPr>
            <p:cNvPr id="28" name="object 28"/>
            <p:cNvSpPr/>
            <p:nvPr/>
          </p:nvSpPr>
          <p:spPr>
            <a:xfrm>
              <a:off x="8523731" y="987120"/>
              <a:ext cx="1513592" cy="521092"/>
            </a:xfrm>
            <a:prstGeom prst="rect">
              <a:avLst/>
            </a:prstGeom>
            <a:blipFill>
              <a:blip r:embed="rId15" cstate="print"/>
              <a:stretch>
                <a:fillRect/>
              </a:stretch>
            </a:blipFill>
          </p:spPr>
          <p:txBody>
            <a:bodyPr wrap="square" lIns="0" tIns="0" rIns="0" bIns="0" rtlCol="0"/>
            <a:lstStyle/>
            <a:p>
              <a:endParaRPr/>
            </a:p>
          </p:txBody>
        </p:sp>
        <p:sp>
          <p:nvSpPr>
            <p:cNvPr id="29" name="object 29"/>
            <p:cNvSpPr/>
            <p:nvPr/>
          </p:nvSpPr>
          <p:spPr>
            <a:xfrm>
              <a:off x="10586658" y="2272283"/>
              <a:ext cx="1160949" cy="961998"/>
            </a:xfrm>
            <a:prstGeom prst="rect">
              <a:avLst/>
            </a:prstGeom>
            <a:blipFill>
              <a:blip r:embed="rId16" cstate="print"/>
              <a:stretch>
                <a:fillRect/>
              </a:stretch>
            </a:blipFill>
          </p:spPr>
          <p:txBody>
            <a:bodyPr wrap="square" lIns="0" tIns="0" rIns="0" bIns="0" rtlCol="0"/>
            <a:lstStyle/>
            <a:p>
              <a:endParaRPr/>
            </a:p>
          </p:txBody>
        </p:sp>
      </p:grpSp>
      <p:sp>
        <p:nvSpPr>
          <p:cNvPr id="30" name="object 30"/>
          <p:cNvSpPr txBox="1"/>
          <p:nvPr/>
        </p:nvSpPr>
        <p:spPr>
          <a:xfrm>
            <a:off x="7323835" y="2305227"/>
            <a:ext cx="1902460" cy="509905"/>
          </a:xfrm>
          <a:prstGeom prst="rect">
            <a:avLst/>
          </a:prstGeom>
        </p:spPr>
        <p:txBody>
          <a:bodyPr vert="horz" wrap="square" lIns="0" tIns="22225" rIns="0" bIns="0" rtlCol="0">
            <a:spAutoFit/>
          </a:bodyPr>
          <a:lstStyle/>
          <a:p>
            <a:pPr marL="12700" marR="5080">
              <a:lnSpc>
                <a:spcPts val="1900"/>
              </a:lnSpc>
              <a:spcBef>
                <a:spcPts val="175"/>
              </a:spcBef>
            </a:pPr>
            <a:r>
              <a:rPr sz="1600" b="1" spc="-5" dirty="0">
                <a:solidFill>
                  <a:srgbClr val="3333FF"/>
                </a:solidFill>
                <a:latin typeface="Calibri" panose="020F0502020204030204" pitchFamily="34" charset="0"/>
                <a:ea typeface="標楷體" panose="03000509000000000000" pitchFamily="65" charset="-120"/>
                <a:cs typeface="Calibri" panose="020F0502020204030204" pitchFamily="34" charset="0"/>
              </a:rPr>
              <a:t>2020</a:t>
            </a:r>
            <a:r>
              <a:rPr sz="1600" b="0" spc="140" dirty="0">
                <a:solidFill>
                  <a:srgbClr val="3333FF"/>
                </a:solidFill>
                <a:latin typeface="Calibri" panose="020F0502020204030204" pitchFamily="34" charset="0"/>
                <a:ea typeface="標楷體" panose="03000509000000000000" pitchFamily="65" charset="-120"/>
                <a:cs typeface="Calibri" panose="020F0502020204030204" pitchFamily="34" charset="0"/>
              </a:rPr>
              <a:t>緊</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急空</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中基</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地</a:t>
            </a:r>
            <a:r>
              <a:rPr sz="1600" b="0" spc="80" dirty="0">
                <a:solidFill>
                  <a:srgbClr val="3333FF"/>
                </a:solidFill>
                <a:latin typeface="Calibri" panose="020F0502020204030204" pitchFamily="34" charset="0"/>
                <a:ea typeface="標楷體" panose="03000509000000000000" pitchFamily="65" charset="-120"/>
                <a:cs typeface="Calibri" panose="020F0502020204030204" pitchFamily="34" charset="0"/>
              </a:rPr>
              <a:t>台 </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系</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統精</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品</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獎</a:t>
            </a:r>
            <a:endParaRPr sz="1600" dirty="0">
              <a:latin typeface="Calibri" panose="020F0502020204030204" pitchFamily="34" charset="0"/>
              <a:ea typeface="標楷體" panose="03000509000000000000" pitchFamily="65" charset="-120"/>
              <a:cs typeface="Calibri" panose="020F0502020204030204" pitchFamily="34" charset="0"/>
            </a:endParaRPr>
          </a:p>
        </p:txBody>
      </p:sp>
      <p:sp>
        <p:nvSpPr>
          <p:cNvPr id="31" name="object 31"/>
          <p:cNvSpPr txBox="1"/>
          <p:nvPr/>
        </p:nvSpPr>
        <p:spPr>
          <a:xfrm>
            <a:off x="8707628" y="1637537"/>
            <a:ext cx="1850150" cy="513080"/>
          </a:xfrm>
          <a:prstGeom prst="rect">
            <a:avLst/>
          </a:prstGeom>
        </p:spPr>
        <p:txBody>
          <a:bodyPr vert="horz" wrap="square" lIns="0" tIns="12065" rIns="0" bIns="0" rtlCol="0">
            <a:spAutoFit/>
          </a:bodyPr>
          <a:lstStyle/>
          <a:p>
            <a:pPr marL="12700" marR="5080">
              <a:lnSpc>
                <a:spcPct val="100000"/>
              </a:lnSpc>
              <a:spcBef>
                <a:spcPts val="95"/>
              </a:spcBef>
            </a:pPr>
            <a:r>
              <a:rPr sz="1600" b="1" spc="-5" dirty="0">
                <a:solidFill>
                  <a:srgbClr val="3333FF"/>
                </a:solidFill>
                <a:latin typeface="Calibri" panose="020F0502020204030204" pitchFamily="34" charset="0"/>
                <a:ea typeface="標楷體" panose="03000509000000000000" pitchFamily="65" charset="-120"/>
                <a:cs typeface="Calibri" panose="020F0502020204030204" pitchFamily="34" charset="0"/>
              </a:rPr>
              <a:t>2020</a:t>
            </a:r>
            <a:r>
              <a:rPr sz="1600" b="0" spc="140" dirty="0">
                <a:solidFill>
                  <a:srgbClr val="3333FF"/>
                </a:solidFill>
                <a:latin typeface="Calibri" panose="020F0502020204030204" pitchFamily="34" charset="0"/>
                <a:ea typeface="標楷體" panose="03000509000000000000" pitchFamily="65" charset="-120"/>
                <a:cs typeface="Calibri" panose="020F0502020204030204" pitchFamily="34" charset="0"/>
              </a:rPr>
              <a:t>長</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滯空</a:t>
            </a:r>
            <a:r>
              <a:rPr sz="1600" b="0" spc="100" dirty="0">
                <a:solidFill>
                  <a:srgbClr val="3333FF"/>
                </a:solidFill>
                <a:latin typeface="Calibri" panose="020F0502020204030204" pitchFamily="34" charset="0"/>
                <a:ea typeface="標楷體" panose="03000509000000000000" pitchFamily="65" charset="-120"/>
                <a:cs typeface="Calibri" panose="020F0502020204030204" pitchFamily="34" charset="0"/>
              </a:rPr>
              <a:t>氫燃料 </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電</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動無</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人</a:t>
            </a:r>
            <a:r>
              <a:rPr sz="1600" b="0" spc="114" dirty="0">
                <a:solidFill>
                  <a:srgbClr val="3333FF"/>
                </a:solidFill>
                <a:latin typeface="Calibri" panose="020F0502020204030204" pitchFamily="34" charset="0"/>
                <a:ea typeface="標楷體" panose="03000509000000000000" pitchFamily="65" charset="-120"/>
                <a:cs typeface="Calibri" panose="020F0502020204030204" pitchFamily="34" charset="0"/>
              </a:rPr>
              <a:t>機</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精品獎</a:t>
            </a:r>
            <a:endParaRPr sz="1600" dirty="0">
              <a:latin typeface="Calibri" panose="020F0502020204030204" pitchFamily="34" charset="0"/>
              <a:ea typeface="標楷體" panose="03000509000000000000" pitchFamily="65" charset="-120"/>
              <a:cs typeface="Calibri" panose="020F0502020204030204" pitchFamily="34" charset="0"/>
            </a:endParaRPr>
          </a:p>
        </p:txBody>
      </p:sp>
      <p:sp>
        <p:nvSpPr>
          <p:cNvPr id="32" name="object 32"/>
          <p:cNvSpPr txBox="1"/>
          <p:nvPr/>
        </p:nvSpPr>
        <p:spPr>
          <a:xfrm>
            <a:off x="10000179" y="3469354"/>
            <a:ext cx="2322185" cy="513080"/>
          </a:xfrm>
          <a:prstGeom prst="rect">
            <a:avLst/>
          </a:prstGeom>
        </p:spPr>
        <p:txBody>
          <a:bodyPr vert="horz" wrap="square" lIns="0" tIns="12065" rIns="0" bIns="0" rtlCol="0">
            <a:spAutoFit/>
          </a:bodyPr>
          <a:lstStyle/>
          <a:p>
            <a:pPr marL="12700" marR="5080">
              <a:lnSpc>
                <a:spcPct val="100000"/>
              </a:lnSpc>
              <a:spcBef>
                <a:spcPts val="95"/>
              </a:spcBef>
            </a:pPr>
            <a:r>
              <a:rPr sz="1600" b="0" spc="-5" dirty="0">
                <a:solidFill>
                  <a:srgbClr val="3333FF"/>
                </a:solidFill>
                <a:latin typeface="Calibri" panose="020F0502020204030204" pitchFamily="34" charset="0"/>
                <a:ea typeface="標楷體" panose="03000509000000000000" pitchFamily="65" charset="-120"/>
                <a:cs typeface="Calibri" panose="020F0502020204030204" pitchFamily="34" charset="0"/>
              </a:rPr>
              <a:t>2020</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海</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龍</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號聲納</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掃</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描 </a:t>
            </a:r>
            <a:endParaRPr lang="en-US"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endParaRPr>
          </a:p>
          <a:p>
            <a:pPr marL="12700" marR="5080">
              <a:lnSpc>
                <a:spcPct val="100000"/>
              </a:lnSpc>
              <a:spcBef>
                <a:spcPts val="95"/>
              </a:spcBef>
            </a:pPr>
            <a:r>
              <a:rPr sz="1600" b="0" spc="130" dirty="0" err="1">
                <a:solidFill>
                  <a:srgbClr val="3333FF"/>
                </a:solidFill>
                <a:latin typeface="Calibri" panose="020F0502020204030204" pitchFamily="34" charset="0"/>
                <a:ea typeface="標楷體" panose="03000509000000000000" pitchFamily="65" charset="-120"/>
                <a:cs typeface="Calibri" panose="020F0502020204030204" pitchFamily="34" charset="0"/>
              </a:rPr>
              <a:t>八</a:t>
            </a:r>
            <a:r>
              <a:rPr sz="1600" b="0" spc="120" dirty="0" err="1">
                <a:solidFill>
                  <a:srgbClr val="3333FF"/>
                </a:solidFill>
                <a:latin typeface="Calibri" panose="020F0502020204030204" pitchFamily="34" charset="0"/>
                <a:ea typeface="標楷體" panose="03000509000000000000" pitchFamily="65" charset="-120"/>
                <a:cs typeface="Calibri" panose="020F0502020204030204" pitchFamily="34" charset="0"/>
              </a:rPr>
              <a:t>軸水</a:t>
            </a:r>
            <a:r>
              <a:rPr sz="1600" b="0" spc="130" dirty="0" err="1">
                <a:solidFill>
                  <a:srgbClr val="3333FF"/>
                </a:solidFill>
                <a:latin typeface="Calibri" panose="020F0502020204030204" pitchFamily="34" charset="0"/>
                <a:ea typeface="標楷體" panose="03000509000000000000" pitchFamily="65" charset="-120"/>
                <a:cs typeface="Calibri" panose="020F0502020204030204" pitchFamily="34" charset="0"/>
              </a:rPr>
              <a:t>下</a:t>
            </a:r>
            <a:r>
              <a:rPr sz="1600" b="0" spc="120" dirty="0" err="1">
                <a:solidFill>
                  <a:srgbClr val="3333FF"/>
                </a:solidFill>
                <a:latin typeface="Calibri" panose="020F0502020204030204" pitchFamily="34" charset="0"/>
                <a:ea typeface="標楷體" panose="03000509000000000000" pitchFamily="65" charset="-120"/>
                <a:cs typeface="Calibri" panose="020F0502020204030204" pitchFamily="34" charset="0"/>
              </a:rPr>
              <a:t>機器人</a:t>
            </a:r>
            <a:r>
              <a:rPr sz="1600" b="0" spc="130" dirty="0" err="1">
                <a:solidFill>
                  <a:srgbClr val="3333FF"/>
                </a:solidFill>
                <a:latin typeface="Calibri" panose="020F0502020204030204" pitchFamily="34" charset="0"/>
                <a:ea typeface="標楷體" panose="03000509000000000000" pitchFamily="65" charset="-120"/>
                <a:cs typeface="Calibri" panose="020F0502020204030204" pitchFamily="34" charset="0"/>
              </a:rPr>
              <a:t>銀</a:t>
            </a:r>
            <a:r>
              <a:rPr sz="1600" b="0" spc="120" dirty="0" err="1">
                <a:solidFill>
                  <a:srgbClr val="3333FF"/>
                </a:solidFill>
                <a:latin typeface="Calibri" panose="020F0502020204030204" pitchFamily="34" charset="0"/>
                <a:ea typeface="標楷體" panose="03000509000000000000" pitchFamily="65" charset="-120"/>
                <a:cs typeface="Calibri" panose="020F0502020204030204" pitchFamily="34" charset="0"/>
              </a:rPr>
              <a:t>質獎</a:t>
            </a:r>
            <a:endParaRPr sz="1600" dirty="0">
              <a:latin typeface="Calibri" panose="020F0502020204030204" pitchFamily="34" charset="0"/>
              <a:ea typeface="標楷體" panose="03000509000000000000" pitchFamily="65" charset="-120"/>
              <a:cs typeface="Calibri" panose="020F0502020204030204" pitchFamily="34" charset="0"/>
            </a:endParaRPr>
          </a:p>
        </p:txBody>
      </p:sp>
      <p:sp>
        <p:nvSpPr>
          <p:cNvPr id="33" name="object 33"/>
          <p:cNvSpPr/>
          <p:nvPr/>
        </p:nvSpPr>
        <p:spPr>
          <a:xfrm>
            <a:off x="10026770" y="135911"/>
            <a:ext cx="1218449" cy="636756"/>
          </a:xfrm>
          <a:prstGeom prst="rect">
            <a:avLst/>
          </a:prstGeom>
          <a:blipFill>
            <a:blip r:embed="rId17" cstate="print"/>
            <a:stretch>
              <a:fillRect/>
            </a:stretch>
          </a:blipFill>
        </p:spPr>
        <p:txBody>
          <a:bodyPr wrap="square" lIns="0" tIns="0" rIns="0" bIns="0" rtlCol="0"/>
          <a:lstStyle/>
          <a:p>
            <a:endParaRPr/>
          </a:p>
        </p:txBody>
      </p:sp>
      <p:sp>
        <p:nvSpPr>
          <p:cNvPr id="34" name="object 34"/>
          <p:cNvSpPr txBox="1"/>
          <p:nvPr/>
        </p:nvSpPr>
        <p:spPr>
          <a:xfrm>
            <a:off x="10105159" y="910184"/>
            <a:ext cx="1779683" cy="505908"/>
          </a:xfrm>
          <a:prstGeom prst="rect">
            <a:avLst/>
          </a:prstGeom>
        </p:spPr>
        <p:txBody>
          <a:bodyPr vert="horz" wrap="square" lIns="0" tIns="13335" rIns="0" bIns="0" rtlCol="0">
            <a:spAutoFit/>
          </a:bodyPr>
          <a:lstStyle/>
          <a:p>
            <a:pPr marL="12700"/>
            <a:r>
              <a:rPr sz="1600" b="1" dirty="0">
                <a:solidFill>
                  <a:srgbClr val="3333FF"/>
                </a:solidFill>
                <a:latin typeface="Calibri" panose="020F0502020204030204" pitchFamily="34" charset="0"/>
                <a:ea typeface="標楷體" panose="03000509000000000000" pitchFamily="65" charset="-120"/>
                <a:cs typeface="Calibri" panose="020F0502020204030204" pitchFamily="34" charset="0"/>
              </a:rPr>
              <a:t>2021</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緊</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急醫</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療</a:t>
            </a:r>
            <a:r>
              <a:rPr sz="1600" b="0" spc="105" dirty="0">
                <a:solidFill>
                  <a:srgbClr val="3333FF"/>
                </a:solidFill>
                <a:latin typeface="Calibri" panose="020F0502020204030204" pitchFamily="34" charset="0"/>
                <a:ea typeface="標楷體" panose="03000509000000000000" pitchFamily="65" charset="-120"/>
                <a:cs typeface="Calibri" panose="020F0502020204030204" pitchFamily="34" charset="0"/>
              </a:rPr>
              <a:t>物資運輸 </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無</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人直</a:t>
            </a:r>
            <a:r>
              <a:rPr sz="1600" b="0" spc="130" dirty="0">
                <a:solidFill>
                  <a:srgbClr val="3333FF"/>
                </a:solidFill>
                <a:latin typeface="Calibri" panose="020F0502020204030204" pitchFamily="34" charset="0"/>
                <a:ea typeface="標楷體" panose="03000509000000000000" pitchFamily="65" charset="-120"/>
                <a:cs typeface="Calibri" panose="020F0502020204030204" pitchFamily="34" charset="0"/>
              </a:rPr>
              <a:t>升</a:t>
            </a:r>
            <a:r>
              <a:rPr sz="1600" b="0" spc="120" dirty="0">
                <a:solidFill>
                  <a:srgbClr val="3333FF"/>
                </a:solidFill>
                <a:latin typeface="Calibri" panose="020F0502020204030204" pitchFamily="34" charset="0"/>
                <a:ea typeface="標楷體" panose="03000509000000000000" pitchFamily="65" charset="-120"/>
                <a:cs typeface="Calibri" panose="020F0502020204030204" pitchFamily="34" charset="0"/>
              </a:rPr>
              <a:t>機</a:t>
            </a:r>
            <a:endParaRPr sz="1600" dirty="0">
              <a:latin typeface="Calibri" panose="020F0502020204030204" pitchFamily="34" charset="0"/>
              <a:ea typeface="標楷體" panose="03000509000000000000" pitchFamily="65" charset="-120"/>
              <a:cs typeface="Calibri" panose="020F0502020204030204" pitchFamily="34" charset="0"/>
            </a:endParaRPr>
          </a:p>
        </p:txBody>
      </p:sp>
      <p:grpSp>
        <p:nvGrpSpPr>
          <p:cNvPr id="35" name="object 35"/>
          <p:cNvGrpSpPr/>
          <p:nvPr/>
        </p:nvGrpSpPr>
        <p:grpSpPr>
          <a:xfrm>
            <a:off x="240133" y="727043"/>
            <a:ext cx="11725910" cy="6070600"/>
            <a:chOff x="233172" y="720470"/>
            <a:chExt cx="11725910" cy="6070600"/>
          </a:xfrm>
        </p:grpSpPr>
        <p:sp>
          <p:nvSpPr>
            <p:cNvPr id="36" name="object 36"/>
            <p:cNvSpPr/>
            <p:nvPr/>
          </p:nvSpPr>
          <p:spPr>
            <a:xfrm>
              <a:off x="233172" y="807719"/>
              <a:ext cx="9784080" cy="4775200"/>
            </a:xfrm>
            <a:custGeom>
              <a:avLst/>
              <a:gdLst/>
              <a:ahLst/>
              <a:cxnLst/>
              <a:rect l="l" t="t" r="r" b="b"/>
              <a:pathLst>
                <a:path w="9784080" h="4775200">
                  <a:moveTo>
                    <a:pt x="0" y="4760976"/>
                  </a:moveTo>
                  <a:lnTo>
                    <a:pt x="1418844" y="4760976"/>
                  </a:lnTo>
                </a:path>
                <a:path w="9784080" h="4775200">
                  <a:moveTo>
                    <a:pt x="1403604" y="4775200"/>
                  </a:moveTo>
                  <a:lnTo>
                    <a:pt x="1403604" y="4070604"/>
                  </a:lnTo>
                </a:path>
                <a:path w="9784080" h="4775200">
                  <a:moveTo>
                    <a:pt x="1365504" y="4070604"/>
                  </a:moveTo>
                  <a:lnTo>
                    <a:pt x="2784348" y="4070604"/>
                  </a:lnTo>
                </a:path>
                <a:path w="9784080" h="4775200">
                  <a:moveTo>
                    <a:pt x="2784348" y="4108450"/>
                  </a:moveTo>
                  <a:lnTo>
                    <a:pt x="2784348" y="3366516"/>
                  </a:lnTo>
                </a:path>
                <a:path w="9784080" h="4775200">
                  <a:moveTo>
                    <a:pt x="2784348" y="3398519"/>
                  </a:moveTo>
                  <a:lnTo>
                    <a:pt x="4203192" y="3398519"/>
                  </a:lnTo>
                </a:path>
                <a:path w="9784080" h="4775200">
                  <a:moveTo>
                    <a:pt x="4177283" y="3406648"/>
                  </a:moveTo>
                  <a:lnTo>
                    <a:pt x="4177283" y="2702052"/>
                  </a:lnTo>
                </a:path>
                <a:path w="9784080" h="4775200">
                  <a:moveTo>
                    <a:pt x="4177283" y="2729483"/>
                  </a:moveTo>
                  <a:lnTo>
                    <a:pt x="5596128" y="2729483"/>
                  </a:lnTo>
                </a:path>
                <a:path w="9784080" h="4775200">
                  <a:moveTo>
                    <a:pt x="5596128" y="2772664"/>
                  </a:moveTo>
                  <a:lnTo>
                    <a:pt x="5596128" y="2068067"/>
                  </a:lnTo>
                </a:path>
                <a:path w="9784080" h="4775200">
                  <a:moveTo>
                    <a:pt x="5567172" y="2068067"/>
                  </a:moveTo>
                  <a:lnTo>
                    <a:pt x="6986016" y="2068067"/>
                  </a:lnTo>
                </a:path>
                <a:path w="9784080" h="4775200">
                  <a:moveTo>
                    <a:pt x="6986016" y="2112771"/>
                  </a:moveTo>
                  <a:lnTo>
                    <a:pt x="6986016" y="1408176"/>
                  </a:lnTo>
                </a:path>
                <a:path w="9784080" h="4775200">
                  <a:moveTo>
                    <a:pt x="6946392" y="1408176"/>
                  </a:moveTo>
                  <a:lnTo>
                    <a:pt x="8365235" y="1408176"/>
                  </a:lnTo>
                </a:path>
                <a:path w="9784080" h="4775200">
                  <a:moveTo>
                    <a:pt x="8365235" y="1408683"/>
                  </a:moveTo>
                  <a:lnTo>
                    <a:pt x="8365235" y="704088"/>
                  </a:lnTo>
                </a:path>
                <a:path w="9784080" h="4775200">
                  <a:moveTo>
                    <a:pt x="8365235" y="704088"/>
                  </a:moveTo>
                  <a:lnTo>
                    <a:pt x="9784080" y="704088"/>
                  </a:lnTo>
                </a:path>
                <a:path w="9784080" h="4775200">
                  <a:moveTo>
                    <a:pt x="9784080" y="704595"/>
                  </a:moveTo>
                  <a:lnTo>
                    <a:pt x="9784080" y="0"/>
                  </a:lnTo>
                </a:path>
              </a:pathLst>
            </a:custGeom>
            <a:ln w="57150">
              <a:solidFill>
                <a:srgbClr val="FF0000"/>
              </a:solidFill>
            </a:ln>
          </p:spPr>
          <p:txBody>
            <a:bodyPr wrap="square" lIns="0" tIns="0" rIns="0" bIns="0" rtlCol="0"/>
            <a:lstStyle/>
            <a:p>
              <a:endParaRPr/>
            </a:p>
          </p:txBody>
        </p:sp>
        <p:sp>
          <p:nvSpPr>
            <p:cNvPr id="37" name="object 37"/>
            <p:cNvSpPr/>
            <p:nvPr/>
          </p:nvSpPr>
          <p:spPr>
            <a:xfrm>
              <a:off x="2162048" y="720470"/>
              <a:ext cx="9796780" cy="5882640"/>
            </a:xfrm>
            <a:custGeom>
              <a:avLst/>
              <a:gdLst/>
              <a:ahLst/>
              <a:cxnLst/>
              <a:rect l="l" t="t" r="r" b="b"/>
              <a:pathLst>
                <a:path w="9796780" h="5882640">
                  <a:moveTo>
                    <a:pt x="9406890" y="85725"/>
                  </a:moveTo>
                  <a:lnTo>
                    <a:pt x="9349740" y="57150"/>
                  </a:lnTo>
                  <a:lnTo>
                    <a:pt x="9235440" y="0"/>
                  </a:lnTo>
                  <a:lnTo>
                    <a:pt x="9235440" y="57150"/>
                  </a:lnTo>
                  <a:lnTo>
                    <a:pt x="7855204" y="57150"/>
                  </a:lnTo>
                  <a:lnTo>
                    <a:pt x="7855204" y="114300"/>
                  </a:lnTo>
                  <a:lnTo>
                    <a:pt x="9235440" y="114300"/>
                  </a:lnTo>
                  <a:lnTo>
                    <a:pt x="9235440" y="171450"/>
                  </a:lnTo>
                  <a:lnTo>
                    <a:pt x="9349740" y="114300"/>
                  </a:lnTo>
                  <a:lnTo>
                    <a:pt x="9406890" y="85725"/>
                  </a:lnTo>
                  <a:close/>
                </a:path>
                <a:path w="9796780" h="5882640">
                  <a:moveTo>
                    <a:pt x="9796780" y="659511"/>
                  </a:moveTo>
                  <a:lnTo>
                    <a:pt x="9669018" y="662686"/>
                  </a:lnTo>
                  <a:lnTo>
                    <a:pt x="9686900" y="696315"/>
                  </a:lnTo>
                  <a:lnTo>
                    <a:pt x="0" y="5848591"/>
                  </a:lnTo>
                  <a:lnTo>
                    <a:pt x="17780" y="5882221"/>
                  </a:lnTo>
                  <a:lnTo>
                    <a:pt x="9704807" y="729970"/>
                  </a:lnTo>
                  <a:lnTo>
                    <a:pt x="9722739" y="763651"/>
                  </a:lnTo>
                  <a:lnTo>
                    <a:pt x="9776993" y="687324"/>
                  </a:lnTo>
                  <a:lnTo>
                    <a:pt x="9796780" y="659511"/>
                  </a:lnTo>
                  <a:close/>
                </a:path>
              </a:pathLst>
            </a:custGeom>
            <a:solidFill>
              <a:srgbClr val="FF0000"/>
            </a:solidFill>
          </p:spPr>
          <p:txBody>
            <a:bodyPr wrap="square" lIns="0" tIns="0" rIns="0" bIns="0" rtlCol="0"/>
            <a:lstStyle/>
            <a:p>
              <a:endParaRPr/>
            </a:p>
          </p:txBody>
        </p:sp>
        <p:sp>
          <p:nvSpPr>
            <p:cNvPr id="38" name="object 38"/>
            <p:cNvSpPr/>
            <p:nvPr/>
          </p:nvSpPr>
          <p:spPr>
            <a:xfrm>
              <a:off x="3122676" y="6224016"/>
              <a:ext cx="2229485" cy="538480"/>
            </a:xfrm>
            <a:custGeom>
              <a:avLst/>
              <a:gdLst/>
              <a:ahLst/>
              <a:cxnLst/>
              <a:rect l="l" t="t" r="r" b="b"/>
              <a:pathLst>
                <a:path w="2229485" h="538479">
                  <a:moveTo>
                    <a:pt x="0" y="537970"/>
                  </a:moveTo>
                  <a:lnTo>
                    <a:pt x="1299083" y="537972"/>
                  </a:lnTo>
                </a:path>
                <a:path w="2229485" h="538479">
                  <a:moveTo>
                    <a:pt x="1267968" y="537429"/>
                  </a:moveTo>
                  <a:lnTo>
                    <a:pt x="1267968" y="0"/>
                  </a:lnTo>
                </a:path>
                <a:path w="2229485" h="538479">
                  <a:moveTo>
                    <a:pt x="1242060" y="13728"/>
                  </a:moveTo>
                  <a:lnTo>
                    <a:pt x="2229358" y="7620"/>
                  </a:lnTo>
                </a:path>
              </a:pathLst>
            </a:custGeom>
            <a:ln w="57150">
              <a:solidFill>
                <a:srgbClr val="FF0000"/>
              </a:solidFill>
            </a:ln>
          </p:spPr>
          <p:txBody>
            <a:bodyPr wrap="square" lIns="0" tIns="0" rIns="0" bIns="0" rtlCol="0"/>
            <a:lstStyle/>
            <a:p>
              <a:endParaRPr/>
            </a:p>
          </p:txBody>
        </p:sp>
        <p:sp>
          <p:nvSpPr>
            <p:cNvPr id="39" name="object 39"/>
            <p:cNvSpPr/>
            <p:nvPr/>
          </p:nvSpPr>
          <p:spPr>
            <a:xfrm>
              <a:off x="5343143" y="5763767"/>
              <a:ext cx="6985" cy="481330"/>
            </a:xfrm>
            <a:custGeom>
              <a:avLst/>
              <a:gdLst/>
              <a:ahLst/>
              <a:cxnLst/>
              <a:rect l="l" t="t" r="r" b="b"/>
              <a:pathLst>
                <a:path w="6985" h="481329">
                  <a:moveTo>
                    <a:pt x="3365" y="-28575"/>
                  </a:moveTo>
                  <a:lnTo>
                    <a:pt x="3365" y="509435"/>
                  </a:lnTo>
                </a:path>
              </a:pathLst>
            </a:custGeom>
            <a:ln w="63880">
              <a:solidFill>
                <a:srgbClr val="FF0000"/>
              </a:solidFill>
            </a:ln>
          </p:spPr>
          <p:txBody>
            <a:bodyPr wrap="square" lIns="0" tIns="0" rIns="0" bIns="0" rtlCol="0"/>
            <a:lstStyle/>
            <a:p>
              <a:endParaRPr/>
            </a:p>
          </p:txBody>
        </p:sp>
        <p:sp>
          <p:nvSpPr>
            <p:cNvPr id="40" name="object 40"/>
            <p:cNvSpPr/>
            <p:nvPr/>
          </p:nvSpPr>
          <p:spPr>
            <a:xfrm>
              <a:off x="5343143" y="3305556"/>
              <a:ext cx="4603115" cy="2489200"/>
            </a:xfrm>
            <a:custGeom>
              <a:avLst/>
              <a:gdLst/>
              <a:ahLst/>
              <a:cxnLst/>
              <a:rect l="l" t="t" r="r" b="b"/>
              <a:pathLst>
                <a:path w="4603115" h="2489200">
                  <a:moveTo>
                    <a:pt x="0" y="2458212"/>
                  </a:moveTo>
                  <a:lnTo>
                    <a:pt x="937005" y="2458212"/>
                  </a:lnTo>
                </a:path>
                <a:path w="4603115" h="2489200">
                  <a:moveTo>
                    <a:pt x="937259" y="2488933"/>
                  </a:moveTo>
                  <a:lnTo>
                    <a:pt x="937259" y="2037588"/>
                  </a:lnTo>
                </a:path>
                <a:path w="4603115" h="2489200">
                  <a:moveTo>
                    <a:pt x="937259" y="2028444"/>
                  </a:moveTo>
                  <a:lnTo>
                    <a:pt x="2398140" y="2028444"/>
                  </a:lnTo>
                </a:path>
                <a:path w="4603115" h="2489200">
                  <a:moveTo>
                    <a:pt x="2397252" y="2050669"/>
                  </a:moveTo>
                  <a:lnTo>
                    <a:pt x="2397252" y="1464564"/>
                  </a:lnTo>
                </a:path>
                <a:path w="4603115" h="2489200">
                  <a:moveTo>
                    <a:pt x="2392679" y="1491996"/>
                  </a:moveTo>
                  <a:lnTo>
                    <a:pt x="3435350" y="1501775"/>
                  </a:lnTo>
                </a:path>
                <a:path w="4603115" h="2489200">
                  <a:moveTo>
                    <a:pt x="3435096" y="1480820"/>
                  </a:moveTo>
                  <a:lnTo>
                    <a:pt x="3435096" y="943356"/>
                  </a:lnTo>
                </a:path>
                <a:path w="4603115" h="2489200">
                  <a:moveTo>
                    <a:pt x="3406139" y="925068"/>
                  </a:moveTo>
                  <a:lnTo>
                    <a:pt x="4602733" y="925068"/>
                  </a:lnTo>
                </a:path>
                <a:path w="4603115" h="2489200">
                  <a:moveTo>
                    <a:pt x="4600956" y="900049"/>
                  </a:moveTo>
                  <a:lnTo>
                    <a:pt x="4600956" y="0"/>
                  </a:lnTo>
                </a:path>
              </a:pathLst>
            </a:custGeom>
            <a:ln w="57150">
              <a:solidFill>
                <a:srgbClr val="FF0000"/>
              </a:solidFill>
            </a:ln>
          </p:spPr>
          <p:txBody>
            <a:bodyPr wrap="square" lIns="0" tIns="0" rIns="0" bIns="0" rtlCol="0"/>
            <a:lstStyle/>
            <a:p>
              <a:endParaRPr/>
            </a:p>
          </p:txBody>
        </p:sp>
        <p:sp>
          <p:nvSpPr>
            <p:cNvPr id="41" name="object 41"/>
            <p:cNvSpPr/>
            <p:nvPr/>
          </p:nvSpPr>
          <p:spPr>
            <a:xfrm>
              <a:off x="9919589" y="3227323"/>
              <a:ext cx="1918970" cy="171450"/>
            </a:xfrm>
            <a:custGeom>
              <a:avLst/>
              <a:gdLst/>
              <a:ahLst/>
              <a:cxnLst/>
              <a:rect l="l" t="t" r="r" b="b"/>
              <a:pathLst>
                <a:path w="1918970" h="171450">
                  <a:moveTo>
                    <a:pt x="1747901" y="0"/>
                  </a:moveTo>
                  <a:lnTo>
                    <a:pt x="1747646" y="57154"/>
                  </a:lnTo>
                  <a:lnTo>
                    <a:pt x="1776221" y="57276"/>
                  </a:lnTo>
                  <a:lnTo>
                    <a:pt x="1775967" y="114426"/>
                  </a:lnTo>
                  <a:lnTo>
                    <a:pt x="1747392" y="114426"/>
                  </a:lnTo>
                  <a:lnTo>
                    <a:pt x="1747138" y="171450"/>
                  </a:lnTo>
                  <a:lnTo>
                    <a:pt x="1862463" y="114426"/>
                  </a:lnTo>
                  <a:lnTo>
                    <a:pt x="1775967" y="114426"/>
                  </a:lnTo>
                  <a:lnTo>
                    <a:pt x="1862711" y="114304"/>
                  </a:lnTo>
                  <a:lnTo>
                    <a:pt x="1918969" y="86487"/>
                  </a:lnTo>
                  <a:lnTo>
                    <a:pt x="1747901" y="0"/>
                  </a:lnTo>
                  <a:close/>
                </a:path>
                <a:path w="1918970" h="171450">
                  <a:moveTo>
                    <a:pt x="1747646" y="57154"/>
                  </a:moveTo>
                  <a:lnTo>
                    <a:pt x="1747392" y="114304"/>
                  </a:lnTo>
                  <a:lnTo>
                    <a:pt x="1775967" y="114426"/>
                  </a:lnTo>
                  <a:lnTo>
                    <a:pt x="1776221" y="57276"/>
                  </a:lnTo>
                  <a:lnTo>
                    <a:pt x="1747646" y="57154"/>
                  </a:lnTo>
                  <a:close/>
                </a:path>
                <a:path w="1918970" h="171450">
                  <a:moveTo>
                    <a:pt x="253" y="49656"/>
                  </a:moveTo>
                  <a:lnTo>
                    <a:pt x="0" y="106806"/>
                  </a:lnTo>
                  <a:lnTo>
                    <a:pt x="1747392" y="114304"/>
                  </a:lnTo>
                  <a:lnTo>
                    <a:pt x="1747646" y="57154"/>
                  </a:lnTo>
                  <a:lnTo>
                    <a:pt x="253" y="49656"/>
                  </a:lnTo>
                  <a:close/>
                </a:path>
              </a:pathLst>
            </a:custGeom>
            <a:solidFill>
              <a:srgbClr val="FF0000"/>
            </a:solidFill>
          </p:spPr>
          <p:txBody>
            <a:bodyPr wrap="square" lIns="0" tIns="0" rIns="0" bIns="0" rtlCol="0"/>
            <a:lstStyle/>
            <a:p>
              <a:endParaRPr/>
            </a:p>
          </p:txBody>
        </p:sp>
        <p:sp>
          <p:nvSpPr>
            <p:cNvPr id="42" name="object 42"/>
            <p:cNvSpPr/>
            <p:nvPr/>
          </p:nvSpPr>
          <p:spPr>
            <a:xfrm>
              <a:off x="4469892" y="761999"/>
              <a:ext cx="2034539" cy="1016508"/>
            </a:xfrm>
            <a:prstGeom prst="rect">
              <a:avLst/>
            </a:prstGeom>
            <a:blipFill>
              <a:blip r:embed="rId18" cstate="print"/>
              <a:stretch>
                <a:fillRect/>
              </a:stretch>
            </a:blipFill>
          </p:spPr>
          <p:txBody>
            <a:bodyPr wrap="square" lIns="0" tIns="0" rIns="0" bIns="0" rtlCol="0"/>
            <a:lstStyle/>
            <a:p>
              <a:endParaRPr/>
            </a:p>
          </p:txBody>
        </p:sp>
      </p:grpSp>
      <p:sp>
        <p:nvSpPr>
          <p:cNvPr id="43" name="object 43"/>
          <p:cNvSpPr txBox="1"/>
          <p:nvPr/>
        </p:nvSpPr>
        <p:spPr>
          <a:xfrm>
            <a:off x="4249039" y="1273556"/>
            <a:ext cx="592455"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0000"/>
                </a:solidFill>
                <a:latin typeface="Arial"/>
                <a:cs typeface="Arial"/>
              </a:rPr>
              <a:t>2022</a:t>
            </a:r>
            <a:endParaRPr sz="2000">
              <a:latin typeface="Arial"/>
              <a:cs typeface="Arial"/>
            </a:endParaRPr>
          </a:p>
        </p:txBody>
      </p:sp>
      <p:sp>
        <p:nvSpPr>
          <p:cNvPr id="46" name="object 46"/>
          <p:cNvSpPr txBox="1"/>
          <p:nvPr/>
        </p:nvSpPr>
        <p:spPr>
          <a:xfrm>
            <a:off x="11638533" y="6414913"/>
            <a:ext cx="221615" cy="303530"/>
          </a:xfrm>
          <a:prstGeom prst="rect">
            <a:avLst/>
          </a:prstGeom>
        </p:spPr>
        <p:txBody>
          <a:bodyPr vert="horz" wrap="square" lIns="0" tIns="13970" rIns="0" bIns="0" rtlCol="0">
            <a:spAutoFit/>
          </a:bodyPr>
          <a:lstStyle/>
          <a:p>
            <a:pPr marL="38100">
              <a:lnSpc>
                <a:spcPct val="100000"/>
              </a:lnSpc>
              <a:spcBef>
                <a:spcPts val="110"/>
              </a:spcBef>
            </a:pPr>
            <a:fld id="{81D60167-4931-47E6-BA6A-407CBD079E47}" type="slidenum">
              <a:rPr sz="1800" dirty="0">
                <a:solidFill>
                  <a:srgbClr val="3E3E3E"/>
                </a:solidFill>
                <a:latin typeface="Verdana"/>
                <a:cs typeface="Verdana"/>
              </a:rPr>
              <a:t>16</a:t>
            </a:fld>
            <a:endParaRPr sz="1800">
              <a:latin typeface="Verdana"/>
              <a:cs typeface="Verdana"/>
            </a:endParaRPr>
          </a:p>
        </p:txBody>
      </p:sp>
      <p:sp>
        <p:nvSpPr>
          <p:cNvPr id="44" name="object 44"/>
          <p:cNvSpPr txBox="1"/>
          <p:nvPr/>
        </p:nvSpPr>
        <p:spPr>
          <a:xfrm>
            <a:off x="4249039" y="1578355"/>
            <a:ext cx="2637282" cy="258404"/>
          </a:xfrm>
          <a:prstGeom prst="rect">
            <a:avLst/>
          </a:prstGeom>
        </p:spPr>
        <p:txBody>
          <a:bodyPr vert="horz" wrap="square" lIns="0" tIns="12065" rIns="0" bIns="0" rtlCol="0">
            <a:spAutoFit/>
          </a:bodyPr>
          <a:lstStyle/>
          <a:p>
            <a:pPr marL="12700">
              <a:lnSpc>
                <a:spcPct val="100000"/>
              </a:lnSpc>
              <a:spcBef>
                <a:spcPts val="95"/>
              </a:spcBef>
            </a:pPr>
            <a:r>
              <a:rPr sz="1600" b="1" spc="-15" dirty="0" err="1">
                <a:solidFill>
                  <a:srgbClr val="FF0000"/>
                </a:solidFill>
                <a:latin typeface="Arial" panose="020B0604020202020204" pitchFamily="34" charset="0"/>
                <a:cs typeface="Arial" panose="020B0604020202020204" pitchFamily="34" charset="0"/>
              </a:rPr>
              <a:t>SkyEye</a:t>
            </a:r>
            <a:r>
              <a:rPr sz="1600" b="1" dirty="0">
                <a:solidFill>
                  <a:srgbClr val="FF0000"/>
                </a:solidFill>
                <a:latin typeface="Arial" panose="020B0604020202020204" pitchFamily="34" charset="0"/>
                <a:cs typeface="Arial" panose="020B0604020202020204" pitchFamily="34" charset="0"/>
              </a:rPr>
              <a:t> </a:t>
            </a:r>
            <a:r>
              <a:rPr sz="1600" b="1" spc="-10" dirty="0">
                <a:solidFill>
                  <a:srgbClr val="FF0000"/>
                </a:solidFill>
                <a:latin typeface="Arial" panose="020B0604020202020204" pitchFamily="34" charset="0"/>
                <a:cs typeface="Arial" panose="020B0604020202020204" pitchFamily="34" charset="0"/>
              </a:rPr>
              <a:t>5G</a:t>
            </a:r>
            <a:r>
              <a:rPr lang="en-US" sz="1600" b="1" spc="140" dirty="0">
                <a:solidFill>
                  <a:srgbClr val="FF0000"/>
                </a:solidFill>
                <a:latin typeface="Arial" panose="020B0604020202020204" pitchFamily="34" charset="0"/>
                <a:ea typeface="標楷體" panose="03000509000000000000" pitchFamily="65" charset="-120"/>
                <a:cs typeface="Arial" panose="020B0604020202020204" pitchFamily="34" charset="0"/>
              </a:rPr>
              <a:t> Helicopter</a:t>
            </a:r>
            <a:endParaRPr sz="1600" b="1" dirty="0">
              <a:latin typeface="Arial" panose="020B0604020202020204" pitchFamily="34" charset="0"/>
              <a:ea typeface="標楷體" panose="03000509000000000000" pitchFamily="65" charset="-120"/>
              <a:cs typeface="Arial" panose="020B0604020202020204" pitchFamily="34" charset="0"/>
            </a:endParaRPr>
          </a:p>
        </p:txBody>
      </p:sp>
      <p:sp>
        <p:nvSpPr>
          <p:cNvPr id="45" name="object 45"/>
          <p:cNvSpPr txBox="1">
            <a:spLocks noGrp="1"/>
          </p:cNvSpPr>
          <p:nvPr>
            <p:ph type="title"/>
          </p:nvPr>
        </p:nvSpPr>
        <p:spPr>
          <a:xfrm>
            <a:off x="4989885" y="149790"/>
            <a:ext cx="5286578" cy="627736"/>
          </a:xfrm>
          <a:prstGeom prst="rect">
            <a:avLst/>
          </a:prstGeom>
        </p:spPr>
        <p:txBody>
          <a:bodyPr vert="horz" wrap="square" lIns="0" tIns="12065" rIns="0" bIns="0" rtlCol="0">
            <a:spAutoFit/>
          </a:bodyPr>
          <a:lstStyle/>
          <a:p>
            <a:pPr marL="12700">
              <a:lnSpc>
                <a:spcPct val="100000"/>
              </a:lnSpc>
              <a:spcBef>
                <a:spcPts val="95"/>
              </a:spcBef>
            </a:pPr>
            <a:r>
              <a:rPr sz="4000" b="0" spc="-320" dirty="0">
                <a:solidFill>
                  <a:srgbClr val="0000FF"/>
                </a:solidFill>
                <a:latin typeface="Calibri" panose="020F0502020204030204" pitchFamily="34" charset="0"/>
                <a:cs typeface="Calibri" panose="020F0502020204030204" pitchFamily="34" charset="0"/>
              </a:rPr>
              <a:t>Taiwan </a:t>
            </a:r>
            <a:r>
              <a:rPr sz="4000" b="0" spc="-280" dirty="0">
                <a:solidFill>
                  <a:srgbClr val="0000FF"/>
                </a:solidFill>
                <a:latin typeface="Calibri" panose="020F0502020204030204" pitchFamily="34" charset="0"/>
                <a:cs typeface="Calibri" panose="020F0502020204030204" pitchFamily="34" charset="0"/>
              </a:rPr>
              <a:t>Excellence</a:t>
            </a:r>
            <a:r>
              <a:rPr sz="4000" b="0" spc="-495" dirty="0">
                <a:solidFill>
                  <a:srgbClr val="0000FF"/>
                </a:solidFill>
                <a:latin typeface="Calibri" panose="020F0502020204030204" pitchFamily="34" charset="0"/>
                <a:cs typeface="Calibri" panose="020F0502020204030204" pitchFamily="34" charset="0"/>
              </a:rPr>
              <a:t> </a:t>
            </a:r>
            <a:r>
              <a:rPr sz="4000" b="0" spc="-225" dirty="0">
                <a:solidFill>
                  <a:srgbClr val="0000FF"/>
                </a:solidFill>
                <a:latin typeface="Calibri" panose="020F0502020204030204" pitchFamily="34" charset="0"/>
                <a:cs typeface="Calibri" panose="020F0502020204030204" pitchFamily="34" charset="0"/>
              </a:rPr>
              <a:t>Award</a:t>
            </a:r>
          </a:p>
        </p:txBody>
      </p:sp>
      <p:pic>
        <p:nvPicPr>
          <p:cNvPr id="47" name="Picture 46">
            <a:extLst>
              <a:ext uri="{FF2B5EF4-FFF2-40B4-BE49-F238E27FC236}">
                <a16:creationId xmlns:a16="http://schemas.microsoft.com/office/drawing/2014/main" id="{678B0BCA-7539-B4B7-1CBA-B8945249D3D2}"/>
              </a:ext>
            </a:extLst>
          </p:cNvPr>
          <p:cNvPicPr>
            <a:picLocks noChangeAspect="1"/>
          </p:cNvPicPr>
          <p:nvPr/>
        </p:nvPicPr>
        <p:blipFill>
          <a:blip r:embed="rId19"/>
          <a:stretch>
            <a:fillRect/>
          </a:stretch>
        </p:blipFill>
        <p:spPr>
          <a:xfrm>
            <a:off x="110048" y="179393"/>
            <a:ext cx="4079677" cy="757865"/>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89952C5-89BC-6B12-06C2-362D0DA0D426}"/>
              </a:ext>
            </a:extLst>
          </p:cNvPr>
          <p:cNvSpPr>
            <a:spLocks noChangeArrowheads="1"/>
          </p:cNvSpPr>
          <p:nvPr/>
        </p:nvSpPr>
        <p:spPr bwMode="auto">
          <a:xfrm>
            <a:off x="1980112" y="2276935"/>
            <a:ext cx="8231776" cy="115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marL="1028700" indent="-1028700" algn="ctr">
              <a:buAutoNum type="romanUcParenBoth"/>
            </a:pPr>
            <a:r>
              <a:rPr kumimoji="0" lang="en-US" altLang="zh-TW" sz="4800" b="1" dirty="0">
                <a:solidFill>
                  <a:srgbClr val="0000FF"/>
                </a:solidFill>
                <a:latin typeface="Calibri" panose="020F0502020204030204" pitchFamily="34" charset="0"/>
                <a:ea typeface="標楷體" panose="03000509000000000000" pitchFamily="65" charset="-120"/>
                <a:cs typeface="Calibri" panose="020F0502020204030204" pitchFamily="34" charset="0"/>
              </a:rPr>
              <a:t>Visits by Taiwan President </a:t>
            </a:r>
          </a:p>
          <a:p>
            <a:pPr algn="ctr"/>
            <a:r>
              <a:rPr kumimoji="0" lang="en-US" altLang="zh-TW" sz="4800" b="1" dirty="0">
                <a:solidFill>
                  <a:srgbClr val="0000FF"/>
                </a:solidFill>
                <a:latin typeface="Calibri" panose="020F0502020204030204" pitchFamily="34" charset="0"/>
                <a:ea typeface="標楷體" panose="03000509000000000000" pitchFamily="65" charset="-120"/>
                <a:cs typeface="Calibri" panose="020F0502020204030204" pitchFamily="34" charset="0"/>
              </a:rPr>
              <a:t>and Vice President</a:t>
            </a:r>
            <a:endParaRPr kumimoji="0" lang="zh-TW" altLang="en-US" sz="4800" b="1" dirty="0">
              <a:solidFill>
                <a:srgbClr val="0000FF"/>
              </a:solidFill>
              <a:latin typeface="Calibri" panose="020F0502020204030204" pitchFamily="34" charset="0"/>
              <a:ea typeface="標楷體" panose="03000509000000000000" pitchFamily="65" charset="-120"/>
              <a:cs typeface="Calibri" panose="020F0502020204030204" pitchFamily="34" charset="0"/>
            </a:endParaRPr>
          </a:p>
        </p:txBody>
      </p:sp>
      <p:pic>
        <p:nvPicPr>
          <p:cNvPr id="3" name="Picture 4">
            <a:extLst>
              <a:ext uri="{FF2B5EF4-FFF2-40B4-BE49-F238E27FC236}">
                <a16:creationId xmlns:a16="http://schemas.microsoft.com/office/drawing/2014/main" id="{5E635919-73D3-718E-3565-9CE5339E9E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32711"/>
            <a:ext cx="12192000" cy="743712"/>
          </a:xfrm>
          <a:prstGeom prst="rect">
            <a:avLst/>
          </a:prstGeom>
        </p:spPr>
      </p:pic>
      <p:pic>
        <p:nvPicPr>
          <p:cNvPr id="4" name="Picture 20">
            <a:extLst>
              <a:ext uri="{FF2B5EF4-FFF2-40B4-BE49-F238E27FC236}">
                <a16:creationId xmlns:a16="http://schemas.microsoft.com/office/drawing/2014/main" id="{BC57ACF9-6FC6-00C0-9700-585EC6F971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02" y="30294"/>
            <a:ext cx="3252787" cy="834634"/>
          </a:xfrm>
          <a:prstGeom prst="rect">
            <a:avLst/>
          </a:prstGeom>
        </p:spPr>
      </p:pic>
    </p:spTree>
    <p:extLst>
      <p:ext uri="{BB962C8B-B14F-4D97-AF65-F5344CB8AC3E}">
        <p14:creationId xmlns:p14="http://schemas.microsoft.com/office/powerpoint/2010/main" val="719545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2DC9A8-BD7E-41A0-9C41-945096E695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32711"/>
            <a:ext cx="12192000" cy="743712"/>
          </a:xfrm>
          <a:prstGeom prst="rect">
            <a:avLst/>
          </a:prstGeom>
        </p:spPr>
      </p:pic>
      <p:sp>
        <p:nvSpPr>
          <p:cNvPr id="9" name="文字方塊 8">
            <a:extLst>
              <a:ext uri="{FF2B5EF4-FFF2-40B4-BE49-F238E27FC236}">
                <a16:creationId xmlns:a16="http://schemas.microsoft.com/office/drawing/2014/main" id="{37E0E93C-51D3-48F0-A354-7810B0F7CFE1}"/>
              </a:ext>
            </a:extLst>
          </p:cNvPr>
          <p:cNvSpPr txBox="1"/>
          <p:nvPr/>
        </p:nvSpPr>
        <p:spPr>
          <a:xfrm>
            <a:off x="347767" y="4218933"/>
            <a:ext cx="1434862" cy="584775"/>
          </a:xfrm>
          <a:prstGeom prst="rect">
            <a:avLst/>
          </a:prstGeom>
          <a:noFill/>
        </p:spPr>
        <p:txBody>
          <a:bodyPr wrap="square" rtlCol="0">
            <a:spAutoFit/>
          </a:bodyPr>
          <a:lstStyle/>
          <a:p>
            <a:r>
              <a:rPr lang="en-US" altLang="zh-TW" sz="3200" b="1" dirty="0">
                <a:solidFill>
                  <a:srgbClr val="FF0000"/>
                </a:solidFill>
                <a:latin typeface="+mj-ea"/>
                <a:ea typeface="+mj-ea"/>
              </a:rPr>
              <a:t>2019.8</a:t>
            </a:r>
            <a:endParaRPr lang="zh-TW" altLang="en-US" sz="3200" b="1" dirty="0">
              <a:solidFill>
                <a:srgbClr val="FF0000"/>
              </a:solidFill>
              <a:latin typeface="+mj-ea"/>
              <a:ea typeface="+mj-ea"/>
            </a:endParaRPr>
          </a:p>
        </p:txBody>
      </p:sp>
      <p:pic>
        <p:nvPicPr>
          <p:cNvPr id="12" name="圖片 10">
            <a:extLst>
              <a:ext uri="{FF2B5EF4-FFF2-40B4-BE49-F238E27FC236}">
                <a16:creationId xmlns:a16="http://schemas.microsoft.com/office/drawing/2014/main" id="{9D0F84D6-F02E-4259-BB2B-D25BB9FC94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8001" y="1139939"/>
            <a:ext cx="7832225" cy="471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a:extLst>
              <a:ext uri="{FF2B5EF4-FFF2-40B4-BE49-F238E27FC236}">
                <a16:creationId xmlns:a16="http://schemas.microsoft.com/office/drawing/2014/main" id="{D330F209-2A37-42F3-BCBA-E43A73C955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65032"/>
            <a:ext cx="3252787" cy="834634"/>
          </a:xfrm>
          <a:prstGeom prst="rect">
            <a:avLst/>
          </a:prstGeom>
        </p:spPr>
      </p:pic>
      <p:pic>
        <p:nvPicPr>
          <p:cNvPr id="2" name="圖片 1">
            <a:extLst>
              <a:ext uri="{FF2B5EF4-FFF2-40B4-BE49-F238E27FC236}">
                <a16:creationId xmlns:a16="http://schemas.microsoft.com/office/drawing/2014/main" id="{988BF806-4533-43A1-1A24-3647A8954493}"/>
              </a:ext>
            </a:extLst>
          </p:cNvPr>
          <p:cNvPicPr>
            <a:picLocks noChangeAspect="1"/>
          </p:cNvPicPr>
          <p:nvPr/>
        </p:nvPicPr>
        <p:blipFill>
          <a:blip r:embed="rId5"/>
          <a:stretch>
            <a:fillRect/>
          </a:stretch>
        </p:blipFill>
        <p:spPr>
          <a:xfrm>
            <a:off x="4740888" y="-101409"/>
            <a:ext cx="4645555" cy="1231499"/>
          </a:xfrm>
          <a:prstGeom prst="rect">
            <a:avLst/>
          </a:prstGeom>
        </p:spPr>
      </p:pic>
    </p:spTree>
    <p:extLst>
      <p:ext uri="{BB962C8B-B14F-4D97-AF65-F5344CB8AC3E}">
        <p14:creationId xmlns:p14="http://schemas.microsoft.com/office/powerpoint/2010/main" val="1103749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0">
            <a:extLst>
              <a:ext uri="{FF2B5EF4-FFF2-40B4-BE49-F238E27FC236}">
                <a16:creationId xmlns:a16="http://schemas.microsoft.com/office/drawing/2014/main" id="{D330F209-2A37-42F3-BCBA-E43A73C955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 y="47100"/>
            <a:ext cx="2788036" cy="715383"/>
          </a:xfrm>
          <a:prstGeom prst="rect">
            <a:avLst/>
          </a:prstGeom>
        </p:spPr>
      </p:pic>
      <p:sp>
        <p:nvSpPr>
          <p:cNvPr id="2" name="文字方塊 1">
            <a:extLst>
              <a:ext uri="{FF2B5EF4-FFF2-40B4-BE49-F238E27FC236}">
                <a16:creationId xmlns:a16="http://schemas.microsoft.com/office/drawing/2014/main" id="{0B0CD7DB-B735-93DC-7343-235A1A803147}"/>
              </a:ext>
            </a:extLst>
          </p:cNvPr>
          <p:cNvSpPr txBox="1"/>
          <p:nvPr/>
        </p:nvSpPr>
        <p:spPr>
          <a:xfrm>
            <a:off x="1" y="4344430"/>
            <a:ext cx="2314265" cy="584775"/>
          </a:xfrm>
          <a:prstGeom prst="rect">
            <a:avLst/>
          </a:prstGeom>
          <a:noFill/>
        </p:spPr>
        <p:txBody>
          <a:bodyPr wrap="square" rtlCol="0">
            <a:spAutoFit/>
          </a:bodyPr>
          <a:lstStyle/>
          <a:p>
            <a:r>
              <a:rPr lang="en-US" altLang="zh-TW" sz="3200" b="1" dirty="0">
                <a:solidFill>
                  <a:srgbClr val="FF0000"/>
                </a:solidFill>
                <a:latin typeface="+mj-ea"/>
                <a:ea typeface="+mj-ea"/>
              </a:rPr>
              <a:t>2022.08.13</a:t>
            </a:r>
          </a:p>
        </p:txBody>
      </p:sp>
      <p:pic>
        <p:nvPicPr>
          <p:cNvPr id="6" name="圖片 5">
            <a:extLst>
              <a:ext uri="{FF2B5EF4-FFF2-40B4-BE49-F238E27FC236}">
                <a16:creationId xmlns:a16="http://schemas.microsoft.com/office/drawing/2014/main" id="{5ADADC24-58F3-376A-BAF6-A17FE04672A2}"/>
              </a:ext>
            </a:extLst>
          </p:cNvPr>
          <p:cNvPicPr>
            <a:picLocks noChangeAspect="1"/>
          </p:cNvPicPr>
          <p:nvPr/>
        </p:nvPicPr>
        <p:blipFill>
          <a:blip r:embed="rId3"/>
          <a:stretch>
            <a:fillRect/>
          </a:stretch>
        </p:blipFill>
        <p:spPr>
          <a:xfrm>
            <a:off x="2788037" y="1553591"/>
            <a:ext cx="9270797" cy="4803969"/>
          </a:xfrm>
          <a:prstGeom prst="rect">
            <a:avLst/>
          </a:prstGeom>
        </p:spPr>
      </p:pic>
      <p:sp>
        <p:nvSpPr>
          <p:cNvPr id="7" name="Rectangle 2">
            <a:extLst>
              <a:ext uri="{FF2B5EF4-FFF2-40B4-BE49-F238E27FC236}">
                <a16:creationId xmlns:a16="http://schemas.microsoft.com/office/drawing/2014/main" id="{29A76FF8-2DA4-B7A9-9AA6-E8567E526E54}"/>
              </a:ext>
            </a:extLst>
          </p:cNvPr>
          <p:cNvSpPr>
            <a:spLocks noChangeArrowheads="1"/>
          </p:cNvSpPr>
          <p:nvPr/>
        </p:nvSpPr>
        <p:spPr bwMode="auto">
          <a:xfrm>
            <a:off x="2788038" y="157233"/>
            <a:ext cx="9507535" cy="129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lnSpc>
                <a:spcPts val="3800"/>
              </a:lnSpc>
            </a:pPr>
            <a:r>
              <a:rPr kumimoji="0" lang="it-IT" altLang="zh-TW" sz="3600" b="1" dirty="0">
                <a:solidFill>
                  <a:srgbClr val="0000FF"/>
                </a:solidFill>
                <a:latin typeface="Calibri" panose="020F0502020204030204" pitchFamily="34" charset="0"/>
                <a:ea typeface="標楷體" panose="03000509000000000000" pitchFamily="65" charset="-120"/>
                <a:cs typeface="Calibri" panose="020F0502020204030204" pitchFamily="34" charset="0"/>
              </a:rPr>
              <a:t>At Taiwan Chiayi’s UAV Innovation R&amp;D Center Opening Ceremony, President Tsai personally visited the New UAV System of Thunder Tiger</a:t>
            </a:r>
            <a:endParaRPr kumimoji="0" lang="en-US" altLang="zh-TW" sz="3600" b="1" dirty="0">
              <a:solidFill>
                <a:srgbClr val="0000FF"/>
              </a:solidFill>
              <a:latin typeface="Calibri" panose="020F0502020204030204" pitchFamily="34" charset="0"/>
              <a:ea typeface="標楷體" panose="03000509000000000000" pitchFamily="65" charset="-120"/>
              <a:cs typeface="Calibri" panose="020F0502020204030204" pitchFamily="34" charset="0"/>
            </a:endParaRPr>
          </a:p>
        </p:txBody>
      </p:sp>
      <p:pic>
        <p:nvPicPr>
          <p:cNvPr id="8" name="Picture 4">
            <a:extLst>
              <a:ext uri="{FF2B5EF4-FFF2-40B4-BE49-F238E27FC236}">
                <a16:creationId xmlns:a16="http://schemas.microsoft.com/office/drawing/2014/main" id="{A45D9205-130B-E71F-E3E0-5C1AB965C0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00799"/>
            <a:ext cx="12192000" cy="475623"/>
          </a:xfrm>
          <a:prstGeom prst="rect">
            <a:avLst/>
          </a:prstGeom>
        </p:spPr>
      </p:pic>
    </p:spTree>
    <p:extLst>
      <p:ext uri="{BB962C8B-B14F-4D97-AF65-F5344CB8AC3E}">
        <p14:creationId xmlns:p14="http://schemas.microsoft.com/office/powerpoint/2010/main" val="1758385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7F503117-4B83-7C97-820F-9736E9E99649}"/>
              </a:ext>
            </a:extLst>
          </p:cNvPr>
          <p:cNvPicPr>
            <a:picLocks noChangeAspect="1"/>
          </p:cNvPicPr>
          <p:nvPr/>
        </p:nvPicPr>
        <p:blipFill>
          <a:blip r:embed="rId2"/>
          <a:stretch>
            <a:fillRect/>
          </a:stretch>
        </p:blipFill>
        <p:spPr>
          <a:xfrm>
            <a:off x="0" y="0"/>
            <a:ext cx="12192000" cy="6861269"/>
          </a:xfrm>
          <a:prstGeom prst="rect">
            <a:avLst/>
          </a:prstGeom>
        </p:spPr>
      </p:pic>
      <p:pic>
        <p:nvPicPr>
          <p:cNvPr id="10" name="圖片 9">
            <a:extLst>
              <a:ext uri="{FF2B5EF4-FFF2-40B4-BE49-F238E27FC236}">
                <a16:creationId xmlns:a16="http://schemas.microsoft.com/office/drawing/2014/main" id="{1A182B6D-142C-4415-44BC-2FF80F077CBB}"/>
              </a:ext>
            </a:extLst>
          </p:cNvPr>
          <p:cNvPicPr>
            <a:picLocks noChangeAspect="1"/>
          </p:cNvPicPr>
          <p:nvPr/>
        </p:nvPicPr>
        <p:blipFill>
          <a:blip r:embed="rId3"/>
          <a:stretch>
            <a:fillRect/>
          </a:stretch>
        </p:blipFill>
        <p:spPr>
          <a:xfrm>
            <a:off x="0" y="0"/>
            <a:ext cx="3628760" cy="933110"/>
          </a:xfrm>
          <a:prstGeom prst="rect">
            <a:avLst/>
          </a:prstGeom>
        </p:spPr>
      </p:pic>
    </p:spTree>
    <p:extLst>
      <p:ext uri="{BB962C8B-B14F-4D97-AF65-F5344CB8AC3E}">
        <p14:creationId xmlns:p14="http://schemas.microsoft.com/office/powerpoint/2010/main" val="5701403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2DC9A8-BD7E-41A0-9C41-945096E695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32711"/>
            <a:ext cx="12192000" cy="743712"/>
          </a:xfrm>
          <a:prstGeom prst="rect">
            <a:avLst/>
          </a:prstGeom>
        </p:spPr>
      </p:pic>
      <p:sp>
        <p:nvSpPr>
          <p:cNvPr id="9" name="文字方塊 8">
            <a:extLst>
              <a:ext uri="{FF2B5EF4-FFF2-40B4-BE49-F238E27FC236}">
                <a16:creationId xmlns:a16="http://schemas.microsoft.com/office/drawing/2014/main" id="{37E0E93C-51D3-48F0-A354-7810B0F7CFE1}"/>
              </a:ext>
            </a:extLst>
          </p:cNvPr>
          <p:cNvSpPr txBox="1"/>
          <p:nvPr/>
        </p:nvSpPr>
        <p:spPr>
          <a:xfrm>
            <a:off x="838200" y="4259929"/>
            <a:ext cx="1770773" cy="584775"/>
          </a:xfrm>
          <a:prstGeom prst="rect">
            <a:avLst/>
          </a:prstGeom>
          <a:noFill/>
        </p:spPr>
        <p:txBody>
          <a:bodyPr wrap="square" rtlCol="0">
            <a:spAutoFit/>
          </a:bodyPr>
          <a:lstStyle/>
          <a:p>
            <a:r>
              <a:rPr lang="en-US" altLang="zh-TW" sz="3200" b="1" dirty="0">
                <a:solidFill>
                  <a:srgbClr val="FF0000"/>
                </a:solidFill>
                <a:latin typeface="+mj-ea"/>
                <a:ea typeface="+mj-ea"/>
              </a:rPr>
              <a:t>2021.10</a:t>
            </a:r>
            <a:endParaRPr lang="zh-TW" altLang="en-US" sz="3200" b="1" dirty="0">
              <a:solidFill>
                <a:srgbClr val="FF0000"/>
              </a:solidFill>
              <a:latin typeface="+mj-ea"/>
              <a:ea typeface="+mj-ea"/>
            </a:endParaRPr>
          </a:p>
        </p:txBody>
      </p:sp>
      <p:pic>
        <p:nvPicPr>
          <p:cNvPr id="11" name="Picture 20">
            <a:extLst>
              <a:ext uri="{FF2B5EF4-FFF2-40B4-BE49-F238E27FC236}">
                <a16:creationId xmlns:a16="http://schemas.microsoft.com/office/drawing/2014/main" id="{D330F209-2A37-42F3-BCBA-E43A73C955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5133"/>
            <a:ext cx="3252787" cy="834634"/>
          </a:xfrm>
          <a:prstGeom prst="rect">
            <a:avLst/>
          </a:prstGeom>
        </p:spPr>
      </p:pic>
      <p:sp>
        <p:nvSpPr>
          <p:cNvPr id="17" name="Rectangle 2"/>
          <p:cNvSpPr>
            <a:spLocks noChangeArrowheads="1"/>
          </p:cNvSpPr>
          <p:nvPr/>
        </p:nvSpPr>
        <p:spPr bwMode="auto">
          <a:xfrm>
            <a:off x="3803157" y="231134"/>
            <a:ext cx="7156697" cy="83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endParaRPr kumimoji="0" lang="zh-TW" altLang="en-US" sz="4400" b="1" dirty="0">
              <a:solidFill>
                <a:srgbClr val="1F1F26"/>
              </a:solidFill>
              <a:latin typeface="標楷體" panose="03000509000000000000" pitchFamily="65" charset="-120"/>
              <a:ea typeface="標楷體" panose="03000509000000000000" pitchFamily="65" charset="-120"/>
            </a:endParaRPr>
          </a:p>
        </p:txBody>
      </p:sp>
      <p:pic>
        <p:nvPicPr>
          <p:cNvPr id="10" name="圖片 9">
            <a:extLst>
              <a:ext uri="{FF2B5EF4-FFF2-40B4-BE49-F238E27FC236}">
                <a16:creationId xmlns:a16="http://schemas.microsoft.com/office/drawing/2014/main" id="{A79D6C23-39FD-4E4C-A3EC-88664D79F4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323"/>
          <a:stretch/>
        </p:blipFill>
        <p:spPr>
          <a:xfrm>
            <a:off x="3252788" y="1294238"/>
            <a:ext cx="8577582" cy="4568565"/>
          </a:xfrm>
          <a:prstGeom prst="rect">
            <a:avLst/>
          </a:prstGeom>
        </p:spPr>
      </p:pic>
      <p:sp>
        <p:nvSpPr>
          <p:cNvPr id="3" name="文字方塊 2">
            <a:extLst>
              <a:ext uri="{FF2B5EF4-FFF2-40B4-BE49-F238E27FC236}">
                <a16:creationId xmlns:a16="http://schemas.microsoft.com/office/drawing/2014/main" id="{CA47CFF6-0ABD-15D9-5067-1582D07DB712}"/>
              </a:ext>
            </a:extLst>
          </p:cNvPr>
          <p:cNvSpPr txBox="1"/>
          <p:nvPr/>
        </p:nvSpPr>
        <p:spPr>
          <a:xfrm>
            <a:off x="3562163" y="85133"/>
            <a:ext cx="8170551" cy="1246495"/>
          </a:xfrm>
          <a:prstGeom prst="rect">
            <a:avLst/>
          </a:prstGeom>
          <a:noFill/>
        </p:spPr>
        <p:txBody>
          <a:bodyPr wrap="square">
            <a:spAutoFit/>
          </a:bodyPr>
          <a:lstStyle/>
          <a:p>
            <a:pPr>
              <a:lnSpc>
                <a:spcPts val="4500"/>
              </a:lnSpc>
            </a:pPr>
            <a:r>
              <a:rPr lang="en-US" altLang="zh-TW" sz="4000" b="1" dirty="0">
                <a:solidFill>
                  <a:srgbClr val="0000FF"/>
                </a:solidFill>
                <a:latin typeface="Calibri" panose="020F0502020204030204" pitchFamily="34" charset="0"/>
                <a:cs typeface="Calibri" panose="020F0502020204030204" pitchFamily="34" charset="0"/>
              </a:rPr>
              <a:t>Vice President Mr. Lai came to guide Thunder Tiger</a:t>
            </a:r>
            <a:endParaRPr lang="zh-TW" altLang="en-US" sz="4000"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3566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2DC9A8-BD7E-41A0-9C41-945096E695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32711"/>
            <a:ext cx="12192000" cy="743712"/>
          </a:xfrm>
          <a:prstGeom prst="rect">
            <a:avLst/>
          </a:prstGeom>
        </p:spPr>
      </p:pic>
      <p:pic>
        <p:nvPicPr>
          <p:cNvPr id="21" name="Picture 20">
            <a:extLst>
              <a:ext uri="{FF2B5EF4-FFF2-40B4-BE49-F238E27FC236}">
                <a16:creationId xmlns:a16="http://schemas.microsoft.com/office/drawing/2014/main" id="{D330F209-2A37-42F3-BCBA-E43A73C955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65032"/>
            <a:ext cx="3252787" cy="834634"/>
          </a:xfrm>
          <a:prstGeom prst="rect">
            <a:avLst/>
          </a:prstGeom>
        </p:spPr>
      </p:pic>
      <p:sp>
        <p:nvSpPr>
          <p:cNvPr id="2" name="Rectangle 2">
            <a:extLst>
              <a:ext uri="{FF2B5EF4-FFF2-40B4-BE49-F238E27FC236}">
                <a16:creationId xmlns:a16="http://schemas.microsoft.com/office/drawing/2014/main" id="{13700B4F-AB3A-BBC7-E79D-3B75CA530198}"/>
              </a:ext>
            </a:extLst>
          </p:cNvPr>
          <p:cNvSpPr>
            <a:spLocks noChangeArrowheads="1"/>
          </p:cNvSpPr>
          <p:nvPr/>
        </p:nvSpPr>
        <p:spPr bwMode="auto">
          <a:xfrm>
            <a:off x="3421464" y="183102"/>
            <a:ext cx="8246896" cy="121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endParaRPr kumimoji="0" lang="en-US" altLang="zh-TW" sz="3000" b="1" dirty="0">
              <a:solidFill>
                <a:srgbClr val="1F1F26"/>
              </a:solidFill>
              <a:latin typeface="Arial" panose="020B0604020202020204" pitchFamily="34" charset="0"/>
              <a:ea typeface="標楷體" panose="03000509000000000000" pitchFamily="65" charset="-120"/>
              <a:cs typeface="Arial" panose="020B0604020202020204" pitchFamily="34" charset="0"/>
            </a:endParaRPr>
          </a:p>
        </p:txBody>
      </p:sp>
      <p:pic>
        <p:nvPicPr>
          <p:cNvPr id="3" name="圖片 2">
            <a:extLst>
              <a:ext uri="{FF2B5EF4-FFF2-40B4-BE49-F238E27FC236}">
                <a16:creationId xmlns:a16="http://schemas.microsoft.com/office/drawing/2014/main" id="{9EA18923-8A77-D504-D4DD-FF88210560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21464" y="1524699"/>
            <a:ext cx="7586847" cy="4608012"/>
          </a:xfrm>
          <a:prstGeom prst="rect">
            <a:avLst/>
          </a:prstGeom>
        </p:spPr>
      </p:pic>
      <p:sp>
        <p:nvSpPr>
          <p:cNvPr id="4" name="文字方塊 3">
            <a:extLst>
              <a:ext uri="{FF2B5EF4-FFF2-40B4-BE49-F238E27FC236}">
                <a16:creationId xmlns:a16="http://schemas.microsoft.com/office/drawing/2014/main" id="{27C083AF-7032-C268-7BA6-10183BC1D796}"/>
              </a:ext>
            </a:extLst>
          </p:cNvPr>
          <p:cNvSpPr txBox="1"/>
          <p:nvPr/>
        </p:nvSpPr>
        <p:spPr>
          <a:xfrm>
            <a:off x="565955" y="4324633"/>
            <a:ext cx="2289555" cy="584775"/>
          </a:xfrm>
          <a:prstGeom prst="rect">
            <a:avLst/>
          </a:prstGeom>
          <a:noFill/>
        </p:spPr>
        <p:txBody>
          <a:bodyPr wrap="square" rtlCol="0">
            <a:spAutoFit/>
          </a:bodyPr>
          <a:lstStyle/>
          <a:p>
            <a:r>
              <a:rPr lang="en-US" altLang="zh-TW" sz="3200" b="1" dirty="0">
                <a:solidFill>
                  <a:srgbClr val="FF0000"/>
                </a:solidFill>
                <a:latin typeface="+mj-ea"/>
                <a:ea typeface="+mj-ea"/>
              </a:rPr>
              <a:t>2022.10.12</a:t>
            </a:r>
            <a:endParaRPr lang="zh-TW" altLang="en-US" sz="3200" b="1" dirty="0">
              <a:solidFill>
                <a:srgbClr val="FF0000"/>
              </a:solidFill>
              <a:latin typeface="+mj-ea"/>
              <a:ea typeface="+mj-ea"/>
            </a:endParaRPr>
          </a:p>
        </p:txBody>
      </p:sp>
      <p:sp>
        <p:nvSpPr>
          <p:cNvPr id="7" name="文字方塊 6">
            <a:extLst>
              <a:ext uri="{FF2B5EF4-FFF2-40B4-BE49-F238E27FC236}">
                <a16:creationId xmlns:a16="http://schemas.microsoft.com/office/drawing/2014/main" id="{9A3DB365-D033-328D-4F87-ED9A15C626DB}"/>
              </a:ext>
            </a:extLst>
          </p:cNvPr>
          <p:cNvSpPr txBox="1"/>
          <p:nvPr/>
        </p:nvSpPr>
        <p:spPr>
          <a:xfrm>
            <a:off x="3252788" y="4553"/>
            <a:ext cx="8246896" cy="1569660"/>
          </a:xfrm>
          <a:prstGeom prst="rect">
            <a:avLst/>
          </a:prstGeom>
          <a:noFill/>
        </p:spPr>
        <p:txBody>
          <a:bodyPr wrap="square">
            <a:spAutoFit/>
          </a:bodyPr>
          <a:lstStyle/>
          <a:p>
            <a:r>
              <a:rPr lang="en-US" altLang="zh-TW" sz="2400" b="1" dirty="0">
                <a:solidFill>
                  <a:srgbClr val="0000FF"/>
                </a:solidFill>
                <a:latin typeface="Calibri" panose="020F0502020204030204" pitchFamily="34" charset="0"/>
                <a:cs typeface="Calibri" panose="020F0502020204030204" pitchFamily="34" charset="0"/>
              </a:rPr>
              <a:t>James F. Moriarty, Chairman of AIT, accompanying Minister of Economic Affairs Mrs. Wang </a:t>
            </a:r>
            <a:r>
              <a:rPr lang="en-US" altLang="zh-TW" sz="2400" b="1" dirty="0" err="1">
                <a:solidFill>
                  <a:srgbClr val="0000FF"/>
                </a:solidFill>
                <a:latin typeface="Calibri" panose="020F0502020204030204" pitchFamily="34" charset="0"/>
                <a:cs typeface="Calibri" panose="020F0502020204030204" pitchFamily="34" charset="0"/>
              </a:rPr>
              <a:t>Meihua</a:t>
            </a:r>
            <a:r>
              <a:rPr lang="en-US" altLang="zh-TW" sz="2400" b="1" dirty="0">
                <a:solidFill>
                  <a:srgbClr val="0000FF"/>
                </a:solidFill>
                <a:latin typeface="Calibri" panose="020F0502020204030204" pitchFamily="34" charset="0"/>
                <a:cs typeface="Calibri" panose="020F0502020204030204" pitchFamily="34" charset="0"/>
              </a:rPr>
              <a:t>, and former Vice President Mr. Chen to inspect latest Thunder Tiger’s Booth at Taiwan Expo Held in Washington DC.</a:t>
            </a:r>
            <a:endParaRPr lang="zh-TW" altLang="en-US" sz="2400"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9269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國家中山科學研究院- 维基百科，自由的百科全书">
            <a:extLst>
              <a:ext uri="{FF2B5EF4-FFF2-40B4-BE49-F238E27FC236}">
                <a16:creationId xmlns:a16="http://schemas.microsoft.com/office/drawing/2014/main" id="{A202C0BB-0E54-45E9-A7D3-4A5C3AB8B11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604" y="334146"/>
            <a:ext cx="1425192" cy="12960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雷虎室內02">
            <a:extLst>
              <a:ext uri="{FF2B5EF4-FFF2-40B4-BE49-F238E27FC236}">
                <a16:creationId xmlns:a16="http://schemas.microsoft.com/office/drawing/2014/main" id="{A2F14513-9B90-4AAF-A42F-02AAC98508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9767" y="4613747"/>
            <a:ext cx="3322954" cy="187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0">
            <a:extLst>
              <a:ext uri="{FF2B5EF4-FFF2-40B4-BE49-F238E27FC236}">
                <a16:creationId xmlns:a16="http://schemas.microsoft.com/office/drawing/2014/main" id="{CD616024-BFDA-464D-85B2-69CDEE11D1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8528" y="1817348"/>
            <a:ext cx="5431487" cy="2596481"/>
          </a:xfrm>
          <a:prstGeom prst="rect">
            <a:avLst/>
          </a:prstGeom>
        </p:spPr>
      </p:pic>
      <p:pic>
        <p:nvPicPr>
          <p:cNvPr id="12" name="圖片 11">
            <a:extLst>
              <a:ext uri="{FF2B5EF4-FFF2-40B4-BE49-F238E27FC236}">
                <a16:creationId xmlns:a16="http://schemas.microsoft.com/office/drawing/2014/main" id="{E8DF2AAF-1183-4D44-B9D5-7220301033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8528" y="4613747"/>
            <a:ext cx="4094047" cy="1855295"/>
          </a:xfrm>
          <a:prstGeom prst="rect">
            <a:avLst/>
          </a:prstGeom>
        </p:spPr>
      </p:pic>
      <p:pic>
        <p:nvPicPr>
          <p:cNvPr id="13" name="圖片 12">
            <a:extLst>
              <a:ext uri="{FF2B5EF4-FFF2-40B4-BE49-F238E27FC236}">
                <a16:creationId xmlns:a16="http://schemas.microsoft.com/office/drawing/2014/main" id="{D21D9D67-37BE-4EA9-9A71-39D3B1CFF0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79913" y="4613747"/>
            <a:ext cx="3322954" cy="1869891"/>
          </a:xfrm>
          <a:prstGeom prst="rect">
            <a:avLst/>
          </a:prstGeom>
        </p:spPr>
      </p:pic>
      <p:pic>
        <p:nvPicPr>
          <p:cNvPr id="14" name="圖片 13">
            <a:extLst>
              <a:ext uri="{FF2B5EF4-FFF2-40B4-BE49-F238E27FC236}">
                <a16:creationId xmlns:a16="http://schemas.microsoft.com/office/drawing/2014/main" id="{C834E606-98B5-4C68-8041-226EFA2025B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05765" y="1817347"/>
            <a:ext cx="3865679" cy="2596481"/>
          </a:xfrm>
          <a:prstGeom prst="rect">
            <a:avLst/>
          </a:prstGeom>
        </p:spPr>
      </p:pic>
      <p:pic>
        <p:nvPicPr>
          <p:cNvPr id="15" name="圖片 14">
            <a:extLst>
              <a:ext uri="{FF2B5EF4-FFF2-40B4-BE49-F238E27FC236}">
                <a16:creationId xmlns:a16="http://schemas.microsoft.com/office/drawing/2014/main" id="{6EE81EE7-4571-4CC0-828A-487C912F636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964574" y="1817347"/>
            <a:ext cx="1756632" cy="2596481"/>
          </a:xfrm>
          <a:prstGeom prst="rect">
            <a:avLst/>
          </a:prstGeom>
        </p:spPr>
      </p:pic>
      <p:sp>
        <p:nvSpPr>
          <p:cNvPr id="16" name="Rectangle 2"/>
          <p:cNvSpPr>
            <a:spLocks noChangeArrowheads="1"/>
          </p:cNvSpPr>
          <p:nvPr/>
        </p:nvSpPr>
        <p:spPr bwMode="auto">
          <a:xfrm>
            <a:off x="2295624" y="254472"/>
            <a:ext cx="9475820" cy="100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lgn="ctr"/>
            <a:endParaRPr kumimoji="0" lang="zh-TW" altLang="en-US" sz="4400" b="1" dirty="0">
              <a:solidFill>
                <a:srgbClr val="1F1F26"/>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49CF3F2B-6257-E81B-0B3A-1326AFE2B8A6}"/>
              </a:ext>
            </a:extLst>
          </p:cNvPr>
          <p:cNvSpPr txBox="1"/>
          <p:nvPr/>
        </p:nvSpPr>
        <p:spPr>
          <a:xfrm>
            <a:off x="1775734" y="235893"/>
            <a:ext cx="10515599" cy="1329210"/>
          </a:xfrm>
          <a:prstGeom prst="rect">
            <a:avLst/>
          </a:prstGeom>
          <a:noFill/>
        </p:spPr>
        <p:txBody>
          <a:bodyPr wrap="square">
            <a:spAutoFit/>
          </a:bodyPr>
          <a:lstStyle/>
          <a:p>
            <a:pPr>
              <a:lnSpc>
                <a:spcPts val="3200"/>
              </a:lnSpc>
            </a:pPr>
            <a:r>
              <a:rPr lang="en-US" altLang="zh-TW" sz="3200" b="1" dirty="0">
                <a:solidFill>
                  <a:srgbClr val="0000FF"/>
                </a:solidFill>
                <a:latin typeface="Calibri" panose="020F0502020204030204" pitchFamily="34" charset="0"/>
                <a:cs typeface="Calibri" panose="020F0502020204030204" pitchFamily="34" charset="0"/>
              </a:rPr>
              <a:t>At the invitation of Chiayi County Mayor, Thunder Tiger RD Team joins in the Asia UAV AI Innovation Application R&amp;D center to Become Member of Taiwan National Drone Team</a:t>
            </a:r>
            <a:endParaRPr lang="zh-TW" altLang="en-US" sz="3200"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5367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89952C5-89BC-6B12-06C2-362D0DA0D426}"/>
              </a:ext>
            </a:extLst>
          </p:cNvPr>
          <p:cNvSpPr>
            <a:spLocks noChangeArrowheads="1"/>
          </p:cNvSpPr>
          <p:nvPr/>
        </p:nvSpPr>
        <p:spPr bwMode="auto">
          <a:xfrm>
            <a:off x="75502" y="2660618"/>
            <a:ext cx="12191999" cy="83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lgn="ctr"/>
            <a:r>
              <a:rPr kumimoji="0" lang="en-US" altLang="zh-TW" sz="4800" b="1" dirty="0">
                <a:solidFill>
                  <a:srgbClr val="0000FF"/>
                </a:solidFill>
                <a:latin typeface="Calibri" panose="020F0502020204030204" pitchFamily="34" charset="0"/>
                <a:ea typeface="標楷體" panose="03000509000000000000" pitchFamily="65" charset="-120"/>
                <a:cs typeface="Calibri" panose="020F0502020204030204" pitchFamily="34" charset="0"/>
              </a:rPr>
              <a:t>(II) Key Partners in Drone and</a:t>
            </a:r>
          </a:p>
          <a:p>
            <a:pPr algn="ctr"/>
            <a:r>
              <a:rPr kumimoji="0" lang="en-US" altLang="zh-TW" sz="4800" b="1" dirty="0">
                <a:solidFill>
                  <a:srgbClr val="0000FF"/>
                </a:solidFill>
                <a:latin typeface="Calibri" panose="020F0502020204030204" pitchFamily="34" charset="0"/>
                <a:ea typeface="標楷體" panose="03000509000000000000" pitchFamily="65" charset="-120"/>
                <a:cs typeface="Calibri" panose="020F0502020204030204" pitchFamily="34" charset="0"/>
              </a:rPr>
              <a:t> UAV Cooperation </a:t>
            </a:r>
            <a:endParaRPr kumimoji="0" lang="zh-TW" altLang="en-US" sz="4800" b="1" dirty="0">
              <a:solidFill>
                <a:srgbClr val="0000FF"/>
              </a:solidFill>
              <a:latin typeface="Calibri" panose="020F0502020204030204" pitchFamily="34" charset="0"/>
              <a:ea typeface="標楷體" panose="03000509000000000000" pitchFamily="65" charset="-120"/>
              <a:cs typeface="Calibri" panose="020F0502020204030204" pitchFamily="34" charset="0"/>
            </a:endParaRPr>
          </a:p>
        </p:txBody>
      </p:sp>
      <p:pic>
        <p:nvPicPr>
          <p:cNvPr id="3" name="Picture 4">
            <a:extLst>
              <a:ext uri="{FF2B5EF4-FFF2-40B4-BE49-F238E27FC236}">
                <a16:creationId xmlns:a16="http://schemas.microsoft.com/office/drawing/2014/main" id="{5E635919-73D3-718E-3565-9CE5339E9E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32711"/>
            <a:ext cx="12192000" cy="743712"/>
          </a:xfrm>
          <a:prstGeom prst="rect">
            <a:avLst/>
          </a:prstGeom>
        </p:spPr>
      </p:pic>
      <p:pic>
        <p:nvPicPr>
          <p:cNvPr id="4" name="Picture 20">
            <a:extLst>
              <a:ext uri="{FF2B5EF4-FFF2-40B4-BE49-F238E27FC236}">
                <a16:creationId xmlns:a16="http://schemas.microsoft.com/office/drawing/2014/main" id="{BC57ACF9-6FC6-00C0-9700-585EC6F971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02" y="30294"/>
            <a:ext cx="3252787" cy="834634"/>
          </a:xfrm>
          <a:prstGeom prst="rect">
            <a:avLst/>
          </a:prstGeom>
        </p:spPr>
      </p:pic>
    </p:spTree>
    <p:extLst>
      <p:ext uri="{BB962C8B-B14F-4D97-AF65-F5344CB8AC3E}">
        <p14:creationId xmlns:p14="http://schemas.microsoft.com/office/powerpoint/2010/main" val="2397365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921633" y="1398523"/>
            <a:ext cx="4404360" cy="443070"/>
          </a:xfrm>
          <a:prstGeom prst="rect">
            <a:avLst/>
          </a:prstGeom>
        </p:spPr>
        <p:txBody>
          <a:bodyPr vert="horz" wrap="square" lIns="0" tIns="12065" rIns="0" bIns="0" rtlCol="0">
            <a:spAutoFit/>
          </a:bodyPr>
          <a:lstStyle/>
          <a:p>
            <a:pPr marL="12700" marR="5080">
              <a:lnSpc>
                <a:spcPct val="100000"/>
              </a:lnSpc>
              <a:spcBef>
                <a:spcPts val="95"/>
              </a:spcBef>
            </a:pPr>
            <a:r>
              <a:rPr sz="2800" spc="105" dirty="0">
                <a:solidFill>
                  <a:srgbClr val="3E3E3E"/>
                </a:solidFill>
                <a:latin typeface="UKIJ CJK"/>
                <a:cs typeface="UKIJ CJK"/>
              </a:rPr>
              <a:t>5</a:t>
            </a:r>
            <a:r>
              <a:rPr sz="2800" spc="125" dirty="0">
                <a:solidFill>
                  <a:srgbClr val="3E3E3E"/>
                </a:solidFill>
                <a:latin typeface="UKIJ CJK"/>
                <a:cs typeface="UKIJ CJK"/>
              </a:rPr>
              <a:t>G</a:t>
            </a:r>
            <a:r>
              <a:rPr lang="en-US" sz="2800" spc="-5" dirty="0">
                <a:solidFill>
                  <a:srgbClr val="3E3E3E"/>
                </a:solidFill>
                <a:latin typeface="UKIJ CJK"/>
                <a:cs typeface="UKIJ CJK"/>
              </a:rPr>
              <a:t> Communication</a:t>
            </a:r>
            <a:r>
              <a:rPr sz="2800" spc="-5" dirty="0">
                <a:solidFill>
                  <a:srgbClr val="3E3E3E"/>
                </a:solidFill>
                <a:latin typeface="UKIJ CJK"/>
                <a:cs typeface="UKIJ CJK"/>
              </a:rPr>
              <a:t> </a:t>
            </a:r>
            <a:r>
              <a:rPr lang="en-US" sz="2800" spc="-5" dirty="0">
                <a:solidFill>
                  <a:srgbClr val="3E3E3E"/>
                </a:solidFill>
                <a:latin typeface="UKIJ CJK"/>
                <a:cs typeface="UKIJ CJK"/>
              </a:rPr>
              <a:t>to Drones</a:t>
            </a:r>
            <a:r>
              <a:rPr sz="2800" spc="-85" dirty="0">
                <a:solidFill>
                  <a:srgbClr val="3E3E3E"/>
                </a:solidFill>
                <a:latin typeface="UKIJ CJK"/>
                <a:cs typeface="UKIJ CJK"/>
              </a:rPr>
              <a:t>:</a:t>
            </a:r>
            <a:endParaRPr sz="2800" dirty="0">
              <a:latin typeface="UKIJ CJK"/>
              <a:cs typeface="UKIJ CJK"/>
            </a:endParaRPr>
          </a:p>
        </p:txBody>
      </p:sp>
      <p:sp>
        <p:nvSpPr>
          <p:cNvPr id="3" name="object 3"/>
          <p:cNvSpPr txBox="1"/>
          <p:nvPr/>
        </p:nvSpPr>
        <p:spPr>
          <a:xfrm>
            <a:off x="3933444" y="2467355"/>
            <a:ext cx="4401820" cy="3954929"/>
          </a:xfrm>
          <a:prstGeom prst="rect">
            <a:avLst/>
          </a:prstGeom>
          <a:solidFill>
            <a:srgbClr val="EBDAE2"/>
          </a:solidFill>
        </p:spPr>
        <p:txBody>
          <a:bodyPr vert="horz" wrap="square" lIns="0" tIns="0" rIns="0" bIns="0" rtlCol="0">
            <a:spAutoFit/>
          </a:bodyPr>
          <a:lstStyle/>
          <a:p>
            <a:pPr marL="320675" indent="-229235">
              <a:lnSpc>
                <a:spcPts val="2860"/>
              </a:lnSpc>
              <a:buFont typeface="Arial"/>
              <a:buChar char="•"/>
              <a:tabLst>
                <a:tab pos="321310" algn="l"/>
              </a:tabLst>
            </a:pPr>
            <a:r>
              <a:rPr lang="en-US" sz="2400" dirty="0">
                <a:latin typeface="UKIJ CJK"/>
                <a:cs typeface="UKIJ CJK"/>
              </a:rPr>
              <a:t>Cell on wings and relay</a:t>
            </a:r>
            <a:endParaRPr sz="2400" dirty="0">
              <a:latin typeface="UKIJ CJK"/>
              <a:cs typeface="UKIJ CJK"/>
            </a:endParaRPr>
          </a:p>
          <a:p>
            <a:pPr marL="320675" indent="-229235">
              <a:lnSpc>
                <a:spcPct val="100000"/>
              </a:lnSpc>
              <a:spcBef>
                <a:spcPts val="720"/>
              </a:spcBef>
              <a:buFont typeface="Arial"/>
              <a:buChar char="•"/>
              <a:tabLst>
                <a:tab pos="321310" algn="l"/>
              </a:tabLst>
            </a:pPr>
            <a:r>
              <a:rPr lang="en-US" sz="2400" spc="-5" dirty="0">
                <a:latin typeface="UKIJ CJK"/>
                <a:cs typeface="UKIJ CJK"/>
              </a:rPr>
              <a:t>Medical delivery</a:t>
            </a:r>
            <a:endParaRPr sz="2400" dirty="0">
              <a:latin typeface="UKIJ CJK"/>
              <a:cs typeface="UKIJ CJK"/>
            </a:endParaRPr>
          </a:p>
          <a:p>
            <a:pPr marL="320675" indent="-229235">
              <a:lnSpc>
                <a:spcPct val="100000"/>
              </a:lnSpc>
              <a:spcBef>
                <a:spcPts val="710"/>
              </a:spcBef>
              <a:buFont typeface="Arial"/>
              <a:buChar char="•"/>
              <a:tabLst>
                <a:tab pos="321310" algn="l"/>
              </a:tabLst>
            </a:pPr>
            <a:r>
              <a:rPr lang="en-US" sz="2400" dirty="0">
                <a:latin typeface="UKIJ CJK"/>
                <a:cs typeface="UKIJ CJK"/>
              </a:rPr>
              <a:t>Search and Rescue</a:t>
            </a:r>
            <a:endParaRPr sz="2400" dirty="0">
              <a:latin typeface="UKIJ CJK"/>
              <a:cs typeface="UKIJ CJK"/>
            </a:endParaRPr>
          </a:p>
          <a:p>
            <a:pPr marL="320675" indent="-229235">
              <a:lnSpc>
                <a:spcPct val="100000"/>
              </a:lnSpc>
              <a:spcBef>
                <a:spcPts val="710"/>
              </a:spcBef>
              <a:buFont typeface="Arial"/>
              <a:buChar char="•"/>
              <a:tabLst>
                <a:tab pos="321310" algn="l"/>
              </a:tabLst>
            </a:pPr>
            <a:r>
              <a:rPr lang="en-US" sz="2400" dirty="0">
                <a:latin typeface="UKIJ CJK"/>
                <a:cs typeface="UKIJ CJK"/>
              </a:rPr>
              <a:t>UAV patrolling</a:t>
            </a:r>
            <a:endParaRPr sz="2400" dirty="0">
              <a:latin typeface="UKIJ CJK"/>
              <a:cs typeface="UKIJ CJK"/>
            </a:endParaRPr>
          </a:p>
          <a:p>
            <a:pPr marL="320675" indent="-229235">
              <a:lnSpc>
                <a:spcPct val="100000"/>
              </a:lnSpc>
              <a:spcBef>
                <a:spcPts val="720"/>
              </a:spcBef>
              <a:buFont typeface="Arial"/>
              <a:buChar char="•"/>
              <a:tabLst>
                <a:tab pos="321310" algn="l"/>
              </a:tabLst>
            </a:pPr>
            <a:r>
              <a:rPr lang="en-US" sz="2400" spc="130" dirty="0">
                <a:latin typeface="UKIJ CJK"/>
                <a:cs typeface="UKIJ CJK"/>
              </a:rPr>
              <a:t>Unmanned traffic management (UTM)</a:t>
            </a:r>
            <a:endParaRPr lang="en-US" sz="2400" spc="-5" dirty="0">
              <a:latin typeface="UKIJ CJK"/>
              <a:cs typeface="UKIJ CJK"/>
            </a:endParaRPr>
          </a:p>
          <a:p>
            <a:pPr marL="320675" indent="-229235">
              <a:lnSpc>
                <a:spcPct val="100000"/>
              </a:lnSpc>
              <a:spcBef>
                <a:spcPts val="720"/>
              </a:spcBef>
              <a:buFont typeface="Arial"/>
              <a:buChar char="•"/>
              <a:tabLst>
                <a:tab pos="321310" algn="l"/>
              </a:tabLst>
            </a:pPr>
            <a:r>
              <a:rPr lang="en-US" sz="2400" spc="-5" dirty="0">
                <a:latin typeface="UKIJ CJK"/>
                <a:cs typeface="UKIJ CJK"/>
              </a:rPr>
              <a:t>Autopilot BVLOS</a:t>
            </a:r>
          </a:p>
          <a:p>
            <a:pPr marL="320675" indent="-229235">
              <a:lnSpc>
                <a:spcPct val="100000"/>
              </a:lnSpc>
              <a:spcBef>
                <a:spcPts val="720"/>
              </a:spcBef>
              <a:buFont typeface="Arial"/>
              <a:buChar char="•"/>
              <a:tabLst>
                <a:tab pos="321310" algn="l"/>
              </a:tabLst>
            </a:pPr>
            <a:r>
              <a:rPr lang="en-US" sz="2400" spc="-5" dirty="0">
                <a:latin typeface="UKIJ CJK"/>
                <a:cs typeface="UKIJ CJK"/>
              </a:rPr>
              <a:t>trade shows and exhibitions</a:t>
            </a:r>
          </a:p>
          <a:p>
            <a:pPr marL="320675" indent="-229235">
              <a:lnSpc>
                <a:spcPct val="100000"/>
              </a:lnSpc>
              <a:spcBef>
                <a:spcPts val="720"/>
              </a:spcBef>
              <a:buFont typeface="Arial"/>
              <a:buChar char="•"/>
              <a:tabLst>
                <a:tab pos="321310" algn="l"/>
              </a:tabLst>
            </a:pPr>
            <a:endParaRPr lang="en-US" sz="2400" spc="-5" dirty="0">
              <a:latin typeface="UKIJ CJK"/>
              <a:cs typeface="UKIJ CJK"/>
            </a:endParaRPr>
          </a:p>
        </p:txBody>
      </p:sp>
      <p:sp>
        <p:nvSpPr>
          <p:cNvPr id="4" name="object 4"/>
          <p:cNvSpPr/>
          <p:nvPr/>
        </p:nvSpPr>
        <p:spPr>
          <a:xfrm>
            <a:off x="8557259" y="1411224"/>
            <a:ext cx="2741676" cy="509930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49808" y="1409700"/>
            <a:ext cx="2779776" cy="5100828"/>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3253754" y="347472"/>
            <a:ext cx="8674819" cy="689291"/>
          </a:xfrm>
          <a:prstGeom prst="rect">
            <a:avLst/>
          </a:prstGeom>
        </p:spPr>
        <p:txBody>
          <a:bodyPr vert="horz" wrap="square" lIns="0" tIns="12065" rIns="0" bIns="0" rtlCol="0">
            <a:spAutoFit/>
          </a:bodyPr>
          <a:lstStyle/>
          <a:p>
            <a:pPr marL="12700">
              <a:lnSpc>
                <a:spcPct val="100000"/>
              </a:lnSpc>
              <a:spcBef>
                <a:spcPts val="95"/>
              </a:spcBef>
            </a:pPr>
            <a:r>
              <a:rPr spc="-20" dirty="0">
                <a:solidFill>
                  <a:srgbClr val="0000FF"/>
                </a:solidFill>
              </a:rPr>
              <a:t>Cooperation </a:t>
            </a:r>
            <a:r>
              <a:rPr spc="-5" dirty="0">
                <a:solidFill>
                  <a:srgbClr val="0000FF"/>
                </a:solidFill>
              </a:rPr>
              <a:t>with </a:t>
            </a:r>
            <a:r>
              <a:rPr spc="-15" dirty="0">
                <a:solidFill>
                  <a:srgbClr val="0000FF"/>
                </a:solidFill>
              </a:rPr>
              <a:t>Chunghwa</a:t>
            </a:r>
            <a:r>
              <a:rPr spc="15" dirty="0">
                <a:solidFill>
                  <a:srgbClr val="0000FF"/>
                </a:solidFill>
              </a:rPr>
              <a:t> </a:t>
            </a:r>
            <a:r>
              <a:rPr spc="-70" dirty="0">
                <a:solidFill>
                  <a:srgbClr val="0000FF"/>
                </a:solidFill>
              </a:rPr>
              <a:t>Telcom</a:t>
            </a:r>
          </a:p>
        </p:txBody>
      </p:sp>
      <p:sp>
        <p:nvSpPr>
          <p:cNvPr id="7" name="object 7"/>
          <p:cNvSpPr/>
          <p:nvPr/>
        </p:nvSpPr>
        <p:spPr>
          <a:xfrm>
            <a:off x="263427" y="256177"/>
            <a:ext cx="2947438" cy="543560"/>
          </a:xfrm>
          <a:prstGeom prst="rect">
            <a:avLst/>
          </a:prstGeom>
          <a:blipFill>
            <a:blip r:embed="rId4" cstate="print"/>
            <a:stretch>
              <a:fillRect/>
            </a:stretch>
          </a:blipFill>
        </p:spPr>
        <p:txBody>
          <a:bodyPr wrap="square" lIns="0" tIns="0" rIns="0" bIns="0" rtlCol="0"/>
          <a:lstStyle/>
          <a:p>
            <a:endParaRPr/>
          </a:p>
        </p:txBody>
      </p:sp>
      <p:sp>
        <p:nvSpPr>
          <p:cNvPr id="8" name="object 8"/>
          <p:cNvSpPr txBox="1">
            <a:spLocks noGrp="1"/>
          </p:cNvSpPr>
          <p:nvPr>
            <p:ph type="sldNum" sz="quarter" idx="7"/>
          </p:nvPr>
        </p:nvSpPr>
        <p:spPr>
          <a:xfrm>
            <a:off x="0" y="0"/>
            <a:ext cx="0" cy="0"/>
          </a:xfrm>
          <a:prstGeom prst="rect">
            <a:avLst/>
          </a:prstGeom>
        </p:spPr>
        <p:txBody>
          <a:bodyPr vert="horz" wrap="square" lIns="0" tIns="0" rIns="0" bIns="0" rtlCol="0">
            <a:spAutoFit/>
          </a:bodyPr>
          <a:lstStyle>
            <a:defPPr>
              <a:defRPr lang="en-US"/>
            </a:defPPr>
            <a:lvl1pPr marL="0" algn="l" defTabSz="914400" rtl="0" eaLnBrk="1" latinLnBrk="0" hangingPunct="1">
              <a:defRPr sz="1800" b="0" i="0" kern="1200">
                <a:solidFill>
                  <a:srgbClr val="3E3E3E"/>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10"/>
              </a:spcBef>
            </a:pPr>
            <a:fld id="{81D60167-4931-47E6-BA6A-407CBD079E47}" type="slidenum">
              <a:rPr lang="en-US" altLang="zh-TW" smtClean="0"/>
              <a:pPr marL="38100">
                <a:lnSpc>
                  <a:spcPct val="100000"/>
                </a:lnSpc>
                <a:spcBef>
                  <a:spcPts val="110"/>
                </a:spcBef>
              </a:pPr>
              <a:t>24</a:t>
            </a:fld>
            <a:endParaRPr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投影片編號版面配置區 3">
            <a:extLst>
              <a:ext uri="{FF2B5EF4-FFF2-40B4-BE49-F238E27FC236}">
                <a16:creationId xmlns:a16="http://schemas.microsoft.com/office/drawing/2014/main" id="{BB9C0805-9C39-4123-85E8-046C25209D3D}"/>
              </a:ext>
            </a:extLst>
          </p:cNvPr>
          <p:cNvSpPr>
            <a:spLocks noGrp="1"/>
          </p:cNvSpPr>
          <p:nvPr>
            <p:ph type="sldNum" sz="quarter" idx="12"/>
          </p:nvPr>
        </p:nvSpPr>
        <p:spPr>
          <a:xfrm>
            <a:off x="11392729" y="6403301"/>
            <a:ext cx="538162" cy="36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1D1E1305-2EEF-4EEF-999F-9E76A0911F7C}" type="slidenum">
              <a:rPr kumimoji="0" lang="zh-TW" altLang="en-US" sz="1400">
                <a:ea typeface="微軟正黑體" panose="020B0604030504040204" pitchFamily="34" charset="-120"/>
              </a:rPr>
              <a:pPr>
                <a:spcBef>
                  <a:spcPct val="0"/>
                </a:spcBef>
                <a:buFontTx/>
                <a:buNone/>
              </a:pPr>
              <a:t>25</a:t>
            </a:fld>
            <a:endParaRPr kumimoji="0" lang="zh-TW" altLang="en-US" sz="1400" dirty="0">
              <a:ea typeface="微軟正黑體" panose="020B0604030504040204" pitchFamily="34" charset="-120"/>
            </a:endParaRPr>
          </a:p>
        </p:txBody>
      </p:sp>
      <p:grpSp>
        <p:nvGrpSpPr>
          <p:cNvPr id="8" name="群組 7">
            <a:extLst>
              <a:ext uri="{FF2B5EF4-FFF2-40B4-BE49-F238E27FC236}">
                <a16:creationId xmlns:a16="http://schemas.microsoft.com/office/drawing/2014/main" id="{88CB92D7-259A-4EB0-A8DD-7BBE6752B746}"/>
              </a:ext>
            </a:extLst>
          </p:cNvPr>
          <p:cNvGrpSpPr/>
          <p:nvPr/>
        </p:nvGrpSpPr>
        <p:grpSpPr>
          <a:xfrm>
            <a:off x="1016111" y="567765"/>
            <a:ext cx="10571927" cy="5431317"/>
            <a:chOff x="1038689" y="484881"/>
            <a:chExt cx="10571927" cy="5431317"/>
          </a:xfrm>
        </p:grpSpPr>
        <p:sp>
          <p:nvSpPr>
            <p:cNvPr id="3" name="矩形 2">
              <a:extLst>
                <a:ext uri="{FF2B5EF4-FFF2-40B4-BE49-F238E27FC236}">
                  <a16:creationId xmlns:a16="http://schemas.microsoft.com/office/drawing/2014/main" id="{C6FB60E3-320B-4072-8D28-111E9104DCE4}"/>
                </a:ext>
              </a:extLst>
            </p:cNvPr>
            <p:cNvSpPr/>
            <p:nvPr/>
          </p:nvSpPr>
          <p:spPr>
            <a:xfrm>
              <a:off x="1049867" y="484881"/>
              <a:ext cx="10137422" cy="5201461"/>
            </a:xfrm>
            <a:prstGeom prst="rect">
              <a:avLst/>
            </a:prstGeom>
            <a:solidFill>
              <a:srgbClr val="EC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 name="群組 1">
              <a:extLst>
                <a:ext uri="{FF2B5EF4-FFF2-40B4-BE49-F238E27FC236}">
                  <a16:creationId xmlns:a16="http://schemas.microsoft.com/office/drawing/2014/main" id="{307219BF-8F8A-4E5D-9A90-94B913B329DD}"/>
                </a:ext>
              </a:extLst>
            </p:cNvPr>
            <p:cNvGrpSpPr/>
            <p:nvPr/>
          </p:nvGrpSpPr>
          <p:grpSpPr>
            <a:xfrm>
              <a:off x="1038689" y="484881"/>
              <a:ext cx="10571927" cy="5431317"/>
              <a:chOff x="1038689" y="484881"/>
              <a:chExt cx="10571927" cy="5431317"/>
            </a:xfrm>
          </p:grpSpPr>
          <p:sp>
            <p:nvSpPr>
              <p:cNvPr id="10" name="矩形: 圓角 9">
                <a:extLst>
                  <a:ext uri="{FF2B5EF4-FFF2-40B4-BE49-F238E27FC236}">
                    <a16:creationId xmlns:a16="http://schemas.microsoft.com/office/drawing/2014/main" id="{DBCD8CDC-27A3-44A3-8D6F-8B4EFAED20FA}"/>
                  </a:ext>
                </a:extLst>
              </p:cNvPr>
              <p:cNvSpPr/>
              <p:nvPr/>
            </p:nvSpPr>
            <p:spPr bwMode="auto">
              <a:xfrm>
                <a:off x="8098033" y="2012885"/>
                <a:ext cx="2863789" cy="540432"/>
              </a:xfrm>
              <a:prstGeom prst="roundRect">
                <a:avLst/>
              </a:prstGeom>
              <a:solidFill>
                <a:schemeClr val="accent4">
                  <a:lumMod val="20000"/>
                  <a:lumOff val="80000"/>
                </a:schemeClr>
              </a:solidFill>
              <a:ln w="38100" cap="flat" cmpd="sng" algn="ctr">
                <a:solidFill>
                  <a:schemeClr val="tx1"/>
                </a:solidFill>
                <a:prstDash val="solid"/>
                <a:round/>
                <a:headEnd type="none" w="med" len="med"/>
                <a:tailEnd type="none" w="med" len="med"/>
              </a:ln>
              <a:effectLst/>
            </p:spPr>
            <p:txBody>
              <a:bodyPr lIns="23596" tIns="11798" rIns="23596" bIns="11798"/>
              <a:lstStyle/>
              <a:p>
                <a:pPr eaLnBrk="1" hangingPunct="1">
                  <a:defRPr/>
                </a:pPr>
                <a:r>
                  <a:rPr lang="en-US" altLang="zh-TW" sz="1200" b="1" dirty="0">
                    <a:latin typeface="Arial" panose="020B0604020202020204" pitchFamily="34" charset="0"/>
                    <a:cs typeface="Arial" panose="020B0604020202020204" pitchFamily="34" charset="0"/>
                  </a:rPr>
                  <a:t>T-150 with Repeater </a:t>
                </a:r>
              </a:p>
              <a:p>
                <a:pPr eaLnBrk="1" hangingPunct="1">
                  <a:defRPr/>
                </a:pPr>
                <a:r>
                  <a:rPr lang="en-US" altLang="zh-TW" sz="1200" b="1" dirty="0">
                    <a:latin typeface="Arial" panose="020B0604020202020204" pitchFamily="34" charset="0"/>
                    <a:cs typeface="Arial" panose="020B0604020202020204" pitchFamily="34" charset="0"/>
                  </a:rPr>
                  <a:t>Extendable mobile signal coverage</a:t>
                </a:r>
                <a:endParaRPr lang="zh-TW" altLang="zh-TW" sz="1200" b="1" dirty="0">
                  <a:latin typeface="Arial" panose="020B0604020202020204" pitchFamily="34" charset="0"/>
                  <a:cs typeface="Arial" panose="020B0604020202020204" pitchFamily="34" charset="0"/>
                </a:endParaRPr>
              </a:p>
            </p:txBody>
          </p:sp>
          <p:sp>
            <p:nvSpPr>
              <p:cNvPr id="11" name="矩形: 圓角 10">
                <a:extLst>
                  <a:ext uri="{FF2B5EF4-FFF2-40B4-BE49-F238E27FC236}">
                    <a16:creationId xmlns:a16="http://schemas.microsoft.com/office/drawing/2014/main" id="{414E21CA-0E80-468E-BFD9-E69C172E7D96}"/>
                  </a:ext>
                </a:extLst>
              </p:cNvPr>
              <p:cNvSpPr/>
              <p:nvPr/>
            </p:nvSpPr>
            <p:spPr bwMode="auto">
              <a:xfrm>
                <a:off x="6573585" y="484881"/>
                <a:ext cx="3247108" cy="896448"/>
              </a:xfrm>
              <a:prstGeom prst="roundRect">
                <a:avLst/>
              </a:prstGeom>
              <a:solidFill>
                <a:schemeClr val="accent4">
                  <a:lumMod val="20000"/>
                  <a:lumOff val="80000"/>
                </a:schemeClr>
              </a:solidFill>
              <a:ln w="38100" cap="flat" cmpd="sng" algn="ctr">
                <a:solidFill>
                  <a:schemeClr val="tx1"/>
                </a:solidFill>
                <a:prstDash val="solid"/>
                <a:round/>
                <a:headEnd type="none" w="med" len="med"/>
                <a:tailEnd type="none" w="med" len="med"/>
              </a:ln>
              <a:effectLst/>
            </p:spPr>
            <p:txBody>
              <a:bodyPr lIns="23596" tIns="11798" rIns="23596" bIns="11798"/>
              <a:lstStyle/>
              <a:p>
                <a:pPr eaLnBrk="1" hangingPunct="1">
                  <a:defRPr/>
                </a:pPr>
                <a:r>
                  <a:rPr lang="en-US" altLang="zh-TW" sz="1200" b="1" dirty="0">
                    <a:latin typeface="Arial" panose="020B0604020202020204" pitchFamily="34" charset="0"/>
                    <a:cs typeface="Arial" panose="020B0604020202020204" pitchFamily="34" charset="0"/>
                  </a:rPr>
                  <a:t>CX-180 equipped with small cell</a:t>
                </a:r>
              </a:p>
              <a:p>
                <a:pPr eaLnBrk="1" hangingPunct="1">
                  <a:defRPr/>
                </a:pPr>
                <a:r>
                  <a:rPr lang="en-US" altLang="zh-TW" sz="1200" b="1" dirty="0">
                    <a:latin typeface="Arial" panose="020B0604020202020204" pitchFamily="34" charset="0"/>
                    <a:cs typeface="Arial" panose="020B0604020202020204" pitchFamily="34" charset="0"/>
                  </a:rPr>
                  <a:t>UAV lifts off 100M</a:t>
                </a:r>
              </a:p>
              <a:p>
                <a:pPr eaLnBrk="1" hangingPunct="1">
                  <a:defRPr/>
                </a:pPr>
                <a:r>
                  <a:rPr lang="en-US" altLang="zh-TW" sz="1200" b="1" dirty="0">
                    <a:latin typeface="Arial" panose="020B0604020202020204" pitchFamily="34" charset="0"/>
                    <a:cs typeface="Arial" panose="020B0604020202020204" pitchFamily="34" charset="0"/>
                  </a:rPr>
                  <a:t>The signal can cover about 35KM</a:t>
                </a:r>
              </a:p>
              <a:p>
                <a:pPr eaLnBrk="1" hangingPunct="1">
                  <a:defRPr/>
                </a:pPr>
                <a:r>
                  <a:rPr lang="en-US" altLang="zh-TW" sz="1200" b="1" dirty="0">
                    <a:latin typeface="Arial" panose="020B0604020202020204" pitchFamily="34" charset="0"/>
                    <a:cs typeface="Arial" panose="020B0604020202020204" pitchFamily="34" charset="0"/>
                  </a:rPr>
                  <a:t>The Endurance can be up to 6~8 hours</a:t>
                </a:r>
              </a:p>
            </p:txBody>
          </p:sp>
          <p:sp>
            <p:nvSpPr>
              <p:cNvPr id="12" name="Rectangle 44">
                <a:extLst>
                  <a:ext uri="{FF2B5EF4-FFF2-40B4-BE49-F238E27FC236}">
                    <a16:creationId xmlns:a16="http://schemas.microsoft.com/office/drawing/2014/main" id="{CA5F8193-6B28-42D9-8723-51430319B4D0}"/>
                  </a:ext>
                </a:extLst>
              </p:cNvPr>
              <p:cNvSpPr/>
              <p:nvPr/>
            </p:nvSpPr>
            <p:spPr bwMode="auto">
              <a:xfrm>
                <a:off x="5420600" y="5165641"/>
                <a:ext cx="973138" cy="369888"/>
              </a:xfrm>
              <a:prstGeom prst="rect">
                <a:avLst/>
              </a:prstGeom>
              <a:solidFill>
                <a:srgbClr val="FFFFFF"/>
              </a:solidFill>
            </p:spPr>
            <p:txBody>
              <a:bodyPr>
                <a:spAutoFit/>
              </a:bodyPr>
              <a:lstStyle/>
              <a:p>
                <a:pPr defTabSz="235974">
                  <a:defRPr/>
                </a:pPr>
                <a:r>
                  <a:rPr lang="zh-TW" altLang="en-US" sz="900" b="1" kern="0" dirty="0">
                    <a:latin typeface="微軟正黑體" panose="020B0604030504040204" pitchFamily="34" charset="-120"/>
                  </a:rPr>
                  <a:t>地型、建物</a:t>
                </a:r>
                <a:endParaRPr lang="en-US" altLang="zh-TW" sz="900" b="1" kern="0" dirty="0">
                  <a:latin typeface="微軟正黑體" panose="020B0604030504040204" pitchFamily="34" charset="-120"/>
                </a:endParaRPr>
              </a:p>
              <a:p>
                <a:pPr defTabSz="235974">
                  <a:defRPr/>
                </a:pPr>
                <a:r>
                  <a:rPr lang="zh-TW" altLang="en-US" sz="900" b="1" kern="0" dirty="0">
                    <a:latin typeface="微軟正黑體" panose="020B0604030504040204" pitchFamily="34" charset="-120"/>
                  </a:rPr>
                  <a:t>災害阻檔訊號</a:t>
                </a:r>
                <a:endParaRPr lang="en-US" altLang="zh-TW" sz="900" b="1" kern="0" dirty="0">
                  <a:latin typeface="微軟正黑體" panose="020B0604030504040204" pitchFamily="34" charset="-120"/>
                </a:endParaRPr>
              </a:p>
            </p:txBody>
          </p:sp>
          <p:pic>
            <p:nvPicPr>
              <p:cNvPr id="13" name="圖片 12">
                <a:extLst>
                  <a:ext uri="{FF2B5EF4-FFF2-40B4-BE49-F238E27FC236}">
                    <a16:creationId xmlns:a16="http://schemas.microsoft.com/office/drawing/2014/main" id="{EE6A7DB2-5AF3-4BC0-AD83-3CC08EA747BC}"/>
                  </a:ext>
                </a:extLst>
              </p:cNvPr>
              <p:cNvPicPr>
                <a:picLocks noChangeAspect="1"/>
              </p:cNvPicPr>
              <p:nvPr/>
            </p:nvPicPr>
            <p:blipFill>
              <a:blip r:embed="rId2">
                <a:alphaModFix amt="43000"/>
                <a:duotone>
                  <a:prstClr val="black"/>
                  <a:schemeClr val="accent6">
                    <a:tint val="45000"/>
                    <a:satMod val="400000"/>
                  </a:schemeClr>
                </a:duotone>
              </a:blip>
              <a:stretch>
                <a:fillRect/>
              </a:stretch>
            </p:blipFill>
            <p:spPr bwMode="auto">
              <a:xfrm>
                <a:off x="7350787" y="2856235"/>
                <a:ext cx="2770739" cy="2072421"/>
              </a:xfrm>
              <a:prstGeom prst="rect">
                <a:avLst/>
              </a:prstGeom>
            </p:spPr>
          </p:pic>
          <p:pic>
            <p:nvPicPr>
              <p:cNvPr id="4105" name="圖片 62">
                <a:extLst>
                  <a:ext uri="{FF2B5EF4-FFF2-40B4-BE49-F238E27FC236}">
                    <a16:creationId xmlns:a16="http://schemas.microsoft.com/office/drawing/2014/main" id="{2DF7AC80-A572-47D9-AC08-DE8E7C018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004" y="1917922"/>
                <a:ext cx="2771775" cy="256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6" name="直線接點 10">
                <a:extLst>
                  <a:ext uri="{FF2B5EF4-FFF2-40B4-BE49-F238E27FC236}">
                    <a16:creationId xmlns:a16="http://schemas.microsoft.com/office/drawing/2014/main" id="{784790C4-5760-4D2C-BAFC-23C758CDDF0E}"/>
                  </a:ext>
                </a:extLst>
              </p:cNvPr>
              <p:cNvCxnSpPr>
                <a:cxnSpLocks/>
              </p:cNvCxnSpPr>
              <p:nvPr/>
            </p:nvCxnSpPr>
            <p:spPr bwMode="auto">
              <a:xfrm flipV="1">
                <a:off x="5061827" y="2317178"/>
                <a:ext cx="155575" cy="2035470"/>
              </a:xfrm>
              <a:prstGeom prst="line">
                <a:avLst/>
              </a:prstGeom>
              <a:noFill/>
              <a:ln w="31750" algn="ctr">
                <a:solidFill>
                  <a:srgbClr val="0033CC"/>
                </a:solidFill>
                <a:round/>
                <a:headEnd/>
                <a:tailEnd/>
              </a:ln>
              <a:extLst>
                <a:ext uri="{909E8E84-426E-40DD-AFC4-6F175D3DCCD1}">
                  <a14:hiddenFill xmlns:a14="http://schemas.microsoft.com/office/drawing/2010/main">
                    <a:noFill/>
                  </a14:hiddenFill>
                </a:ext>
              </a:extLst>
            </p:spPr>
          </p:cxnSp>
          <p:sp>
            <p:nvSpPr>
              <p:cNvPr id="16" name="Oval 16">
                <a:extLst>
                  <a:ext uri="{FF2B5EF4-FFF2-40B4-BE49-F238E27FC236}">
                    <a16:creationId xmlns:a16="http://schemas.microsoft.com/office/drawing/2014/main" id="{64A41C29-4F01-4BB2-A1EF-61889A3E9448}"/>
                  </a:ext>
                </a:extLst>
              </p:cNvPr>
              <p:cNvSpPr/>
              <p:nvPr/>
            </p:nvSpPr>
            <p:spPr bwMode="auto">
              <a:xfrm>
                <a:off x="6077826" y="4798930"/>
                <a:ext cx="2119313" cy="604837"/>
              </a:xfrm>
              <a:prstGeom prst="ellipse">
                <a:avLst/>
              </a:prstGeom>
              <a:solidFill>
                <a:srgbClr val="FF0000"/>
              </a:solidFill>
              <a:ln w="9525" cap="flat" cmpd="sng" algn="ctr">
                <a:noFill/>
                <a:prstDash val="solid"/>
                <a:round/>
                <a:headEnd type="none" w="med" len="med"/>
                <a:tailEnd type="none" w="med" len="med"/>
              </a:ln>
              <a:effectLst/>
            </p:spPr>
            <p:txBody>
              <a:bodyPr lIns="23596" tIns="11798" rIns="23596" bIns="11798"/>
              <a:lstStyle/>
              <a:p>
                <a:pPr algn="r" defTabSz="235974">
                  <a:defRPr/>
                </a:pPr>
                <a:endParaRPr lang="en-US" sz="464" kern="0">
                  <a:solidFill>
                    <a:srgbClr val="0B1749"/>
                  </a:solidFill>
                  <a:latin typeface="Arial" charset="0"/>
                </a:endParaRPr>
              </a:p>
            </p:txBody>
          </p:sp>
          <p:sp>
            <p:nvSpPr>
              <p:cNvPr id="17" name="Oval 16">
                <a:extLst>
                  <a:ext uri="{FF2B5EF4-FFF2-40B4-BE49-F238E27FC236}">
                    <a16:creationId xmlns:a16="http://schemas.microsoft.com/office/drawing/2014/main" id="{FE78A769-7FBF-42E2-B687-602AD82E3571}"/>
                  </a:ext>
                </a:extLst>
              </p:cNvPr>
              <p:cNvSpPr/>
              <p:nvPr/>
            </p:nvSpPr>
            <p:spPr bwMode="auto">
              <a:xfrm>
                <a:off x="8690850" y="4737016"/>
                <a:ext cx="1403350" cy="604838"/>
              </a:xfrm>
              <a:prstGeom prst="ellipse">
                <a:avLst/>
              </a:prstGeom>
              <a:solidFill>
                <a:srgbClr val="FF0000"/>
              </a:solidFill>
              <a:ln w="9525" cap="flat" cmpd="sng" algn="ctr">
                <a:noFill/>
                <a:prstDash val="solid"/>
                <a:round/>
                <a:headEnd type="none" w="med" len="med"/>
                <a:tailEnd type="none" w="med" len="med"/>
              </a:ln>
              <a:effectLst/>
            </p:spPr>
            <p:txBody>
              <a:bodyPr lIns="23596" tIns="11798" rIns="23596" bIns="11798"/>
              <a:lstStyle/>
              <a:p>
                <a:pPr algn="r" defTabSz="235974">
                  <a:defRPr/>
                </a:pPr>
                <a:endParaRPr lang="en-US" sz="464" kern="0">
                  <a:solidFill>
                    <a:srgbClr val="0B1749"/>
                  </a:solidFill>
                  <a:latin typeface="Arial" charset="0"/>
                </a:endParaRPr>
              </a:p>
            </p:txBody>
          </p:sp>
          <p:sp>
            <p:nvSpPr>
              <p:cNvPr id="18" name="Oval 16">
                <a:extLst>
                  <a:ext uri="{FF2B5EF4-FFF2-40B4-BE49-F238E27FC236}">
                    <a16:creationId xmlns:a16="http://schemas.microsoft.com/office/drawing/2014/main" id="{5F67FABF-160F-485A-8D07-9E638A8DA059}"/>
                  </a:ext>
                </a:extLst>
              </p:cNvPr>
              <p:cNvSpPr/>
              <p:nvPr/>
            </p:nvSpPr>
            <p:spPr bwMode="auto">
              <a:xfrm>
                <a:off x="3226676" y="4730667"/>
                <a:ext cx="2570163" cy="608013"/>
              </a:xfrm>
              <a:prstGeom prst="ellipse">
                <a:avLst/>
              </a:prstGeom>
              <a:solidFill>
                <a:srgbClr val="4D93D9">
                  <a:lumMod val="60000"/>
                  <a:lumOff val="40000"/>
                </a:srgbClr>
              </a:solidFill>
              <a:ln w="9525" cap="flat" cmpd="sng" algn="ctr">
                <a:noFill/>
                <a:prstDash val="solid"/>
                <a:round/>
                <a:headEnd type="none" w="med" len="med"/>
                <a:tailEnd type="none" w="med" len="med"/>
              </a:ln>
              <a:effectLst/>
            </p:spPr>
            <p:txBody>
              <a:bodyPr lIns="23596" tIns="11798" rIns="23596" bIns="11798"/>
              <a:lstStyle/>
              <a:p>
                <a:pPr algn="r" defTabSz="235974">
                  <a:defRPr/>
                </a:pPr>
                <a:endParaRPr lang="en-US" sz="464" kern="0">
                  <a:solidFill>
                    <a:srgbClr val="0B1749"/>
                  </a:solidFill>
                  <a:latin typeface="Arial" charset="0"/>
                </a:endParaRPr>
              </a:p>
            </p:txBody>
          </p:sp>
          <p:cxnSp>
            <p:nvCxnSpPr>
              <p:cNvPr id="4110" name="直線接點 10">
                <a:extLst>
                  <a:ext uri="{FF2B5EF4-FFF2-40B4-BE49-F238E27FC236}">
                    <a16:creationId xmlns:a16="http://schemas.microsoft.com/office/drawing/2014/main" id="{705B575D-928B-4DD4-BF23-C036C23FBC10}"/>
                  </a:ext>
                </a:extLst>
              </p:cNvPr>
              <p:cNvCxnSpPr>
                <a:cxnSpLocks/>
              </p:cNvCxnSpPr>
              <p:nvPr/>
            </p:nvCxnSpPr>
            <p:spPr bwMode="auto">
              <a:xfrm flipV="1">
                <a:off x="4480802" y="2304476"/>
                <a:ext cx="727075" cy="2048172"/>
              </a:xfrm>
              <a:prstGeom prst="line">
                <a:avLst/>
              </a:prstGeom>
              <a:noFill/>
              <a:ln w="31750" algn="ctr">
                <a:solidFill>
                  <a:srgbClr val="0033CC"/>
                </a:solidFill>
                <a:round/>
                <a:headEnd/>
                <a:tailEnd/>
              </a:ln>
              <a:extLst>
                <a:ext uri="{909E8E84-426E-40DD-AFC4-6F175D3DCCD1}">
                  <a14:hiddenFill xmlns:a14="http://schemas.microsoft.com/office/drawing/2010/main">
                    <a:noFill/>
                  </a14:hiddenFill>
                </a:ext>
              </a:extLst>
            </p:spPr>
          </p:cxnSp>
          <p:sp>
            <p:nvSpPr>
              <p:cNvPr id="20" name="Isosceles Triangle 19">
                <a:extLst>
                  <a:ext uri="{FF2B5EF4-FFF2-40B4-BE49-F238E27FC236}">
                    <a16:creationId xmlns:a16="http://schemas.microsoft.com/office/drawing/2014/main" id="{375BB62F-A799-46DF-A604-D9D83CDC9C15}"/>
                  </a:ext>
                </a:extLst>
              </p:cNvPr>
              <p:cNvSpPr/>
              <p:nvPr/>
            </p:nvSpPr>
            <p:spPr bwMode="auto">
              <a:xfrm>
                <a:off x="5541251" y="3898816"/>
                <a:ext cx="893763" cy="1100138"/>
              </a:xfrm>
              <a:prstGeom prst="triangle">
                <a:avLst/>
              </a:prstGeom>
              <a:solidFill>
                <a:srgbClr val="FFFFFF"/>
              </a:solidFill>
              <a:ln w="38100" cap="flat" cmpd="sng" algn="ctr">
                <a:solidFill>
                  <a:srgbClr val="0B1749"/>
                </a:solidFill>
                <a:prstDash val="solid"/>
                <a:round/>
                <a:headEnd type="none" w="med" len="med"/>
                <a:tailEnd type="none" w="med" len="med"/>
              </a:ln>
              <a:effectLst/>
            </p:spPr>
            <p:txBody>
              <a:bodyPr lIns="23596" tIns="11798" rIns="23596" bIns="11798"/>
              <a:lstStyle/>
              <a:p>
                <a:pPr algn="r" defTabSz="235974">
                  <a:defRPr/>
                </a:pPr>
                <a:endParaRPr lang="en-US" sz="464" kern="0">
                  <a:solidFill>
                    <a:srgbClr val="0B1749"/>
                  </a:solidFill>
                  <a:latin typeface="Arial" charset="0"/>
                </a:endParaRPr>
              </a:p>
            </p:txBody>
          </p:sp>
          <p:sp>
            <p:nvSpPr>
              <p:cNvPr id="21" name="Isosceles Triangle 20">
                <a:extLst>
                  <a:ext uri="{FF2B5EF4-FFF2-40B4-BE49-F238E27FC236}">
                    <a16:creationId xmlns:a16="http://schemas.microsoft.com/office/drawing/2014/main" id="{CC487948-2A30-40EE-9A32-4F881B1F8FBF}"/>
                  </a:ext>
                </a:extLst>
              </p:cNvPr>
              <p:cNvSpPr/>
              <p:nvPr/>
            </p:nvSpPr>
            <p:spPr bwMode="auto">
              <a:xfrm>
                <a:off x="5280901" y="3898816"/>
                <a:ext cx="893763" cy="1100138"/>
              </a:xfrm>
              <a:prstGeom prst="triangle">
                <a:avLst/>
              </a:prstGeom>
              <a:solidFill>
                <a:srgbClr val="FFFFFF"/>
              </a:solidFill>
              <a:ln w="38100" cap="flat" cmpd="sng" algn="ctr">
                <a:solidFill>
                  <a:srgbClr val="0B1749"/>
                </a:solidFill>
                <a:prstDash val="solid"/>
                <a:round/>
                <a:headEnd type="none" w="med" len="med"/>
                <a:tailEnd type="none" w="med" len="med"/>
              </a:ln>
              <a:effectLst/>
            </p:spPr>
            <p:txBody>
              <a:bodyPr lIns="23596" tIns="11798" rIns="23596" bIns="11798"/>
              <a:lstStyle/>
              <a:p>
                <a:pPr algn="r" defTabSz="235974">
                  <a:defRPr/>
                </a:pPr>
                <a:endParaRPr lang="en-US" sz="464" kern="0">
                  <a:solidFill>
                    <a:srgbClr val="0B1749"/>
                  </a:solidFill>
                  <a:latin typeface="Arial" charset="0"/>
                </a:endParaRPr>
              </a:p>
            </p:txBody>
          </p:sp>
          <p:sp>
            <p:nvSpPr>
              <p:cNvPr id="22" name="Freeform 3">
                <a:extLst>
                  <a:ext uri="{FF2B5EF4-FFF2-40B4-BE49-F238E27FC236}">
                    <a16:creationId xmlns:a16="http://schemas.microsoft.com/office/drawing/2014/main" id="{51A9C161-4D93-45C4-8F79-30D6F897A9BD}"/>
                  </a:ext>
                </a:extLst>
              </p:cNvPr>
              <p:cNvSpPr>
                <a:spLocks noChangeAspect="1" noEditPoints="1"/>
              </p:cNvSpPr>
              <p:nvPr/>
            </p:nvSpPr>
            <p:spPr bwMode="auto">
              <a:xfrm>
                <a:off x="4363326" y="5132304"/>
                <a:ext cx="454025" cy="311150"/>
              </a:xfrm>
              <a:custGeom>
                <a:avLst/>
                <a:gdLst>
                  <a:gd name="T0" fmla="*/ 2147483647 w 461"/>
                  <a:gd name="T1" fmla="*/ 2147483647 h 310"/>
                  <a:gd name="T2" fmla="*/ 2147483647 w 461"/>
                  <a:gd name="T3" fmla="*/ 2147483647 h 310"/>
                  <a:gd name="T4" fmla="*/ 2147483647 w 461"/>
                  <a:gd name="T5" fmla="*/ 2147483647 h 310"/>
                  <a:gd name="T6" fmla="*/ 2147483647 w 461"/>
                  <a:gd name="T7" fmla="*/ 2147483647 h 310"/>
                  <a:gd name="T8" fmla="*/ 2147483647 w 461"/>
                  <a:gd name="T9" fmla="*/ 2147483647 h 310"/>
                  <a:gd name="T10" fmla="*/ 2147483647 w 461"/>
                  <a:gd name="T11" fmla="*/ 2147483647 h 310"/>
                  <a:gd name="T12" fmla="*/ 2147483647 w 461"/>
                  <a:gd name="T13" fmla="*/ 2147483647 h 310"/>
                  <a:gd name="T14" fmla="*/ 2147483647 w 461"/>
                  <a:gd name="T15" fmla="*/ 2147483647 h 310"/>
                  <a:gd name="T16" fmla="*/ 0 w 461"/>
                  <a:gd name="T17" fmla="*/ 2147483647 h 310"/>
                  <a:gd name="T18" fmla="*/ 2147483647 w 461"/>
                  <a:gd name="T19" fmla="*/ 2147483647 h 310"/>
                  <a:gd name="T20" fmla="*/ 2147483647 w 461"/>
                  <a:gd name="T21" fmla="*/ 2147483647 h 310"/>
                  <a:gd name="T22" fmla="*/ 2147483647 w 461"/>
                  <a:gd name="T23" fmla="*/ 2147483647 h 310"/>
                  <a:gd name="T24" fmla="*/ 2147483647 w 461"/>
                  <a:gd name="T25" fmla="*/ 2147483647 h 310"/>
                  <a:gd name="T26" fmla="*/ 2147483647 w 461"/>
                  <a:gd name="T27" fmla="*/ 2147483647 h 310"/>
                  <a:gd name="T28" fmla="*/ 2147483647 w 461"/>
                  <a:gd name="T29" fmla="*/ 2147483647 h 310"/>
                  <a:gd name="T30" fmla="*/ 2147483647 w 461"/>
                  <a:gd name="T31" fmla="*/ 2147483647 h 310"/>
                  <a:gd name="T32" fmla="*/ 2147483647 w 461"/>
                  <a:gd name="T33" fmla="*/ 2147483647 h 310"/>
                  <a:gd name="T34" fmla="*/ 2147483647 w 461"/>
                  <a:gd name="T35" fmla="*/ 2147483647 h 310"/>
                  <a:gd name="T36" fmla="*/ 2147483647 w 461"/>
                  <a:gd name="T37" fmla="*/ 2147483647 h 310"/>
                  <a:gd name="T38" fmla="*/ 2147483647 w 461"/>
                  <a:gd name="T39" fmla="*/ 2147483647 h 310"/>
                  <a:gd name="T40" fmla="*/ 2147483647 w 461"/>
                  <a:gd name="T41" fmla="*/ 2147483647 h 310"/>
                  <a:gd name="T42" fmla="*/ 2147483647 w 461"/>
                  <a:gd name="T43" fmla="*/ 2147483647 h 310"/>
                  <a:gd name="T44" fmla="*/ 2147483647 w 461"/>
                  <a:gd name="T45" fmla="*/ 2147483647 h 310"/>
                  <a:gd name="T46" fmla="*/ 2147483647 w 461"/>
                  <a:gd name="T47" fmla="*/ 2147483647 h 310"/>
                  <a:gd name="T48" fmla="*/ 2147483647 w 461"/>
                  <a:gd name="T49" fmla="*/ 2147483647 h 310"/>
                  <a:gd name="T50" fmla="*/ 2147483647 w 461"/>
                  <a:gd name="T51" fmla="*/ 2147483647 h 310"/>
                  <a:gd name="T52" fmla="*/ 2147483647 w 461"/>
                  <a:gd name="T53" fmla="*/ 2147483647 h 310"/>
                  <a:gd name="T54" fmla="*/ 2147483647 w 461"/>
                  <a:gd name="T55" fmla="*/ 2147483647 h 310"/>
                  <a:gd name="T56" fmla="*/ 2147483647 w 461"/>
                  <a:gd name="T57" fmla="*/ 2147483647 h 310"/>
                  <a:gd name="T58" fmla="*/ 2147483647 w 461"/>
                  <a:gd name="T59" fmla="*/ 2147483647 h 310"/>
                  <a:gd name="T60" fmla="*/ 2147483647 w 461"/>
                  <a:gd name="T61" fmla="*/ 2147483647 h 310"/>
                  <a:gd name="T62" fmla="*/ 2147483647 w 461"/>
                  <a:gd name="T63" fmla="*/ 2147483647 h 310"/>
                  <a:gd name="T64" fmla="*/ 2147483647 w 461"/>
                  <a:gd name="T65" fmla="*/ 2147483647 h 310"/>
                  <a:gd name="T66" fmla="*/ 2147483647 w 461"/>
                  <a:gd name="T67" fmla="*/ 2147483647 h 310"/>
                  <a:gd name="T68" fmla="*/ 2147483647 w 461"/>
                  <a:gd name="T69" fmla="*/ 2147483647 h 310"/>
                  <a:gd name="T70" fmla="*/ 2147483647 w 461"/>
                  <a:gd name="T71" fmla="*/ 2147483647 h 310"/>
                  <a:gd name="T72" fmla="*/ 2147483647 w 461"/>
                  <a:gd name="T73" fmla="*/ 2147483647 h 310"/>
                  <a:gd name="T74" fmla="*/ 2147483647 w 461"/>
                  <a:gd name="T75" fmla="*/ 2147483647 h 310"/>
                  <a:gd name="T76" fmla="*/ 2147483647 w 461"/>
                  <a:gd name="T77" fmla="*/ 2147483647 h 310"/>
                  <a:gd name="T78" fmla="*/ 2147483647 w 461"/>
                  <a:gd name="T79" fmla="*/ 2147483647 h 310"/>
                  <a:gd name="T80" fmla="*/ 2147483647 w 461"/>
                  <a:gd name="T81" fmla="*/ 2147483647 h 310"/>
                  <a:gd name="T82" fmla="*/ 2147483647 w 461"/>
                  <a:gd name="T83" fmla="*/ 2147483647 h 310"/>
                  <a:gd name="T84" fmla="*/ 2147483647 w 461"/>
                  <a:gd name="T85" fmla="*/ 2147483647 h 310"/>
                  <a:gd name="T86" fmla="*/ 2147483647 w 461"/>
                  <a:gd name="T87" fmla="*/ 2147483647 h 310"/>
                  <a:gd name="T88" fmla="*/ 2147483647 w 461"/>
                  <a:gd name="T89" fmla="*/ 2147483647 h 310"/>
                  <a:gd name="T90" fmla="*/ 2147483647 w 461"/>
                  <a:gd name="T91" fmla="*/ 2147483647 h 310"/>
                  <a:gd name="T92" fmla="*/ 2147483647 w 461"/>
                  <a:gd name="T93" fmla="*/ 2147483647 h 310"/>
                  <a:gd name="T94" fmla="*/ 2147483647 w 461"/>
                  <a:gd name="T95" fmla="*/ 2147483647 h 310"/>
                  <a:gd name="T96" fmla="*/ 2147483647 w 461"/>
                  <a:gd name="T97" fmla="*/ 2147483647 h 310"/>
                  <a:gd name="T98" fmla="*/ 2147483647 w 461"/>
                  <a:gd name="T99" fmla="*/ 2147483647 h 310"/>
                  <a:gd name="T100" fmla="*/ 2147483647 w 461"/>
                  <a:gd name="T101" fmla="*/ 2147483647 h 310"/>
                  <a:gd name="T102" fmla="*/ 2147483647 w 461"/>
                  <a:gd name="T103" fmla="*/ 2147483647 h 310"/>
                  <a:gd name="T104" fmla="*/ 2147483647 w 461"/>
                  <a:gd name="T105" fmla="*/ 2147483647 h 310"/>
                  <a:gd name="T106" fmla="*/ 2147483647 w 461"/>
                  <a:gd name="T107" fmla="*/ 2147483647 h 310"/>
                  <a:gd name="T108" fmla="*/ 2147483647 w 461"/>
                  <a:gd name="T109" fmla="*/ 2147483647 h 310"/>
                  <a:gd name="T110" fmla="*/ 2147483647 w 461"/>
                  <a:gd name="T111" fmla="*/ 2147483647 h 310"/>
                  <a:gd name="T112" fmla="*/ 2147483647 w 461"/>
                  <a:gd name="T113" fmla="*/ 2147483647 h 310"/>
                  <a:gd name="T114" fmla="*/ 2147483647 w 461"/>
                  <a:gd name="T115" fmla="*/ 2147483647 h 310"/>
                  <a:gd name="T116" fmla="*/ 2147483647 w 461"/>
                  <a:gd name="T117" fmla="*/ 2147483647 h 310"/>
                  <a:gd name="T118" fmla="*/ 2147483647 w 461"/>
                  <a:gd name="T119" fmla="*/ 2147483647 h 310"/>
                  <a:gd name="T120" fmla="*/ 2147483647 w 461"/>
                  <a:gd name="T121" fmla="*/ 2147483647 h 310"/>
                  <a:gd name="T122" fmla="*/ 2147483647 w 461"/>
                  <a:gd name="T123" fmla="*/ 2147483647 h 310"/>
                  <a:gd name="T124" fmla="*/ 2147483647 w 461"/>
                  <a:gd name="T125" fmla="*/ 2147483647 h 3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1" h="310">
                    <a:moveTo>
                      <a:pt x="449" y="165"/>
                    </a:moveTo>
                    <a:cubicBezTo>
                      <a:pt x="444" y="158"/>
                      <a:pt x="438" y="153"/>
                      <a:pt x="431" y="149"/>
                    </a:cubicBezTo>
                    <a:cubicBezTo>
                      <a:pt x="439" y="138"/>
                      <a:pt x="444" y="125"/>
                      <a:pt x="444" y="111"/>
                    </a:cubicBezTo>
                    <a:cubicBezTo>
                      <a:pt x="444" y="102"/>
                      <a:pt x="442" y="93"/>
                      <a:pt x="438" y="85"/>
                    </a:cubicBezTo>
                    <a:cubicBezTo>
                      <a:pt x="432" y="72"/>
                      <a:pt x="422" y="61"/>
                      <a:pt x="409" y="55"/>
                    </a:cubicBezTo>
                    <a:cubicBezTo>
                      <a:pt x="401" y="51"/>
                      <a:pt x="392" y="49"/>
                      <a:pt x="382" y="49"/>
                    </a:cubicBezTo>
                    <a:cubicBezTo>
                      <a:pt x="348" y="49"/>
                      <a:pt x="321" y="77"/>
                      <a:pt x="321" y="111"/>
                    </a:cubicBezTo>
                    <a:cubicBezTo>
                      <a:pt x="321" y="125"/>
                      <a:pt x="326" y="138"/>
                      <a:pt x="334" y="149"/>
                    </a:cubicBezTo>
                    <a:cubicBezTo>
                      <a:pt x="329" y="151"/>
                      <a:pt x="325" y="155"/>
                      <a:pt x="321" y="158"/>
                    </a:cubicBezTo>
                    <a:cubicBezTo>
                      <a:pt x="320" y="157"/>
                      <a:pt x="319" y="155"/>
                      <a:pt x="318" y="154"/>
                    </a:cubicBezTo>
                    <a:cubicBezTo>
                      <a:pt x="311" y="145"/>
                      <a:pt x="302" y="137"/>
                      <a:pt x="293" y="132"/>
                    </a:cubicBezTo>
                    <a:cubicBezTo>
                      <a:pt x="304" y="118"/>
                      <a:pt x="311" y="100"/>
                      <a:pt x="311" y="80"/>
                    </a:cubicBezTo>
                    <a:cubicBezTo>
                      <a:pt x="311" y="65"/>
                      <a:pt x="307" y="50"/>
                      <a:pt x="299" y="37"/>
                    </a:cubicBezTo>
                    <a:cubicBezTo>
                      <a:pt x="296" y="34"/>
                      <a:pt x="291" y="33"/>
                      <a:pt x="288" y="35"/>
                    </a:cubicBezTo>
                    <a:cubicBezTo>
                      <a:pt x="284" y="37"/>
                      <a:pt x="283" y="42"/>
                      <a:pt x="285" y="46"/>
                    </a:cubicBezTo>
                    <a:cubicBezTo>
                      <a:pt x="292" y="56"/>
                      <a:pt x="295" y="68"/>
                      <a:pt x="295" y="80"/>
                    </a:cubicBezTo>
                    <a:cubicBezTo>
                      <a:pt x="295" y="116"/>
                      <a:pt x="266" y="144"/>
                      <a:pt x="231" y="144"/>
                    </a:cubicBezTo>
                    <a:cubicBezTo>
                      <a:pt x="196" y="144"/>
                      <a:pt x="167" y="116"/>
                      <a:pt x="167" y="80"/>
                    </a:cubicBezTo>
                    <a:cubicBezTo>
                      <a:pt x="167" y="45"/>
                      <a:pt x="196" y="16"/>
                      <a:pt x="231" y="16"/>
                    </a:cubicBezTo>
                    <a:cubicBezTo>
                      <a:pt x="243" y="16"/>
                      <a:pt x="255" y="20"/>
                      <a:pt x="265" y="26"/>
                    </a:cubicBezTo>
                    <a:cubicBezTo>
                      <a:pt x="269" y="28"/>
                      <a:pt x="274" y="27"/>
                      <a:pt x="276" y="24"/>
                    </a:cubicBezTo>
                    <a:cubicBezTo>
                      <a:pt x="279" y="20"/>
                      <a:pt x="278" y="15"/>
                      <a:pt x="274" y="13"/>
                    </a:cubicBezTo>
                    <a:cubicBezTo>
                      <a:pt x="261" y="4"/>
                      <a:pt x="246" y="0"/>
                      <a:pt x="231" y="0"/>
                    </a:cubicBezTo>
                    <a:cubicBezTo>
                      <a:pt x="187" y="0"/>
                      <a:pt x="151" y="36"/>
                      <a:pt x="151" y="80"/>
                    </a:cubicBezTo>
                    <a:cubicBezTo>
                      <a:pt x="151" y="100"/>
                      <a:pt x="158" y="118"/>
                      <a:pt x="169" y="132"/>
                    </a:cubicBezTo>
                    <a:cubicBezTo>
                      <a:pt x="160" y="137"/>
                      <a:pt x="151" y="145"/>
                      <a:pt x="144" y="154"/>
                    </a:cubicBezTo>
                    <a:cubicBezTo>
                      <a:pt x="143" y="155"/>
                      <a:pt x="142" y="157"/>
                      <a:pt x="140" y="159"/>
                    </a:cubicBezTo>
                    <a:cubicBezTo>
                      <a:pt x="137" y="155"/>
                      <a:pt x="132" y="151"/>
                      <a:pt x="128" y="149"/>
                    </a:cubicBezTo>
                    <a:cubicBezTo>
                      <a:pt x="136" y="138"/>
                      <a:pt x="141" y="125"/>
                      <a:pt x="141" y="111"/>
                    </a:cubicBezTo>
                    <a:cubicBezTo>
                      <a:pt x="141" y="102"/>
                      <a:pt x="139" y="93"/>
                      <a:pt x="135" y="85"/>
                    </a:cubicBezTo>
                    <a:cubicBezTo>
                      <a:pt x="129" y="72"/>
                      <a:pt x="118" y="61"/>
                      <a:pt x="105" y="55"/>
                    </a:cubicBezTo>
                    <a:cubicBezTo>
                      <a:pt x="97" y="51"/>
                      <a:pt x="88" y="49"/>
                      <a:pt x="79" y="49"/>
                    </a:cubicBezTo>
                    <a:cubicBezTo>
                      <a:pt x="45" y="49"/>
                      <a:pt x="17" y="77"/>
                      <a:pt x="17" y="111"/>
                    </a:cubicBezTo>
                    <a:cubicBezTo>
                      <a:pt x="17" y="125"/>
                      <a:pt x="22" y="138"/>
                      <a:pt x="30" y="149"/>
                    </a:cubicBezTo>
                    <a:cubicBezTo>
                      <a:pt x="23" y="153"/>
                      <a:pt x="17" y="158"/>
                      <a:pt x="12" y="165"/>
                    </a:cubicBezTo>
                    <a:cubicBezTo>
                      <a:pt x="5" y="174"/>
                      <a:pt x="0" y="186"/>
                      <a:pt x="0" y="198"/>
                    </a:cubicBezTo>
                    <a:cubicBezTo>
                      <a:pt x="0" y="266"/>
                      <a:pt x="0" y="266"/>
                      <a:pt x="0" y="266"/>
                    </a:cubicBezTo>
                    <a:cubicBezTo>
                      <a:pt x="0" y="276"/>
                      <a:pt x="7" y="284"/>
                      <a:pt x="17" y="284"/>
                    </a:cubicBezTo>
                    <a:cubicBezTo>
                      <a:pt x="128" y="284"/>
                      <a:pt x="128" y="284"/>
                      <a:pt x="128" y="284"/>
                    </a:cubicBezTo>
                    <a:cubicBezTo>
                      <a:pt x="128" y="288"/>
                      <a:pt x="128" y="288"/>
                      <a:pt x="128" y="288"/>
                    </a:cubicBezTo>
                    <a:cubicBezTo>
                      <a:pt x="128" y="300"/>
                      <a:pt x="136" y="310"/>
                      <a:pt x="148" y="310"/>
                    </a:cubicBezTo>
                    <a:cubicBezTo>
                      <a:pt x="314" y="310"/>
                      <a:pt x="314" y="310"/>
                      <a:pt x="314" y="310"/>
                    </a:cubicBezTo>
                    <a:cubicBezTo>
                      <a:pt x="326" y="310"/>
                      <a:pt x="334" y="300"/>
                      <a:pt x="334" y="288"/>
                    </a:cubicBezTo>
                    <a:cubicBezTo>
                      <a:pt x="334" y="284"/>
                      <a:pt x="334" y="284"/>
                      <a:pt x="334" y="284"/>
                    </a:cubicBezTo>
                    <a:cubicBezTo>
                      <a:pt x="444" y="284"/>
                      <a:pt x="444" y="284"/>
                      <a:pt x="444" y="284"/>
                    </a:cubicBezTo>
                    <a:cubicBezTo>
                      <a:pt x="454" y="284"/>
                      <a:pt x="461" y="276"/>
                      <a:pt x="461" y="266"/>
                    </a:cubicBezTo>
                    <a:cubicBezTo>
                      <a:pt x="461" y="198"/>
                      <a:pt x="461" y="198"/>
                      <a:pt x="461" y="198"/>
                    </a:cubicBezTo>
                    <a:cubicBezTo>
                      <a:pt x="461" y="186"/>
                      <a:pt x="456" y="174"/>
                      <a:pt x="449" y="165"/>
                    </a:cubicBezTo>
                    <a:close/>
                    <a:moveTo>
                      <a:pt x="79" y="65"/>
                    </a:moveTo>
                    <a:cubicBezTo>
                      <a:pt x="86" y="65"/>
                      <a:pt x="92" y="67"/>
                      <a:pt x="98" y="70"/>
                    </a:cubicBezTo>
                    <a:cubicBezTo>
                      <a:pt x="108" y="74"/>
                      <a:pt x="116" y="82"/>
                      <a:pt x="120" y="92"/>
                    </a:cubicBezTo>
                    <a:cubicBezTo>
                      <a:pt x="123" y="97"/>
                      <a:pt x="125" y="104"/>
                      <a:pt x="125" y="111"/>
                    </a:cubicBezTo>
                    <a:cubicBezTo>
                      <a:pt x="125" y="125"/>
                      <a:pt x="118" y="137"/>
                      <a:pt x="109" y="146"/>
                    </a:cubicBezTo>
                    <a:cubicBezTo>
                      <a:pt x="108" y="146"/>
                      <a:pt x="107" y="147"/>
                      <a:pt x="106" y="147"/>
                    </a:cubicBezTo>
                    <a:cubicBezTo>
                      <a:pt x="106" y="148"/>
                      <a:pt x="106" y="148"/>
                      <a:pt x="105" y="148"/>
                    </a:cubicBezTo>
                    <a:cubicBezTo>
                      <a:pt x="105" y="149"/>
                      <a:pt x="104" y="149"/>
                      <a:pt x="103" y="150"/>
                    </a:cubicBezTo>
                    <a:cubicBezTo>
                      <a:pt x="103" y="150"/>
                      <a:pt x="102" y="150"/>
                      <a:pt x="102" y="151"/>
                    </a:cubicBezTo>
                    <a:cubicBezTo>
                      <a:pt x="101" y="151"/>
                      <a:pt x="100" y="151"/>
                      <a:pt x="100" y="152"/>
                    </a:cubicBezTo>
                    <a:cubicBezTo>
                      <a:pt x="99" y="152"/>
                      <a:pt x="98" y="152"/>
                      <a:pt x="98" y="153"/>
                    </a:cubicBezTo>
                    <a:cubicBezTo>
                      <a:pt x="97" y="153"/>
                      <a:pt x="97" y="153"/>
                      <a:pt x="96" y="153"/>
                    </a:cubicBezTo>
                    <a:cubicBezTo>
                      <a:pt x="95" y="154"/>
                      <a:pt x="94" y="154"/>
                      <a:pt x="94" y="154"/>
                    </a:cubicBezTo>
                    <a:cubicBezTo>
                      <a:pt x="93" y="154"/>
                      <a:pt x="92" y="155"/>
                      <a:pt x="92" y="155"/>
                    </a:cubicBezTo>
                    <a:cubicBezTo>
                      <a:pt x="91" y="155"/>
                      <a:pt x="90" y="155"/>
                      <a:pt x="89" y="156"/>
                    </a:cubicBezTo>
                    <a:cubicBezTo>
                      <a:pt x="89" y="156"/>
                      <a:pt x="88" y="156"/>
                      <a:pt x="88" y="156"/>
                    </a:cubicBezTo>
                    <a:cubicBezTo>
                      <a:pt x="87" y="156"/>
                      <a:pt x="86" y="156"/>
                      <a:pt x="84" y="156"/>
                    </a:cubicBezTo>
                    <a:cubicBezTo>
                      <a:pt x="84" y="156"/>
                      <a:pt x="84" y="156"/>
                      <a:pt x="83" y="156"/>
                    </a:cubicBezTo>
                    <a:cubicBezTo>
                      <a:pt x="82" y="157"/>
                      <a:pt x="80" y="157"/>
                      <a:pt x="79" y="157"/>
                    </a:cubicBezTo>
                    <a:cubicBezTo>
                      <a:pt x="77" y="157"/>
                      <a:pt x="76" y="157"/>
                      <a:pt x="74" y="156"/>
                    </a:cubicBezTo>
                    <a:cubicBezTo>
                      <a:pt x="74" y="156"/>
                      <a:pt x="74" y="156"/>
                      <a:pt x="73" y="156"/>
                    </a:cubicBezTo>
                    <a:cubicBezTo>
                      <a:pt x="72" y="156"/>
                      <a:pt x="71" y="156"/>
                      <a:pt x="70" y="156"/>
                    </a:cubicBezTo>
                    <a:cubicBezTo>
                      <a:pt x="69" y="156"/>
                      <a:pt x="69" y="156"/>
                      <a:pt x="69" y="156"/>
                    </a:cubicBezTo>
                    <a:cubicBezTo>
                      <a:pt x="68" y="155"/>
                      <a:pt x="67" y="155"/>
                      <a:pt x="66" y="155"/>
                    </a:cubicBezTo>
                    <a:cubicBezTo>
                      <a:pt x="65" y="155"/>
                      <a:pt x="65" y="154"/>
                      <a:pt x="64" y="154"/>
                    </a:cubicBezTo>
                    <a:cubicBezTo>
                      <a:pt x="63" y="154"/>
                      <a:pt x="63" y="154"/>
                      <a:pt x="62" y="153"/>
                    </a:cubicBezTo>
                    <a:cubicBezTo>
                      <a:pt x="61" y="153"/>
                      <a:pt x="61" y="153"/>
                      <a:pt x="60" y="153"/>
                    </a:cubicBezTo>
                    <a:cubicBezTo>
                      <a:pt x="59" y="152"/>
                      <a:pt x="59" y="152"/>
                      <a:pt x="58" y="152"/>
                    </a:cubicBezTo>
                    <a:cubicBezTo>
                      <a:pt x="57" y="151"/>
                      <a:pt x="57" y="151"/>
                      <a:pt x="56" y="151"/>
                    </a:cubicBezTo>
                    <a:cubicBezTo>
                      <a:pt x="56" y="150"/>
                      <a:pt x="55" y="150"/>
                      <a:pt x="55" y="150"/>
                    </a:cubicBezTo>
                    <a:cubicBezTo>
                      <a:pt x="54" y="149"/>
                      <a:pt x="53" y="149"/>
                      <a:pt x="52" y="148"/>
                    </a:cubicBezTo>
                    <a:cubicBezTo>
                      <a:pt x="52" y="148"/>
                      <a:pt x="52" y="148"/>
                      <a:pt x="51" y="147"/>
                    </a:cubicBezTo>
                    <a:cubicBezTo>
                      <a:pt x="51" y="147"/>
                      <a:pt x="50" y="146"/>
                      <a:pt x="49" y="146"/>
                    </a:cubicBezTo>
                    <a:cubicBezTo>
                      <a:pt x="39" y="137"/>
                      <a:pt x="33" y="125"/>
                      <a:pt x="33" y="111"/>
                    </a:cubicBezTo>
                    <a:cubicBezTo>
                      <a:pt x="33" y="86"/>
                      <a:pt x="54" y="65"/>
                      <a:pt x="79" y="65"/>
                    </a:cubicBezTo>
                    <a:close/>
                    <a:moveTo>
                      <a:pt x="129" y="189"/>
                    </a:moveTo>
                    <a:cubicBezTo>
                      <a:pt x="128" y="190"/>
                      <a:pt x="128" y="191"/>
                      <a:pt x="128" y="192"/>
                    </a:cubicBezTo>
                    <a:cubicBezTo>
                      <a:pt x="128" y="194"/>
                      <a:pt x="128" y="195"/>
                      <a:pt x="128" y="196"/>
                    </a:cubicBezTo>
                    <a:cubicBezTo>
                      <a:pt x="128" y="196"/>
                      <a:pt x="128" y="196"/>
                      <a:pt x="128" y="196"/>
                    </a:cubicBezTo>
                    <a:cubicBezTo>
                      <a:pt x="128" y="268"/>
                      <a:pt x="128" y="268"/>
                      <a:pt x="128" y="268"/>
                    </a:cubicBezTo>
                    <a:cubicBezTo>
                      <a:pt x="43" y="268"/>
                      <a:pt x="43" y="268"/>
                      <a:pt x="43" y="268"/>
                    </a:cubicBezTo>
                    <a:cubicBezTo>
                      <a:pt x="43" y="206"/>
                      <a:pt x="43" y="206"/>
                      <a:pt x="43" y="206"/>
                    </a:cubicBezTo>
                    <a:cubicBezTo>
                      <a:pt x="43" y="202"/>
                      <a:pt x="39" y="198"/>
                      <a:pt x="35" y="198"/>
                    </a:cubicBezTo>
                    <a:cubicBezTo>
                      <a:pt x="31" y="198"/>
                      <a:pt x="27" y="202"/>
                      <a:pt x="27" y="206"/>
                    </a:cubicBezTo>
                    <a:cubicBezTo>
                      <a:pt x="27" y="268"/>
                      <a:pt x="27" y="268"/>
                      <a:pt x="27" y="268"/>
                    </a:cubicBezTo>
                    <a:cubicBezTo>
                      <a:pt x="17" y="268"/>
                      <a:pt x="17" y="268"/>
                      <a:pt x="17" y="268"/>
                    </a:cubicBezTo>
                    <a:cubicBezTo>
                      <a:pt x="17" y="268"/>
                      <a:pt x="17" y="268"/>
                      <a:pt x="17" y="268"/>
                    </a:cubicBezTo>
                    <a:cubicBezTo>
                      <a:pt x="16" y="268"/>
                      <a:pt x="16" y="267"/>
                      <a:pt x="16" y="266"/>
                    </a:cubicBezTo>
                    <a:cubicBezTo>
                      <a:pt x="16" y="198"/>
                      <a:pt x="16" y="198"/>
                      <a:pt x="16" y="198"/>
                    </a:cubicBezTo>
                    <a:cubicBezTo>
                      <a:pt x="16" y="191"/>
                      <a:pt x="19" y="182"/>
                      <a:pt x="25" y="174"/>
                    </a:cubicBezTo>
                    <a:cubicBezTo>
                      <a:pt x="30" y="168"/>
                      <a:pt x="36" y="163"/>
                      <a:pt x="42" y="160"/>
                    </a:cubicBezTo>
                    <a:cubicBezTo>
                      <a:pt x="42" y="161"/>
                      <a:pt x="42" y="161"/>
                      <a:pt x="43" y="161"/>
                    </a:cubicBezTo>
                    <a:cubicBezTo>
                      <a:pt x="44" y="162"/>
                      <a:pt x="45" y="162"/>
                      <a:pt x="46" y="163"/>
                    </a:cubicBezTo>
                    <a:cubicBezTo>
                      <a:pt x="46" y="163"/>
                      <a:pt x="47" y="164"/>
                      <a:pt x="47" y="164"/>
                    </a:cubicBezTo>
                    <a:cubicBezTo>
                      <a:pt x="48" y="164"/>
                      <a:pt x="49" y="165"/>
                      <a:pt x="50" y="166"/>
                    </a:cubicBezTo>
                    <a:cubicBezTo>
                      <a:pt x="50" y="166"/>
                      <a:pt x="51" y="166"/>
                      <a:pt x="51" y="166"/>
                    </a:cubicBezTo>
                    <a:cubicBezTo>
                      <a:pt x="53" y="167"/>
                      <a:pt x="55" y="168"/>
                      <a:pt x="57" y="169"/>
                    </a:cubicBezTo>
                    <a:cubicBezTo>
                      <a:pt x="58" y="169"/>
                      <a:pt x="59" y="169"/>
                      <a:pt x="60" y="170"/>
                    </a:cubicBezTo>
                    <a:cubicBezTo>
                      <a:pt x="60" y="170"/>
                      <a:pt x="61" y="170"/>
                      <a:pt x="62" y="170"/>
                    </a:cubicBezTo>
                    <a:cubicBezTo>
                      <a:pt x="63" y="171"/>
                      <a:pt x="64" y="171"/>
                      <a:pt x="65" y="171"/>
                    </a:cubicBezTo>
                    <a:cubicBezTo>
                      <a:pt x="66" y="171"/>
                      <a:pt x="67" y="171"/>
                      <a:pt x="67" y="172"/>
                    </a:cubicBezTo>
                    <a:cubicBezTo>
                      <a:pt x="69" y="172"/>
                      <a:pt x="70" y="172"/>
                      <a:pt x="71" y="172"/>
                    </a:cubicBezTo>
                    <a:cubicBezTo>
                      <a:pt x="72" y="172"/>
                      <a:pt x="72" y="172"/>
                      <a:pt x="73" y="172"/>
                    </a:cubicBezTo>
                    <a:cubicBezTo>
                      <a:pt x="75" y="173"/>
                      <a:pt x="77" y="173"/>
                      <a:pt x="79" y="173"/>
                    </a:cubicBezTo>
                    <a:cubicBezTo>
                      <a:pt x="81" y="173"/>
                      <a:pt x="83" y="173"/>
                      <a:pt x="85" y="172"/>
                    </a:cubicBezTo>
                    <a:cubicBezTo>
                      <a:pt x="85" y="172"/>
                      <a:pt x="86" y="172"/>
                      <a:pt x="86" y="172"/>
                    </a:cubicBezTo>
                    <a:cubicBezTo>
                      <a:pt x="88" y="172"/>
                      <a:pt x="89" y="172"/>
                      <a:pt x="90" y="172"/>
                    </a:cubicBezTo>
                    <a:cubicBezTo>
                      <a:pt x="91" y="171"/>
                      <a:pt x="92" y="171"/>
                      <a:pt x="92" y="171"/>
                    </a:cubicBezTo>
                    <a:cubicBezTo>
                      <a:pt x="94" y="171"/>
                      <a:pt x="95" y="171"/>
                      <a:pt x="96" y="170"/>
                    </a:cubicBezTo>
                    <a:cubicBezTo>
                      <a:pt x="96" y="170"/>
                      <a:pt x="97" y="170"/>
                      <a:pt x="98" y="170"/>
                    </a:cubicBezTo>
                    <a:cubicBezTo>
                      <a:pt x="99" y="169"/>
                      <a:pt x="100" y="169"/>
                      <a:pt x="101" y="169"/>
                    </a:cubicBezTo>
                    <a:cubicBezTo>
                      <a:pt x="103" y="168"/>
                      <a:pt x="105" y="167"/>
                      <a:pt x="107" y="166"/>
                    </a:cubicBezTo>
                    <a:cubicBezTo>
                      <a:pt x="107" y="166"/>
                      <a:pt x="108" y="166"/>
                      <a:pt x="108" y="166"/>
                    </a:cubicBezTo>
                    <a:cubicBezTo>
                      <a:pt x="109" y="165"/>
                      <a:pt x="110" y="164"/>
                      <a:pt x="111" y="164"/>
                    </a:cubicBezTo>
                    <a:cubicBezTo>
                      <a:pt x="111" y="164"/>
                      <a:pt x="112" y="163"/>
                      <a:pt x="112" y="163"/>
                    </a:cubicBezTo>
                    <a:cubicBezTo>
                      <a:pt x="113" y="162"/>
                      <a:pt x="114" y="162"/>
                      <a:pt x="115" y="161"/>
                    </a:cubicBezTo>
                    <a:cubicBezTo>
                      <a:pt x="115" y="161"/>
                      <a:pt x="116" y="161"/>
                      <a:pt x="116" y="160"/>
                    </a:cubicBezTo>
                    <a:cubicBezTo>
                      <a:pt x="122" y="163"/>
                      <a:pt x="128" y="168"/>
                      <a:pt x="133" y="174"/>
                    </a:cubicBezTo>
                    <a:cubicBezTo>
                      <a:pt x="131" y="179"/>
                      <a:pt x="129" y="184"/>
                      <a:pt x="129" y="189"/>
                    </a:cubicBezTo>
                    <a:close/>
                    <a:moveTo>
                      <a:pt x="318" y="288"/>
                    </a:moveTo>
                    <a:cubicBezTo>
                      <a:pt x="318" y="292"/>
                      <a:pt x="316" y="294"/>
                      <a:pt x="314" y="294"/>
                    </a:cubicBezTo>
                    <a:cubicBezTo>
                      <a:pt x="298" y="294"/>
                      <a:pt x="298" y="294"/>
                      <a:pt x="298" y="294"/>
                    </a:cubicBezTo>
                    <a:cubicBezTo>
                      <a:pt x="298" y="196"/>
                      <a:pt x="298" y="196"/>
                      <a:pt x="298" y="196"/>
                    </a:cubicBezTo>
                    <a:cubicBezTo>
                      <a:pt x="298" y="191"/>
                      <a:pt x="294" y="188"/>
                      <a:pt x="290" y="188"/>
                    </a:cubicBezTo>
                    <a:cubicBezTo>
                      <a:pt x="285" y="188"/>
                      <a:pt x="282" y="191"/>
                      <a:pt x="282" y="196"/>
                    </a:cubicBezTo>
                    <a:cubicBezTo>
                      <a:pt x="282" y="294"/>
                      <a:pt x="282" y="294"/>
                      <a:pt x="282" y="294"/>
                    </a:cubicBezTo>
                    <a:cubicBezTo>
                      <a:pt x="180" y="294"/>
                      <a:pt x="180" y="294"/>
                      <a:pt x="180" y="294"/>
                    </a:cubicBezTo>
                    <a:cubicBezTo>
                      <a:pt x="180" y="196"/>
                      <a:pt x="180" y="196"/>
                      <a:pt x="180" y="196"/>
                    </a:cubicBezTo>
                    <a:cubicBezTo>
                      <a:pt x="180" y="191"/>
                      <a:pt x="177" y="188"/>
                      <a:pt x="172" y="188"/>
                    </a:cubicBezTo>
                    <a:cubicBezTo>
                      <a:pt x="168" y="188"/>
                      <a:pt x="164" y="191"/>
                      <a:pt x="164" y="196"/>
                    </a:cubicBezTo>
                    <a:cubicBezTo>
                      <a:pt x="164" y="294"/>
                      <a:pt x="164" y="294"/>
                      <a:pt x="164" y="294"/>
                    </a:cubicBezTo>
                    <a:cubicBezTo>
                      <a:pt x="148" y="294"/>
                      <a:pt x="148" y="294"/>
                      <a:pt x="148" y="294"/>
                    </a:cubicBezTo>
                    <a:cubicBezTo>
                      <a:pt x="147" y="294"/>
                      <a:pt x="144" y="292"/>
                      <a:pt x="144" y="288"/>
                    </a:cubicBezTo>
                    <a:cubicBezTo>
                      <a:pt x="144" y="276"/>
                      <a:pt x="144" y="276"/>
                      <a:pt x="144" y="276"/>
                    </a:cubicBezTo>
                    <a:cubicBezTo>
                      <a:pt x="144" y="276"/>
                      <a:pt x="144" y="276"/>
                      <a:pt x="144" y="276"/>
                    </a:cubicBezTo>
                    <a:cubicBezTo>
                      <a:pt x="144" y="196"/>
                      <a:pt x="144" y="196"/>
                      <a:pt x="144" y="196"/>
                    </a:cubicBezTo>
                    <a:cubicBezTo>
                      <a:pt x="144" y="196"/>
                      <a:pt x="144" y="196"/>
                      <a:pt x="144" y="196"/>
                    </a:cubicBezTo>
                    <a:cubicBezTo>
                      <a:pt x="144" y="195"/>
                      <a:pt x="144" y="193"/>
                      <a:pt x="144" y="192"/>
                    </a:cubicBezTo>
                    <a:cubicBezTo>
                      <a:pt x="144" y="192"/>
                      <a:pt x="144" y="191"/>
                      <a:pt x="145" y="191"/>
                    </a:cubicBezTo>
                    <a:cubicBezTo>
                      <a:pt x="145" y="190"/>
                      <a:pt x="145" y="188"/>
                      <a:pt x="145" y="187"/>
                    </a:cubicBezTo>
                    <a:cubicBezTo>
                      <a:pt x="145" y="187"/>
                      <a:pt x="145" y="187"/>
                      <a:pt x="146" y="186"/>
                    </a:cubicBezTo>
                    <a:cubicBezTo>
                      <a:pt x="146" y="185"/>
                      <a:pt x="146" y="184"/>
                      <a:pt x="147" y="182"/>
                    </a:cubicBezTo>
                    <a:cubicBezTo>
                      <a:pt x="147" y="182"/>
                      <a:pt x="147" y="182"/>
                      <a:pt x="147" y="181"/>
                    </a:cubicBezTo>
                    <a:cubicBezTo>
                      <a:pt x="148" y="180"/>
                      <a:pt x="148" y="178"/>
                      <a:pt x="149" y="177"/>
                    </a:cubicBezTo>
                    <a:cubicBezTo>
                      <a:pt x="149" y="177"/>
                      <a:pt x="149" y="177"/>
                      <a:pt x="149" y="177"/>
                    </a:cubicBezTo>
                    <a:cubicBezTo>
                      <a:pt x="151" y="172"/>
                      <a:pt x="154" y="167"/>
                      <a:pt x="157" y="163"/>
                    </a:cubicBezTo>
                    <a:cubicBezTo>
                      <a:pt x="164" y="154"/>
                      <a:pt x="173" y="147"/>
                      <a:pt x="182" y="144"/>
                    </a:cubicBezTo>
                    <a:cubicBezTo>
                      <a:pt x="195" y="154"/>
                      <a:pt x="212" y="160"/>
                      <a:pt x="231" y="160"/>
                    </a:cubicBezTo>
                    <a:cubicBezTo>
                      <a:pt x="250" y="160"/>
                      <a:pt x="267" y="154"/>
                      <a:pt x="280" y="143"/>
                    </a:cubicBezTo>
                    <a:cubicBezTo>
                      <a:pt x="289" y="147"/>
                      <a:pt x="298" y="154"/>
                      <a:pt x="305" y="163"/>
                    </a:cubicBezTo>
                    <a:cubicBezTo>
                      <a:pt x="308" y="167"/>
                      <a:pt x="311" y="172"/>
                      <a:pt x="313" y="176"/>
                    </a:cubicBezTo>
                    <a:cubicBezTo>
                      <a:pt x="314" y="178"/>
                      <a:pt x="314" y="179"/>
                      <a:pt x="315" y="181"/>
                    </a:cubicBezTo>
                    <a:cubicBezTo>
                      <a:pt x="315" y="181"/>
                      <a:pt x="315" y="182"/>
                      <a:pt x="316" y="182"/>
                    </a:cubicBezTo>
                    <a:cubicBezTo>
                      <a:pt x="316" y="183"/>
                      <a:pt x="316" y="184"/>
                      <a:pt x="317" y="186"/>
                    </a:cubicBezTo>
                    <a:cubicBezTo>
                      <a:pt x="317" y="186"/>
                      <a:pt x="317" y="187"/>
                      <a:pt x="317" y="187"/>
                    </a:cubicBezTo>
                    <a:cubicBezTo>
                      <a:pt x="317" y="188"/>
                      <a:pt x="318" y="190"/>
                      <a:pt x="318" y="191"/>
                    </a:cubicBezTo>
                    <a:cubicBezTo>
                      <a:pt x="318" y="191"/>
                      <a:pt x="318" y="191"/>
                      <a:pt x="318" y="192"/>
                    </a:cubicBezTo>
                    <a:cubicBezTo>
                      <a:pt x="318" y="193"/>
                      <a:pt x="318" y="195"/>
                      <a:pt x="318" y="196"/>
                    </a:cubicBezTo>
                    <a:cubicBezTo>
                      <a:pt x="318" y="276"/>
                      <a:pt x="318" y="276"/>
                      <a:pt x="318" y="276"/>
                    </a:cubicBezTo>
                    <a:cubicBezTo>
                      <a:pt x="318" y="276"/>
                      <a:pt x="318" y="276"/>
                      <a:pt x="318" y="276"/>
                    </a:cubicBezTo>
                    <a:lnTo>
                      <a:pt x="318" y="288"/>
                    </a:lnTo>
                    <a:close/>
                    <a:moveTo>
                      <a:pt x="382" y="65"/>
                    </a:moveTo>
                    <a:cubicBezTo>
                      <a:pt x="389" y="65"/>
                      <a:pt x="396" y="67"/>
                      <a:pt x="402" y="70"/>
                    </a:cubicBezTo>
                    <a:cubicBezTo>
                      <a:pt x="412" y="74"/>
                      <a:pt x="419" y="82"/>
                      <a:pt x="424" y="92"/>
                    </a:cubicBezTo>
                    <a:cubicBezTo>
                      <a:pt x="427" y="97"/>
                      <a:pt x="428" y="104"/>
                      <a:pt x="428" y="111"/>
                    </a:cubicBezTo>
                    <a:cubicBezTo>
                      <a:pt x="428" y="125"/>
                      <a:pt x="422" y="137"/>
                      <a:pt x="412" y="146"/>
                    </a:cubicBezTo>
                    <a:cubicBezTo>
                      <a:pt x="411" y="146"/>
                      <a:pt x="411" y="147"/>
                      <a:pt x="410" y="147"/>
                    </a:cubicBezTo>
                    <a:cubicBezTo>
                      <a:pt x="410" y="148"/>
                      <a:pt x="409" y="148"/>
                      <a:pt x="409" y="148"/>
                    </a:cubicBezTo>
                    <a:cubicBezTo>
                      <a:pt x="408" y="149"/>
                      <a:pt x="407" y="149"/>
                      <a:pt x="407" y="150"/>
                    </a:cubicBezTo>
                    <a:cubicBezTo>
                      <a:pt x="406" y="150"/>
                      <a:pt x="406" y="150"/>
                      <a:pt x="405" y="151"/>
                    </a:cubicBezTo>
                    <a:cubicBezTo>
                      <a:pt x="405" y="151"/>
                      <a:pt x="404" y="151"/>
                      <a:pt x="403" y="152"/>
                    </a:cubicBezTo>
                    <a:cubicBezTo>
                      <a:pt x="403" y="152"/>
                      <a:pt x="402" y="152"/>
                      <a:pt x="401" y="153"/>
                    </a:cubicBezTo>
                    <a:cubicBezTo>
                      <a:pt x="401" y="153"/>
                      <a:pt x="400" y="153"/>
                      <a:pt x="399" y="153"/>
                    </a:cubicBezTo>
                    <a:cubicBezTo>
                      <a:pt x="399" y="154"/>
                      <a:pt x="398" y="154"/>
                      <a:pt x="397" y="154"/>
                    </a:cubicBezTo>
                    <a:cubicBezTo>
                      <a:pt x="397" y="154"/>
                      <a:pt x="396" y="155"/>
                      <a:pt x="396" y="155"/>
                    </a:cubicBezTo>
                    <a:cubicBezTo>
                      <a:pt x="395" y="155"/>
                      <a:pt x="394" y="155"/>
                      <a:pt x="393" y="156"/>
                    </a:cubicBezTo>
                    <a:cubicBezTo>
                      <a:pt x="392" y="156"/>
                      <a:pt x="392" y="156"/>
                      <a:pt x="391" y="156"/>
                    </a:cubicBezTo>
                    <a:cubicBezTo>
                      <a:pt x="390" y="156"/>
                      <a:pt x="389" y="156"/>
                      <a:pt x="388" y="156"/>
                    </a:cubicBezTo>
                    <a:cubicBezTo>
                      <a:pt x="388" y="156"/>
                      <a:pt x="387" y="156"/>
                      <a:pt x="387" y="156"/>
                    </a:cubicBezTo>
                    <a:cubicBezTo>
                      <a:pt x="385" y="157"/>
                      <a:pt x="384" y="157"/>
                      <a:pt x="382" y="157"/>
                    </a:cubicBezTo>
                    <a:cubicBezTo>
                      <a:pt x="382" y="157"/>
                      <a:pt x="382" y="157"/>
                      <a:pt x="382" y="157"/>
                    </a:cubicBezTo>
                    <a:cubicBezTo>
                      <a:pt x="381" y="157"/>
                      <a:pt x="379" y="157"/>
                      <a:pt x="378" y="156"/>
                    </a:cubicBezTo>
                    <a:cubicBezTo>
                      <a:pt x="378" y="156"/>
                      <a:pt x="377" y="156"/>
                      <a:pt x="377" y="156"/>
                    </a:cubicBezTo>
                    <a:cubicBezTo>
                      <a:pt x="376" y="156"/>
                      <a:pt x="375" y="156"/>
                      <a:pt x="374" y="156"/>
                    </a:cubicBezTo>
                    <a:cubicBezTo>
                      <a:pt x="373" y="156"/>
                      <a:pt x="373" y="156"/>
                      <a:pt x="372" y="155"/>
                    </a:cubicBezTo>
                    <a:cubicBezTo>
                      <a:pt x="371" y="155"/>
                      <a:pt x="370" y="155"/>
                      <a:pt x="369" y="155"/>
                    </a:cubicBezTo>
                    <a:cubicBezTo>
                      <a:pt x="369" y="155"/>
                      <a:pt x="368" y="154"/>
                      <a:pt x="368" y="154"/>
                    </a:cubicBezTo>
                    <a:cubicBezTo>
                      <a:pt x="367" y="154"/>
                      <a:pt x="366" y="154"/>
                      <a:pt x="365" y="153"/>
                    </a:cubicBezTo>
                    <a:cubicBezTo>
                      <a:pt x="365" y="153"/>
                      <a:pt x="364" y="153"/>
                      <a:pt x="363" y="153"/>
                    </a:cubicBezTo>
                    <a:cubicBezTo>
                      <a:pt x="363" y="152"/>
                      <a:pt x="362" y="152"/>
                      <a:pt x="362" y="152"/>
                    </a:cubicBezTo>
                    <a:cubicBezTo>
                      <a:pt x="361" y="151"/>
                      <a:pt x="360" y="151"/>
                      <a:pt x="360" y="151"/>
                    </a:cubicBezTo>
                    <a:cubicBezTo>
                      <a:pt x="359" y="150"/>
                      <a:pt x="359" y="150"/>
                      <a:pt x="358" y="150"/>
                    </a:cubicBezTo>
                    <a:cubicBezTo>
                      <a:pt x="357" y="149"/>
                      <a:pt x="357" y="149"/>
                      <a:pt x="356" y="148"/>
                    </a:cubicBezTo>
                    <a:cubicBezTo>
                      <a:pt x="356" y="148"/>
                      <a:pt x="355" y="148"/>
                      <a:pt x="355" y="148"/>
                    </a:cubicBezTo>
                    <a:cubicBezTo>
                      <a:pt x="354" y="147"/>
                      <a:pt x="353" y="146"/>
                      <a:pt x="353" y="146"/>
                    </a:cubicBezTo>
                    <a:cubicBezTo>
                      <a:pt x="343" y="137"/>
                      <a:pt x="337" y="125"/>
                      <a:pt x="337" y="111"/>
                    </a:cubicBezTo>
                    <a:cubicBezTo>
                      <a:pt x="337" y="86"/>
                      <a:pt x="357" y="65"/>
                      <a:pt x="382" y="65"/>
                    </a:cubicBezTo>
                    <a:close/>
                    <a:moveTo>
                      <a:pt x="445" y="266"/>
                    </a:moveTo>
                    <a:cubicBezTo>
                      <a:pt x="445" y="267"/>
                      <a:pt x="445" y="268"/>
                      <a:pt x="445" y="268"/>
                    </a:cubicBezTo>
                    <a:cubicBezTo>
                      <a:pt x="444" y="268"/>
                      <a:pt x="444" y="268"/>
                      <a:pt x="444" y="268"/>
                    </a:cubicBezTo>
                    <a:cubicBezTo>
                      <a:pt x="434" y="268"/>
                      <a:pt x="434" y="268"/>
                      <a:pt x="434" y="268"/>
                    </a:cubicBezTo>
                    <a:cubicBezTo>
                      <a:pt x="434" y="206"/>
                      <a:pt x="434" y="206"/>
                      <a:pt x="434" y="206"/>
                    </a:cubicBezTo>
                    <a:cubicBezTo>
                      <a:pt x="434" y="202"/>
                      <a:pt x="431" y="198"/>
                      <a:pt x="426" y="198"/>
                    </a:cubicBezTo>
                    <a:cubicBezTo>
                      <a:pt x="422" y="198"/>
                      <a:pt x="418" y="202"/>
                      <a:pt x="418" y="206"/>
                    </a:cubicBezTo>
                    <a:cubicBezTo>
                      <a:pt x="418" y="268"/>
                      <a:pt x="418" y="268"/>
                      <a:pt x="418" y="268"/>
                    </a:cubicBezTo>
                    <a:cubicBezTo>
                      <a:pt x="334" y="268"/>
                      <a:pt x="334" y="268"/>
                      <a:pt x="334" y="268"/>
                    </a:cubicBezTo>
                    <a:cubicBezTo>
                      <a:pt x="334" y="264"/>
                      <a:pt x="334" y="264"/>
                      <a:pt x="334" y="264"/>
                    </a:cubicBezTo>
                    <a:cubicBezTo>
                      <a:pt x="334" y="196"/>
                      <a:pt x="334" y="196"/>
                      <a:pt x="334" y="196"/>
                    </a:cubicBezTo>
                    <a:cubicBezTo>
                      <a:pt x="334" y="196"/>
                      <a:pt x="334" y="196"/>
                      <a:pt x="334" y="196"/>
                    </a:cubicBezTo>
                    <a:cubicBezTo>
                      <a:pt x="334" y="194"/>
                      <a:pt x="334" y="193"/>
                      <a:pt x="334" y="191"/>
                    </a:cubicBezTo>
                    <a:cubicBezTo>
                      <a:pt x="334" y="190"/>
                      <a:pt x="334" y="189"/>
                      <a:pt x="333" y="188"/>
                    </a:cubicBezTo>
                    <a:cubicBezTo>
                      <a:pt x="333" y="187"/>
                      <a:pt x="333" y="186"/>
                      <a:pt x="333" y="185"/>
                    </a:cubicBezTo>
                    <a:cubicBezTo>
                      <a:pt x="333" y="184"/>
                      <a:pt x="333" y="183"/>
                      <a:pt x="332" y="183"/>
                    </a:cubicBezTo>
                    <a:cubicBezTo>
                      <a:pt x="332" y="182"/>
                      <a:pt x="332" y="180"/>
                      <a:pt x="331" y="179"/>
                    </a:cubicBezTo>
                    <a:cubicBezTo>
                      <a:pt x="331" y="179"/>
                      <a:pt x="331" y="178"/>
                      <a:pt x="331" y="178"/>
                    </a:cubicBezTo>
                    <a:cubicBezTo>
                      <a:pt x="330" y="176"/>
                      <a:pt x="330" y="175"/>
                      <a:pt x="329" y="174"/>
                    </a:cubicBezTo>
                    <a:cubicBezTo>
                      <a:pt x="329" y="174"/>
                      <a:pt x="329" y="173"/>
                      <a:pt x="329" y="173"/>
                    </a:cubicBezTo>
                    <a:cubicBezTo>
                      <a:pt x="334" y="168"/>
                      <a:pt x="340" y="163"/>
                      <a:pt x="346" y="160"/>
                    </a:cubicBezTo>
                    <a:cubicBezTo>
                      <a:pt x="346" y="161"/>
                      <a:pt x="346" y="161"/>
                      <a:pt x="346" y="161"/>
                    </a:cubicBezTo>
                    <a:cubicBezTo>
                      <a:pt x="347" y="162"/>
                      <a:pt x="348" y="162"/>
                      <a:pt x="349" y="163"/>
                    </a:cubicBezTo>
                    <a:cubicBezTo>
                      <a:pt x="350" y="163"/>
                      <a:pt x="350" y="164"/>
                      <a:pt x="351" y="164"/>
                    </a:cubicBezTo>
                    <a:cubicBezTo>
                      <a:pt x="352" y="164"/>
                      <a:pt x="353" y="165"/>
                      <a:pt x="354" y="166"/>
                    </a:cubicBezTo>
                    <a:cubicBezTo>
                      <a:pt x="354" y="166"/>
                      <a:pt x="355" y="166"/>
                      <a:pt x="355" y="166"/>
                    </a:cubicBezTo>
                    <a:cubicBezTo>
                      <a:pt x="357" y="167"/>
                      <a:pt x="359" y="168"/>
                      <a:pt x="360" y="169"/>
                    </a:cubicBezTo>
                    <a:cubicBezTo>
                      <a:pt x="361" y="169"/>
                      <a:pt x="362" y="169"/>
                      <a:pt x="363" y="170"/>
                    </a:cubicBezTo>
                    <a:cubicBezTo>
                      <a:pt x="364" y="170"/>
                      <a:pt x="365" y="170"/>
                      <a:pt x="366" y="170"/>
                    </a:cubicBezTo>
                    <a:cubicBezTo>
                      <a:pt x="367" y="171"/>
                      <a:pt x="368" y="171"/>
                      <a:pt x="369" y="171"/>
                    </a:cubicBezTo>
                    <a:cubicBezTo>
                      <a:pt x="370" y="171"/>
                      <a:pt x="370" y="171"/>
                      <a:pt x="371" y="172"/>
                    </a:cubicBezTo>
                    <a:cubicBezTo>
                      <a:pt x="372" y="172"/>
                      <a:pt x="374" y="172"/>
                      <a:pt x="375" y="172"/>
                    </a:cubicBezTo>
                    <a:cubicBezTo>
                      <a:pt x="375" y="172"/>
                      <a:pt x="376" y="172"/>
                      <a:pt x="377" y="172"/>
                    </a:cubicBezTo>
                    <a:cubicBezTo>
                      <a:pt x="379" y="173"/>
                      <a:pt x="380" y="173"/>
                      <a:pt x="382" y="173"/>
                    </a:cubicBezTo>
                    <a:cubicBezTo>
                      <a:pt x="382" y="173"/>
                      <a:pt x="382" y="173"/>
                      <a:pt x="382" y="173"/>
                    </a:cubicBezTo>
                    <a:cubicBezTo>
                      <a:pt x="384" y="173"/>
                      <a:pt x="386" y="173"/>
                      <a:pt x="388" y="172"/>
                    </a:cubicBezTo>
                    <a:cubicBezTo>
                      <a:pt x="389" y="172"/>
                      <a:pt x="389" y="172"/>
                      <a:pt x="390" y="172"/>
                    </a:cubicBezTo>
                    <a:cubicBezTo>
                      <a:pt x="391" y="172"/>
                      <a:pt x="393" y="172"/>
                      <a:pt x="394" y="172"/>
                    </a:cubicBezTo>
                    <a:cubicBezTo>
                      <a:pt x="395" y="171"/>
                      <a:pt x="395" y="171"/>
                      <a:pt x="396" y="171"/>
                    </a:cubicBezTo>
                    <a:cubicBezTo>
                      <a:pt x="397" y="171"/>
                      <a:pt x="398" y="171"/>
                      <a:pt x="399" y="170"/>
                    </a:cubicBezTo>
                    <a:cubicBezTo>
                      <a:pt x="400" y="170"/>
                      <a:pt x="401" y="170"/>
                      <a:pt x="402" y="170"/>
                    </a:cubicBezTo>
                    <a:cubicBezTo>
                      <a:pt x="402" y="169"/>
                      <a:pt x="403" y="169"/>
                      <a:pt x="404" y="169"/>
                    </a:cubicBezTo>
                    <a:cubicBezTo>
                      <a:pt x="408" y="167"/>
                      <a:pt x="411" y="166"/>
                      <a:pt x="414" y="164"/>
                    </a:cubicBezTo>
                    <a:cubicBezTo>
                      <a:pt x="415" y="163"/>
                      <a:pt x="415" y="163"/>
                      <a:pt x="416" y="163"/>
                    </a:cubicBezTo>
                    <a:cubicBezTo>
                      <a:pt x="417" y="162"/>
                      <a:pt x="418" y="162"/>
                      <a:pt x="419" y="161"/>
                    </a:cubicBezTo>
                    <a:cubicBezTo>
                      <a:pt x="419" y="161"/>
                      <a:pt x="419" y="161"/>
                      <a:pt x="419" y="160"/>
                    </a:cubicBezTo>
                    <a:cubicBezTo>
                      <a:pt x="425" y="163"/>
                      <a:pt x="431" y="168"/>
                      <a:pt x="436" y="174"/>
                    </a:cubicBezTo>
                    <a:cubicBezTo>
                      <a:pt x="442" y="182"/>
                      <a:pt x="445" y="191"/>
                      <a:pt x="445" y="198"/>
                    </a:cubicBezTo>
                    <a:lnTo>
                      <a:pt x="445" y="266"/>
                    </a:lnTo>
                    <a:close/>
                  </a:path>
                </a:pathLst>
              </a:custGeom>
              <a:solidFill>
                <a:srgbClr val="0B1749"/>
              </a:solidFill>
              <a:ln>
                <a:noFill/>
              </a:ln>
            </p:spPr>
            <p:txBody>
              <a:bodyPr/>
              <a:lstStyle/>
              <a:p>
                <a:pPr defTabSz="235974">
                  <a:defRPr/>
                </a:pPr>
                <a:endParaRPr lang="en-US" sz="464" kern="0">
                  <a:solidFill>
                    <a:srgbClr val="58585A"/>
                  </a:solidFill>
                  <a:latin typeface="Verdana"/>
                  <a:ea typeface="標楷體" pitchFamily="65" charset="-120"/>
                  <a:cs typeface="Arial" pitchFamily="34" charset="0"/>
                </a:endParaRPr>
              </a:p>
            </p:txBody>
          </p:sp>
          <p:sp>
            <p:nvSpPr>
              <p:cNvPr id="23" name="Freeform 3">
                <a:extLst>
                  <a:ext uri="{FF2B5EF4-FFF2-40B4-BE49-F238E27FC236}">
                    <a16:creationId xmlns:a16="http://schemas.microsoft.com/office/drawing/2014/main" id="{71BB5F58-0ECD-41D2-9626-0DA8A6C1C5EF}"/>
                  </a:ext>
                </a:extLst>
              </p:cNvPr>
              <p:cNvSpPr>
                <a:spLocks noChangeAspect="1" noEditPoints="1"/>
              </p:cNvSpPr>
              <p:nvPr/>
            </p:nvSpPr>
            <p:spPr bwMode="auto">
              <a:xfrm>
                <a:off x="6674726" y="4917992"/>
                <a:ext cx="454025" cy="309563"/>
              </a:xfrm>
              <a:custGeom>
                <a:avLst/>
                <a:gdLst>
                  <a:gd name="T0" fmla="*/ 2147483647 w 461"/>
                  <a:gd name="T1" fmla="*/ 2147483647 h 310"/>
                  <a:gd name="T2" fmla="*/ 2147483647 w 461"/>
                  <a:gd name="T3" fmla="*/ 2147483647 h 310"/>
                  <a:gd name="T4" fmla="*/ 2147483647 w 461"/>
                  <a:gd name="T5" fmla="*/ 2147483647 h 310"/>
                  <a:gd name="T6" fmla="*/ 2147483647 w 461"/>
                  <a:gd name="T7" fmla="*/ 2147483647 h 310"/>
                  <a:gd name="T8" fmla="*/ 2147483647 w 461"/>
                  <a:gd name="T9" fmla="*/ 2147483647 h 310"/>
                  <a:gd name="T10" fmla="*/ 2147483647 w 461"/>
                  <a:gd name="T11" fmla="*/ 2147483647 h 310"/>
                  <a:gd name="T12" fmla="*/ 2147483647 w 461"/>
                  <a:gd name="T13" fmla="*/ 2147483647 h 310"/>
                  <a:gd name="T14" fmla="*/ 2147483647 w 461"/>
                  <a:gd name="T15" fmla="*/ 2147483647 h 310"/>
                  <a:gd name="T16" fmla="*/ 0 w 461"/>
                  <a:gd name="T17" fmla="*/ 2147483647 h 310"/>
                  <a:gd name="T18" fmla="*/ 2147483647 w 461"/>
                  <a:gd name="T19" fmla="*/ 2147483647 h 310"/>
                  <a:gd name="T20" fmla="*/ 2147483647 w 461"/>
                  <a:gd name="T21" fmla="*/ 2147483647 h 310"/>
                  <a:gd name="T22" fmla="*/ 2147483647 w 461"/>
                  <a:gd name="T23" fmla="*/ 2147483647 h 310"/>
                  <a:gd name="T24" fmla="*/ 2147483647 w 461"/>
                  <a:gd name="T25" fmla="*/ 2147483647 h 310"/>
                  <a:gd name="T26" fmla="*/ 2147483647 w 461"/>
                  <a:gd name="T27" fmla="*/ 2147483647 h 310"/>
                  <a:gd name="T28" fmla="*/ 2147483647 w 461"/>
                  <a:gd name="T29" fmla="*/ 2147483647 h 310"/>
                  <a:gd name="T30" fmla="*/ 2147483647 w 461"/>
                  <a:gd name="T31" fmla="*/ 2147483647 h 310"/>
                  <a:gd name="T32" fmla="*/ 2147483647 w 461"/>
                  <a:gd name="T33" fmla="*/ 2147483647 h 310"/>
                  <a:gd name="T34" fmla="*/ 2147483647 w 461"/>
                  <a:gd name="T35" fmla="*/ 2147483647 h 310"/>
                  <a:gd name="T36" fmla="*/ 2147483647 w 461"/>
                  <a:gd name="T37" fmla="*/ 2147483647 h 310"/>
                  <a:gd name="T38" fmla="*/ 2147483647 w 461"/>
                  <a:gd name="T39" fmla="*/ 2147483647 h 310"/>
                  <a:gd name="T40" fmla="*/ 2147483647 w 461"/>
                  <a:gd name="T41" fmla="*/ 2147483647 h 310"/>
                  <a:gd name="T42" fmla="*/ 2147483647 w 461"/>
                  <a:gd name="T43" fmla="*/ 2147483647 h 310"/>
                  <a:gd name="T44" fmla="*/ 2147483647 w 461"/>
                  <a:gd name="T45" fmla="*/ 2147483647 h 310"/>
                  <a:gd name="T46" fmla="*/ 2147483647 w 461"/>
                  <a:gd name="T47" fmla="*/ 2147483647 h 310"/>
                  <a:gd name="T48" fmla="*/ 2147483647 w 461"/>
                  <a:gd name="T49" fmla="*/ 2147483647 h 310"/>
                  <a:gd name="T50" fmla="*/ 2147483647 w 461"/>
                  <a:gd name="T51" fmla="*/ 2147483647 h 310"/>
                  <a:gd name="T52" fmla="*/ 2147483647 w 461"/>
                  <a:gd name="T53" fmla="*/ 2147483647 h 310"/>
                  <a:gd name="T54" fmla="*/ 2147483647 w 461"/>
                  <a:gd name="T55" fmla="*/ 2147483647 h 310"/>
                  <a:gd name="T56" fmla="*/ 2147483647 w 461"/>
                  <a:gd name="T57" fmla="*/ 2147483647 h 310"/>
                  <a:gd name="T58" fmla="*/ 2147483647 w 461"/>
                  <a:gd name="T59" fmla="*/ 2147483647 h 310"/>
                  <a:gd name="T60" fmla="*/ 2147483647 w 461"/>
                  <a:gd name="T61" fmla="*/ 2147483647 h 310"/>
                  <a:gd name="T62" fmla="*/ 2147483647 w 461"/>
                  <a:gd name="T63" fmla="*/ 2147483647 h 310"/>
                  <a:gd name="T64" fmla="*/ 2147483647 w 461"/>
                  <a:gd name="T65" fmla="*/ 2147483647 h 310"/>
                  <a:gd name="T66" fmla="*/ 2147483647 w 461"/>
                  <a:gd name="T67" fmla="*/ 2147483647 h 310"/>
                  <a:gd name="T68" fmla="*/ 2147483647 w 461"/>
                  <a:gd name="T69" fmla="*/ 2147483647 h 310"/>
                  <a:gd name="T70" fmla="*/ 2147483647 w 461"/>
                  <a:gd name="T71" fmla="*/ 2147483647 h 310"/>
                  <a:gd name="T72" fmla="*/ 2147483647 w 461"/>
                  <a:gd name="T73" fmla="*/ 2147483647 h 310"/>
                  <a:gd name="T74" fmla="*/ 2147483647 w 461"/>
                  <a:gd name="T75" fmla="*/ 2147483647 h 310"/>
                  <a:gd name="T76" fmla="*/ 2147483647 w 461"/>
                  <a:gd name="T77" fmla="*/ 2147483647 h 310"/>
                  <a:gd name="T78" fmla="*/ 2147483647 w 461"/>
                  <a:gd name="T79" fmla="*/ 2147483647 h 310"/>
                  <a:gd name="T80" fmla="*/ 2147483647 w 461"/>
                  <a:gd name="T81" fmla="*/ 2147483647 h 310"/>
                  <a:gd name="T82" fmla="*/ 2147483647 w 461"/>
                  <a:gd name="T83" fmla="*/ 2147483647 h 310"/>
                  <a:gd name="T84" fmla="*/ 2147483647 w 461"/>
                  <a:gd name="T85" fmla="*/ 2147483647 h 310"/>
                  <a:gd name="T86" fmla="*/ 2147483647 w 461"/>
                  <a:gd name="T87" fmla="*/ 2147483647 h 310"/>
                  <a:gd name="T88" fmla="*/ 2147483647 w 461"/>
                  <a:gd name="T89" fmla="*/ 2147483647 h 310"/>
                  <a:gd name="T90" fmla="*/ 2147483647 w 461"/>
                  <a:gd name="T91" fmla="*/ 2147483647 h 310"/>
                  <a:gd name="T92" fmla="*/ 2147483647 w 461"/>
                  <a:gd name="T93" fmla="*/ 2147483647 h 310"/>
                  <a:gd name="T94" fmla="*/ 2147483647 w 461"/>
                  <a:gd name="T95" fmla="*/ 2147483647 h 310"/>
                  <a:gd name="T96" fmla="*/ 2147483647 w 461"/>
                  <a:gd name="T97" fmla="*/ 2147483647 h 310"/>
                  <a:gd name="T98" fmla="*/ 2147483647 w 461"/>
                  <a:gd name="T99" fmla="*/ 2147483647 h 310"/>
                  <a:gd name="T100" fmla="*/ 2147483647 w 461"/>
                  <a:gd name="T101" fmla="*/ 2147483647 h 310"/>
                  <a:gd name="T102" fmla="*/ 2147483647 w 461"/>
                  <a:gd name="T103" fmla="*/ 2147483647 h 310"/>
                  <a:gd name="T104" fmla="*/ 2147483647 w 461"/>
                  <a:gd name="T105" fmla="*/ 2147483647 h 310"/>
                  <a:gd name="T106" fmla="*/ 2147483647 w 461"/>
                  <a:gd name="T107" fmla="*/ 2147483647 h 310"/>
                  <a:gd name="T108" fmla="*/ 2147483647 w 461"/>
                  <a:gd name="T109" fmla="*/ 2147483647 h 310"/>
                  <a:gd name="T110" fmla="*/ 2147483647 w 461"/>
                  <a:gd name="T111" fmla="*/ 2147483647 h 310"/>
                  <a:gd name="T112" fmla="*/ 2147483647 w 461"/>
                  <a:gd name="T113" fmla="*/ 2147483647 h 310"/>
                  <a:gd name="T114" fmla="*/ 2147483647 w 461"/>
                  <a:gd name="T115" fmla="*/ 2147483647 h 310"/>
                  <a:gd name="T116" fmla="*/ 2147483647 w 461"/>
                  <a:gd name="T117" fmla="*/ 2147483647 h 310"/>
                  <a:gd name="T118" fmla="*/ 2147483647 w 461"/>
                  <a:gd name="T119" fmla="*/ 2147483647 h 310"/>
                  <a:gd name="T120" fmla="*/ 2147483647 w 461"/>
                  <a:gd name="T121" fmla="*/ 2147483647 h 310"/>
                  <a:gd name="T122" fmla="*/ 2147483647 w 461"/>
                  <a:gd name="T123" fmla="*/ 2147483647 h 310"/>
                  <a:gd name="T124" fmla="*/ 2147483647 w 461"/>
                  <a:gd name="T125" fmla="*/ 2147483647 h 3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1" h="310">
                    <a:moveTo>
                      <a:pt x="449" y="165"/>
                    </a:moveTo>
                    <a:cubicBezTo>
                      <a:pt x="444" y="158"/>
                      <a:pt x="438" y="153"/>
                      <a:pt x="431" y="149"/>
                    </a:cubicBezTo>
                    <a:cubicBezTo>
                      <a:pt x="439" y="138"/>
                      <a:pt x="444" y="125"/>
                      <a:pt x="444" y="111"/>
                    </a:cubicBezTo>
                    <a:cubicBezTo>
                      <a:pt x="444" y="102"/>
                      <a:pt x="442" y="93"/>
                      <a:pt x="438" y="85"/>
                    </a:cubicBezTo>
                    <a:cubicBezTo>
                      <a:pt x="432" y="72"/>
                      <a:pt x="422" y="61"/>
                      <a:pt x="409" y="55"/>
                    </a:cubicBezTo>
                    <a:cubicBezTo>
                      <a:pt x="401" y="51"/>
                      <a:pt x="392" y="49"/>
                      <a:pt x="382" y="49"/>
                    </a:cubicBezTo>
                    <a:cubicBezTo>
                      <a:pt x="348" y="49"/>
                      <a:pt x="321" y="77"/>
                      <a:pt x="321" y="111"/>
                    </a:cubicBezTo>
                    <a:cubicBezTo>
                      <a:pt x="321" y="125"/>
                      <a:pt x="326" y="138"/>
                      <a:pt x="334" y="149"/>
                    </a:cubicBezTo>
                    <a:cubicBezTo>
                      <a:pt x="329" y="151"/>
                      <a:pt x="325" y="155"/>
                      <a:pt x="321" y="158"/>
                    </a:cubicBezTo>
                    <a:cubicBezTo>
                      <a:pt x="320" y="157"/>
                      <a:pt x="319" y="155"/>
                      <a:pt x="318" y="154"/>
                    </a:cubicBezTo>
                    <a:cubicBezTo>
                      <a:pt x="311" y="145"/>
                      <a:pt x="302" y="137"/>
                      <a:pt x="293" y="132"/>
                    </a:cubicBezTo>
                    <a:cubicBezTo>
                      <a:pt x="304" y="118"/>
                      <a:pt x="311" y="100"/>
                      <a:pt x="311" y="80"/>
                    </a:cubicBezTo>
                    <a:cubicBezTo>
                      <a:pt x="311" y="65"/>
                      <a:pt x="307" y="50"/>
                      <a:pt x="299" y="37"/>
                    </a:cubicBezTo>
                    <a:cubicBezTo>
                      <a:pt x="296" y="34"/>
                      <a:pt x="291" y="33"/>
                      <a:pt x="288" y="35"/>
                    </a:cubicBezTo>
                    <a:cubicBezTo>
                      <a:pt x="284" y="37"/>
                      <a:pt x="283" y="42"/>
                      <a:pt x="285" y="46"/>
                    </a:cubicBezTo>
                    <a:cubicBezTo>
                      <a:pt x="292" y="56"/>
                      <a:pt x="295" y="68"/>
                      <a:pt x="295" y="80"/>
                    </a:cubicBezTo>
                    <a:cubicBezTo>
                      <a:pt x="295" y="116"/>
                      <a:pt x="266" y="144"/>
                      <a:pt x="231" y="144"/>
                    </a:cubicBezTo>
                    <a:cubicBezTo>
                      <a:pt x="196" y="144"/>
                      <a:pt x="167" y="116"/>
                      <a:pt x="167" y="80"/>
                    </a:cubicBezTo>
                    <a:cubicBezTo>
                      <a:pt x="167" y="45"/>
                      <a:pt x="196" y="16"/>
                      <a:pt x="231" y="16"/>
                    </a:cubicBezTo>
                    <a:cubicBezTo>
                      <a:pt x="243" y="16"/>
                      <a:pt x="255" y="20"/>
                      <a:pt x="265" y="26"/>
                    </a:cubicBezTo>
                    <a:cubicBezTo>
                      <a:pt x="269" y="28"/>
                      <a:pt x="274" y="27"/>
                      <a:pt x="276" y="24"/>
                    </a:cubicBezTo>
                    <a:cubicBezTo>
                      <a:pt x="279" y="20"/>
                      <a:pt x="278" y="15"/>
                      <a:pt x="274" y="13"/>
                    </a:cubicBezTo>
                    <a:cubicBezTo>
                      <a:pt x="261" y="4"/>
                      <a:pt x="246" y="0"/>
                      <a:pt x="231" y="0"/>
                    </a:cubicBezTo>
                    <a:cubicBezTo>
                      <a:pt x="187" y="0"/>
                      <a:pt x="151" y="36"/>
                      <a:pt x="151" y="80"/>
                    </a:cubicBezTo>
                    <a:cubicBezTo>
                      <a:pt x="151" y="100"/>
                      <a:pt x="158" y="118"/>
                      <a:pt x="169" y="132"/>
                    </a:cubicBezTo>
                    <a:cubicBezTo>
                      <a:pt x="160" y="137"/>
                      <a:pt x="151" y="145"/>
                      <a:pt x="144" y="154"/>
                    </a:cubicBezTo>
                    <a:cubicBezTo>
                      <a:pt x="143" y="155"/>
                      <a:pt x="142" y="157"/>
                      <a:pt x="140" y="159"/>
                    </a:cubicBezTo>
                    <a:cubicBezTo>
                      <a:pt x="137" y="155"/>
                      <a:pt x="132" y="151"/>
                      <a:pt x="128" y="149"/>
                    </a:cubicBezTo>
                    <a:cubicBezTo>
                      <a:pt x="136" y="138"/>
                      <a:pt x="141" y="125"/>
                      <a:pt x="141" y="111"/>
                    </a:cubicBezTo>
                    <a:cubicBezTo>
                      <a:pt x="141" y="102"/>
                      <a:pt x="139" y="93"/>
                      <a:pt x="135" y="85"/>
                    </a:cubicBezTo>
                    <a:cubicBezTo>
                      <a:pt x="129" y="72"/>
                      <a:pt x="118" y="61"/>
                      <a:pt x="105" y="55"/>
                    </a:cubicBezTo>
                    <a:cubicBezTo>
                      <a:pt x="97" y="51"/>
                      <a:pt x="88" y="49"/>
                      <a:pt x="79" y="49"/>
                    </a:cubicBezTo>
                    <a:cubicBezTo>
                      <a:pt x="45" y="49"/>
                      <a:pt x="17" y="77"/>
                      <a:pt x="17" y="111"/>
                    </a:cubicBezTo>
                    <a:cubicBezTo>
                      <a:pt x="17" y="125"/>
                      <a:pt x="22" y="138"/>
                      <a:pt x="30" y="149"/>
                    </a:cubicBezTo>
                    <a:cubicBezTo>
                      <a:pt x="23" y="153"/>
                      <a:pt x="17" y="158"/>
                      <a:pt x="12" y="165"/>
                    </a:cubicBezTo>
                    <a:cubicBezTo>
                      <a:pt x="5" y="174"/>
                      <a:pt x="0" y="186"/>
                      <a:pt x="0" y="198"/>
                    </a:cubicBezTo>
                    <a:cubicBezTo>
                      <a:pt x="0" y="266"/>
                      <a:pt x="0" y="266"/>
                      <a:pt x="0" y="266"/>
                    </a:cubicBezTo>
                    <a:cubicBezTo>
                      <a:pt x="0" y="276"/>
                      <a:pt x="7" y="284"/>
                      <a:pt x="17" y="284"/>
                    </a:cubicBezTo>
                    <a:cubicBezTo>
                      <a:pt x="128" y="284"/>
                      <a:pt x="128" y="284"/>
                      <a:pt x="128" y="284"/>
                    </a:cubicBezTo>
                    <a:cubicBezTo>
                      <a:pt x="128" y="288"/>
                      <a:pt x="128" y="288"/>
                      <a:pt x="128" y="288"/>
                    </a:cubicBezTo>
                    <a:cubicBezTo>
                      <a:pt x="128" y="300"/>
                      <a:pt x="136" y="310"/>
                      <a:pt x="148" y="310"/>
                    </a:cubicBezTo>
                    <a:cubicBezTo>
                      <a:pt x="314" y="310"/>
                      <a:pt x="314" y="310"/>
                      <a:pt x="314" y="310"/>
                    </a:cubicBezTo>
                    <a:cubicBezTo>
                      <a:pt x="326" y="310"/>
                      <a:pt x="334" y="300"/>
                      <a:pt x="334" y="288"/>
                    </a:cubicBezTo>
                    <a:cubicBezTo>
                      <a:pt x="334" y="284"/>
                      <a:pt x="334" y="284"/>
                      <a:pt x="334" y="284"/>
                    </a:cubicBezTo>
                    <a:cubicBezTo>
                      <a:pt x="444" y="284"/>
                      <a:pt x="444" y="284"/>
                      <a:pt x="444" y="284"/>
                    </a:cubicBezTo>
                    <a:cubicBezTo>
                      <a:pt x="454" y="284"/>
                      <a:pt x="461" y="276"/>
                      <a:pt x="461" y="266"/>
                    </a:cubicBezTo>
                    <a:cubicBezTo>
                      <a:pt x="461" y="198"/>
                      <a:pt x="461" y="198"/>
                      <a:pt x="461" y="198"/>
                    </a:cubicBezTo>
                    <a:cubicBezTo>
                      <a:pt x="461" y="186"/>
                      <a:pt x="456" y="174"/>
                      <a:pt x="449" y="165"/>
                    </a:cubicBezTo>
                    <a:close/>
                    <a:moveTo>
                      <a:pt x="79" y="65"/>
                    </a:moveTo>
                    <a:cubicBezTo>
                      <a:pt x="86" y="65"/>
                      <a:pt x="92" y="67"/>
                      <a:pt x="98" y="70"/>
                    </a:cubicBezTo>
                    <a:cubicBezTo>
                      <a:pt x="108" y="74"/>
                      <a:pt x="116" y="82"/>
                      <a:pt x="120" y="92"/>
                    </a:cubicBezTo>
                    <a:cubicBezTo>
                      <a:pt x="123" y="97"/>
                      <a:pt x="125" y="104"/>
                      <a:pt x="125" y="111"/>
                    </a:cubicBezTo>
                    <a:cubicBezTo>
                      <a:pt x="125" y="125"/>
                      <a:pt x="118" y="137"/>
                      <a:pt x="109" y="146"/>
                    </a:cubicBezTo>
                    <a:cubicBezTo>
                      <a:pt x="108" y="146"/>
                      <a:pt x="107" y="147"/>
                      <a:pt x="106" y="147"/>
                    </a:cubicBezTo>
                    <a:cubicBezTo>
                      <a:pt x="106" y="148"/>
                      <a:pt x="106" y="148"/>
                      <a:pt x="105" y="148"/>
                    </a:cubicBezTo>
                    <a:cubicBezTo>
                      <a:pt x="105" y="149"/>
                      <a:pt x="104" y="149"/>
                      <a:pt x="103" y="150"/>
                    </a:cubicBezTo>
                    <a:cubicBezTo>
                      <a:pt x="103" y="150"/>
                      <a:pt x="102" y="150"/>
                      <a:pt x="102" y="151"/>
                    </a:cubicBezTo>
                    <a:cubicBezTo>
                      <a:pt x="101" y="151"/>
                      <a:pt x="100" y="151"/>
                      <a:pt x="100" y="152"/>
                    </a:cubicBezTo>
                    <a:cubicBezTo>
                      <a:pt x="99" y="152"/>
                      <a:pt x="98" y="152"/>
                      <a:pt x="98" y="153"/>
                    </a:cubicBezTo>
                    <a:cubicBezTo>
                      <a:pt x="97" y="153"/>
                      <a:pt x="97" y="153"/>
                      <a:pt x="96" y="153"/>
                    </a:cubicBezTo>
                    <a:cubicBezTo>
                      <a:pt x="95" y="154"/>
                      <a:pt x="94" y="154"/>
                      <a:pt x="94" y="154"/>
                    </a:cubicBezTo>
                    <a:cubicBezTo>
                      <a:pt x="93" y="154"/>
                      <a:pt x="92" y="155"/>
                      <a:pt x="92" y="155"/>
                    </a:cubicBezTo>
                    <a:cubicBezTo>
                      <a:pt x="91" y="155"/>
                      <a:pt x="90" y="155"/>
                      <a:pt x="89" y="156"/>
                    </a:cubicBezTo>
                    <a:cubicBezTo>
                      <a:pt x="89" y="156"/>
                      <a:pt x="88" y="156"/>
                      <a:pt x="88" y="156"/>
                    </a:cubicBezTo>
                    <a:cubicBezTo>
                      <a:pt x="87" y="156"/>
                      <a:pt x="86" y="156"/>
                      <a:pt x="84" y="156"/>
                    </a:cubicBezTo>
                    <a:cubicBezTo>
                      <a:pt x="84" y="156"/>
                      <a:pt x="84" y="156"/>
                      <a:pt x="83" y="156"/>
                    </a:cubicBezTo>
                    <a:cubicBezTo>
                      <a:pt x="82" y="157"/>
                      <a:pt x="80" y="157"/>
                      <a:pt x="79" y="157"/>
                    </a:cubicBezTo>
                    <a:cubicBezTo>
                      <a:pt x="77" y="157"/>
                      <a:pt x="76" y="157"/>
                      <a:pt x="74" y="156"/>
                    </a:cubicBezTo>
                    <a:cubicBezTo>
                      <a:pt x="74" y="156"/>
                      <a:pt x="74" y="156"/>
                      <a:pt x="73" y="156"/>
                    </a:cubicBezTo>
                    <a:cubicBezTo>
                      <a:pt x="72" y="156"/>
                      <a:pt x="71" y="156"/>
                      <a:pt x="70" y="156"/>
                    </a:cubicBezTo>
                    <a:cubicBezTo>
                      <a:pt x="69" y="156"/>
                      <a:pt x="69" y="156"/>
                      <a:pt x="69" y="156"/>
                    </a:cubicBezTo>
                    <a:cubicBezTo>
                      <a:pt x="68" y="155"/>
                      <a:pt x="67" y="155"/>
                      <a:pt x="66" y="155"/>
                    </a:cubicBezTo>
                    <a:cubicBezTo>
                      <a:pt x="65" y="155"/>
                      <a:pt x="65" y="154"/>
                      <a:pt x="64" y="154"/>
                    </a:cubicBezTo>
                    <a:cubicBezTo>
                      <a:pt x="63" y="154"/>
                      <a:pt x="63" y="154"/>
                      <a:pt x="62" y="153"/>
                    </a:cubicBezTo>
                    <a:cubicBezTo>
                      <a:pt x="61" y="153"/>
                      <a:pt x="61" y="153"/>
                      <a:pt x="60" y="153"/>
                    </a:cubicBezTo>
                    <a:cubicBezTo>
                      <a:pt x="59" y="152"/>
                      <a:pt x="59" y="152"/>
                      <a:pt x="58" y="152"/>
                    </a:cubicBezTo>
                    <a:cubicBezTo>
                      <a:pt x="57" y="151"/>
                      <a:pt x="57" y="151"/>
                      <a:pt x="56" y="151"/>
                    </a:cubicBezTo>
                    <a:cubicBezTo>
                      <a:pt x="56" y="150"/>
                      <a:pt x="55" y="150"/>
                      <a:pt x="55" y="150"/>
                    </a:cubicBezTo>
                    <a:cubicBezTo>
                      <a:pt x="54" y="149"/>
                      <a:pt x="53" y="149"/>
                      <a:pt x="52" y="148"/>
                    </a:cubicBezTo>
                    <a:cubicBezTo>
                      <a:pt x="52" y="148"/>
                      <a:pt x="52" y="148"/>
                      <a:pt x="51" y="147"/>
                    </a:cubicBezTo>
                    <a:cubicBezTo>
                      <a:pt x="51" y="147"/>
                      <a:pt x="50" y="146"/>
                      <a:pt x="49" y="146"/>
                    </a:cubicBezTo>
                    <a:cubicBezTo>
                      <a:pt x="39" y="137"/>
                      <a:pt x="33" y="125"/>
                      <a:pt x="33" y="111"/>
                    </a:cubicBezTo>
                    <a:cubicBezTo>
                      <a:pt x="33" y="86"/>
                      <a:pt x="54" y="65"/>
                      <a:pt x="79" y="65"/>
                    </a:cubicBezTo>
                    <a:close/>
                    <a:moveTo>
                      <a:pt x="129" y="189"/>
                    </a:moveTo>
                    <a:cubicBezTo>
                      <a:pt x="128" y="190"/>
                      <a:pt x="128" y="191"/>
                      <a:pt x="128" y="192"/>
                    </a:cubicBezTo>
                    <a:cubicBezTo>
                      <a:pt x="128" y="194"/>
                      <a:pt x="128" y="195"/>
                      <a:pt x="128" y="196"/>
                    </a:cubicBezTo>
                    <a:cubicBezTo>
                      <a:pt x="128" y="196"/>
                      <a:pt x="128" y="196"/>
                      <a:pt x="128" y="196"/>
                    </a:cubicBezTo>
                    <a:cubicBezTo>
                      <a:pt x="128" y="268"/>
                      <a:pt x="128" y="268"/>
                      <a:pt x="128" y="268"/>
                    </a:cubicBezTo>
                    <a:cubicBezTo>
                      <a:pt x="43" y="268"/>
                      <a:pt x="43" y="268"/>
                      <a:pt x="43" y="268"/>
                    </a:cubicBezTo>
                    <a:cubicBezTo>
                      <a:pt x="43" y="206"/>
                      <a:pt x="43" y="206"/>
                      <a:pt x="43" y="206"/>
                    </a:cubicBezTo>
                    <a:cubicBezTo>
                      <a:pt x="43" y="202"/>
                      <a:pt x="39" y="198"/>
                      <a:pt x="35" y="198"/>
                    </a:cubicBezTo>
                    <a:cubicBezTo>
                      <a:pt x="31" y="198"/>
                      <a:pt x="27" y="202"/>
                      <a:pt x="27" y="206"/>
                    </a:cubicBezTo>
                    <a:cubicBezTo>
                      <a:pt x="27" y="268"/>
                      <a:pt x="27" y="268"/>
                      <a:pt x="27" y="268"/>
                    </a:cubicBezTo>
                    <a:cubicBezTo>
                      <a:pt x="17" y="268"/>
                      <a:pt x="17" y="268"/>
                      <a:pt x="17" y="268"/>
                    </a:cubicBezTo>
                    <a:cubicBezTo>
                      <a:pt x="17" y="268"/>
                      <a:pt x="17" y="268"/>
                      <a:pt x="17" y="268"/>
                    </a:cubicBezTo>
                    <a:cubicBezTo>
                      <a:pt x="16" y="268"/>
                      <a:pt x="16" y="267"/>
                      <a:pt x="16" y="266"/>
                    </a:cubicBezTo>
                    <a:cubicBezTo>
                      <a:pt x="16" y="198"/>
                      <a:pt x="16" y="198"/>
                      <a:pt x="16" y="198"/>
                    </a:cubicBezTo>
                    <a:cubicBezTo>
                      <a:pt x="16" y="191"/>
                      <a:pt x="19" y="182"/>
                      <a:pt x="25" y="174"/>
                    </a:cubicBezTo>
                    <a:cubicBezTo>
                      <a:pt x="30" y="168"/>
                      <a:pt x="36" y="163"/>
                      <a:pt x="42" y="160"/>
                    </a:cubicBezTo>
                    <a:cubicBezTo>
                      <a:pt x="42" y="161"/>
                      <a:pt x="42" y="161"/>
                      <a:pt x="43" y="161"/>
                    </a:cubicBezTo>
                    <a:cubicBezTo>
                      <a:pt x="44" y="162"/>
                      <a:pt x="45" y="162"/>
                      <a:pt x="46" y="163"/>
                    </a:cubicBezTo>
                    <a:cubicBezTo>
                      <a:pt x="46" y="163"/>
                      <a:pt x="47" y="164"/>
                      <a:pt x="47" y="164"/>
                    </a:cubicBezTo>
                    <a:cubicBezTo>
                      <a:pt x="48" y="164"/>
                      <a:pt x="49" y="165"/>
                      <a:pt x="50" y="166"/>
                    </a:cubicBezTo>
                    <a:cubicBezTo>
                      <a:pt x="50" y="166"/>
                      <a:pt x="51" y="166"/>
                      <a:pt x="51" y="166"/>
                    </a:cubicBezTo>
                    <a:cubicBezTo>
                      <a:pt x="53" y="167"/>
                      <a:pt x="55" y="168"/>
                      <a:pt x="57" y="169"/>
                    </a:cubicBezTo>
                    <a:cubicBezTo>
                      <a:pt x="58" y="169"/>
                      <a:pt x="59" y="169"/>
                      <a:pt x="60" y="170"/>
                    </a:cubicBezTo>
                    <a:cubicBezTo>
                      <a:pt x="60" y="170"/>
                      <a:pt x="61" y="170"/>
                      <a:pt x="62" y="170"/>
                    </a:cubicBezTo>
                    <a:cubicBezTo>
                      <a:pt x="63" y="171"/>
                      <a:pt x="64" y="171"/>
                      <a:pt x="65" y="171"/>
                    </a:cubicBezTo>
                    <a:cubicBezTo>
                      <a:pt x="66" y="171"/>
                      <a:pt x="67" y="171"/>
                      <a:pt x="67" y="172"/>
                    </a:cubicBezTo>
                    <a:cubicBezTo>
                      <a:pt x="69" y="172"/>
                      <a:pt x="70" y="172"/>
                      <a:pt x="71" y="172"/>
                    </a:cubicBezTo>
                    <a:cubicBezTo>
                      <a:pt x="72" y="172"/>
                      <a:pt x="72" y="172"/>
                      <a:pt x="73" y="172"/>
                    </a:cubicBezTo>
                    <a:cubicBezTo>
                      <a:pt x="75" y="173"/>
                      <a:pt x="77" y="173"/>
                      <a:pt x="79" y="173"/>
                    </a:cubicBezTo>
                    <a:cubicBezTo>
                      <a:pt x="81" y="173"/>
                      <a:pt x="83" y="173"/>
                      <a:pt x="85" y="172"/>
                    </a:cubicBezTo>
                    <a:cubicBezTo>
                      <a:pt x="85" y="172"/>
                      <a:pt x="86" y="172"/>
                      <a:pt x="86" y="172"/>
                    </a:cubicBezTo>
                    <a:cubicBezTo>
                      <a:pt x="88" y="172"/>
                      <a:pt x="89" y="172"/>
                      <a:pt x="90" y="172"/>
                    </a:cubicBezTo>
                    <a:cubicBezTo>
                      <a:pt x="91" y="171"/>
                      <a:pt x="92" y="171"/>
                      <a:pt x="92" y="171"/>
                    </a:cubicBezTo>
                    <a:cubicBezTo>
                      <a:pt x="94" y="171"/>
                      <a:pt x="95" y="171"/>
                      <a:pt x="96" y="170"/>
                    </a:cubicBezTo>
                    <a:cubicBezTo>
                      <a:pt x="96" y="170"/>
                      <a:pt x="97" y="170"/>
                      <a:pt x="98" y="170"/>
                    </a:cubicBezTo>
                    <a:cubicBezTo>
                      <a:pt x="99" y="169"/>
                      <a:pt x="100" y="169"/>
                      <a:pt x="101" y="169"/>
                    </a:cubicBezTo>
                    <a:cubicBezTo>
                      <a:pt x="103" y="168"/>
                      <a:pt x="105" y="167"/>
                      <a:pt x="107" y="166"/>
                    </a:cubicBezTo>
                    <a:cubicBezTo>
                      <a:pt x="107" y="166"/>
                      <a:pt x="108" y="166"/>
                      <a:pt x="108" y="166"/>
                    </a:cubicBezTo>
                    <a:cubicBezTo>
                      <a:pt x="109" y="165"/>
                      <a:pt x="110" y="164"/>
                      <a:pt x="111" y="164"/>
                    </a:cubicBezTo>
                    <a:cubicBezTo>
                      <a:pt x="111" y="164"/>
                      <a:pt x="112" y="163"/>
                      <a:pt x="112" y="163"/>
                    </a:cubicBezTo>
                    <a:cubicBezTo>
                      <a:pt x="113" y="162"/>
                      <a:pt x="114" y="162"/>
                      <a:pt x="115" y="161"/>
                    </a:cubicBezTo>
                    <a:cubicBezTo>
                      <a:pt x="115" y="161"/>
                      <a:pt x="116" y="161"/>
                      <a:pt x="116" y="160"/>
                    </a:cubicBezTo>
                    <a:cubicBezTo>
                      <a:pt x="122" y="163"/>
                      <a:pt x="128" y="168"/>
                      <a:pt x="133" y="174"/>
                    </a:cubicBezTo>
                    <a:cubicBezTo>
                      <a:pt x="131" y="179"/>
                      <a:pt x="129" y="184"/>
                      <a:pt x="129" y="189"/>
                    </a:cubicBezTo>
                    <a:close/>
                    <a:moveTo>
                      <a:pt x="318" y="288"/>
                    </a:moveTo>
                    <a:cubicBezTo>
                      <a:pt x="318" y="292"/>
                      <a:pt x="316" y="294"/>
                      <a:pt x="314" y="294"/>
                    </a:cubicBezTo>
                    <a:cubicBezTo>
                      <a:pt x="298" y="294"/>
                      <a:pt x="298" y="294"/>
                      <a:pt x="298" y="294"/>
                    </a:cubicBezTo>
                    <a:cubicBezTo>
                      <a:pt x="298" y="196"/>
                      <a:pt x="298" y="196"/>
                      <a:pt x="298" y="196"/>
                    </a:cubicBezTo>
                    <a:cubicBezTo>
                      <a:pt x="298" y="191"/>
                      <a:pt x="294" y="188"/>
                      <a:pt x="290" y="188"/>
                    </a:cubicBezTo>
                    <a:cubicBezTo>
                      <a:pt x="285" y="188"/>
                      <a:pt x="282" y="191"/>
                      <a:pt x="282" y="196"/>
                    </a:cubicBezTo>
                    <a:cubicBezTo>
                      <a:pt x="282" y="294"/>
                      <a:pt x="282" y="294"/>
                      <a:pt x="282" y="294"/>
                    </a:cubicBezTo>
                    <a:cubicBezTo>
                      <a:pt x="180" y="294"/>
                      <a:pt x="180" y="294"/>
                      <a:pt x="180" y="294"/>
                    </a:cubicBezTo>
                    <a:cubicBezTo>
                      <a:pt x="180" y="196"/>
                      <a:pt x="180" y="196"/>
                      <a:pt x="180" y="196"/>
                    </a:cubicBezTo>
                    <a:cubicBezTo>
                      <a:pt x="180" y="191"/>
                      <a:pt x="177" y="188"/>
                      <a:pt x="172" y="188"/>
                    </a:cubicBezTo>
                    <a:cubicBezTo>
                      <a:pt x="168" y="188"/>
                      <a:pt x="164" y="191"/>
                      <a:pt x="164" y="196"/>
                    </a:cubicBezTo>
                    <a:cubicBezTo>
                      <a:pt x="164" y="294"/>
                      <a:pt x="164" y="294"/>
                      <a:pt x="164" y="294"/>
                    </a:cubicBezTo>
                    <a:cubicBezTo>
                      <a:pt x="148" y="294"/>
                      <a:pt x="148" y="294"/>
                      <a:pt x="148" y="294"/>
                    </a:cubicBezTo>
                    <a:cubicBezTo>
                      <a:pt x="147" y="294"/>
                      <a:pt x="144" y="292"/>
                      <a:pt x="144" y="288"/>
                    </a:cubicBezTo>
                    <a:cubicBezTo>
                      <a:pt x="144" y="276"/>
                      <a:pt x="144" y="276"/>
                      <a:pt x="144" y="276"/>
                    </a:cubicBezTo>
                    <a:cubicBezTo>
                      <a:pt x="144" y="276"/>
                      <a:pt x="144" y="276"/>
                      <a:pt x="144" y="276"/>
                    </a:cubicBezTo>
                    <a:cubicBezTo>
                      <a:pt x="144" y="196"/>
                      <a:pt x="144" y="196"/>
                      <a:pt x="144" y="196"/>
                    </a:cubicBezTo>
                    <a:cubicBezTo>
                      <a:pt x="144" y="196"/>
                      <a:pt x="144" y="196"/>
                      <a:pt x="144" y="196"/>
                    </a:cubicBezTo>
                    <a:cubicBezTo>
                      <a:pt x="144" y="195"/>
                      <a:pt x="144" y="193"/>
                      <a:pt x="144" y="192"/>
                    </a:cubicBezTo>
                    <a:cubicBezTo>
                      <a:pt x="144" y="192"/>
                      <a:pt x="144" y="191"/>
                      <a:pt x="145" y="191"/>
                    </a:cubicBezTo>
                    <a:cubicBezTo>
                      <a:pt x="145" y="190"/>
                      <a:pt x="145" y="188"/>
                      <a:pt x="145" y="187"/>
                    </a:cubicBezTo>
                    <a:cubicBezTo>
                      <a:pt x="145" y="187"/>
                      <a:pt x="145" y="187"/>
                      <a:pt x="146" y="186"/>
                    </a:cubicBezTo>
                    <a:cubicBezTo>
                      <a:pt x="146" y="185"/>
                      <a:pt x="146" y="184"/>
                      <a:pt x="147" y="182"/>
                    </a:cubicBezTo>
                    <a:cubicBezTo>
                      <a:pt x="147" y="182"/>
                      <a:pt x="147" y="182"/>
                      <a:pt x="147" y="181"/>
                    </a:cubicBezTo>
                    <a:cubicBezTo>
                      <a:pt x="148" y="180"/>
                      <a:pt x="148" y="178"/>
                      <a:pt x="149" y="177"/>
                    </a:cubicBezTo>
                    <a:cubicBezTo>
                      <a:pt x="149" y="177"/>
                      <a:pt x="149" y="177"/>
                      <a:pt x="149" y="177"/>
                    </a:cubicBezTo>
                    <a:cubicBezTo>
                      <a:pt x="151" y="172"/>
                      <a:pt x="154" y="167"/>
                      <a:pt x="157" y="163"/>
                    </a:cubicBezTo>
                    <a:cubicBezTo>
                      <a:pt x="164" y="154"/>
                      <a:pt x="173" y="147"/>
                      <a:pt x="182" y="144"/>
                    </a:cubicBezTo>
                    <a:cubicBezTo>
                      <a:pt x="195" y="154"/>
                      <a:pt x="212" y="160"/>
                      <a:pt x="231" y="160"/>
                    </a:cubicBezTo>
                    <a:cubicBezTo>
                      <a:pt x="250" y="160"/>
                      <a:pt x="267" y="154"/>
                      <a:pt x="280" y="143"/>
                    </a:cubicBezTo>
                    <a:cubicBezTo>
                      <a:pt x="289" y="147"/>
                      <a:pt x="298" y="154"/>
                      <a:pt x="305" y="163"/>
                    </a:cubicBezTo>
                    <a:cubicBezTo>
                      <a:pt x="308" y="167"/>
                      <a:pt x="311" y="172"/>
                      <a:pt x="313" y="176"/>
                    </a:cubicBezTo>
                    <a:cubicBezTo>
                      <a:pt x="314" y="178"/>
                      <a:pt x="314" y="179"/>
                      <a:pt x="315" y="181"/>
                    </a:cubicBezTo>
                    <a:cubicBezTo>
                      <a:pt x="315" y="181"/>
                      <a:pt x="315" y="182"/>
                      <a:pt x="316" y="182"/>
                    </a:cubicBezTo>
                    <a:cubicBezTo>
                      <a:pt x="316" y="183"/>
                      <a:pt x="316" y="184"/>
                      <a:pt x="317" y="186"/>
                    </a:cubicBezTo>
                    <a:cubicBezTo>
                      <a:pt x="317" y="186"/>
                      <a:pt x="317" y="187"/>
                      <a:pt x="317" y="187"/>
                    </a:cubicBezTo>
                    <a:cubicBezTo>
                      <a:pt x="317" y="188"/>
                      <a:pt x="318" y="190"/>
                      <a:pt x="318" y="191"/>
                    </a:cubicBezTo>
                    <a:cubicBezTo>
                      <a:pt x="318" y="191"/>
                      <a:pt x="318" y="191"/>
                      <a:pt x="318" y="192"/>
                    </a:cubicBezTo>
                    <a:cubicBezTo>
                      <a:pt x="318" y="193"/>
                      <a:pt x="318" y="195"/>
                      <a:pt x="318" y="196"/>
                    </a:cubicBezTo>
                    <a:cubicBezTo>
                      <a:pt x="318" y="276"/>
                      <a:pt x="318" y="276"/>
                      <a:pt x="318" y="276"/>
                    </a:cubicBezTo>
                    <a:cubicBezTo>
                      <a:pt x="318" y="276"/>
                      <a:pt x="318" y="276"/>
                      <a:pt x="318" y="276"/>
                    </a:cubicBezTo>
                    <a:lnTo>
                      <a:pt x="318" y="288"/>
                    </a:lnTo>
                    <a:close/>
                    <a:moveTo>
                      <a:pt x="382" y="65"/>
                    </a:moveTo>
                    <a:cubicBezTo>
                      <a:pt x="389" y="65"/>
                      <a:pt x="396" y="67"/>
                      <a:pt x="402" y="70"/>
                    </a:cubicBezTo>
                    <a:cubicBezTo>
                      <a:pt x="412" y="74"/>
                      <a:pt x="419" y="82"/>
                      <a:pt x="424" y="92"/>
                    </a:cubicBezTo>
                    <a:cubicBezTo>
                      <a:pt x="427" y="97"/>
                      <a:pt x="428" y="104"/>
                      <a:pt x="428" y="111"/>
                    </a:cubicBezTo>
                    <a:cubicBezTo>
                      <a:pt x="428" y="125"/>
                      <a:pt x="422" y="137"/>
                      <a:pt x="412" y="146"/>
                    </a:cubicBezTo>
                    <a:cubicBezTo>
                      <a:pt x="411" y="146"/>
                      <a:pt x="411" y="147"/>
                      <a:pt x="410" y="147"/>
                    </a:cubicBezTo>
                    <a:cubicBezTo>
                      <a:pt x="410" y="148"/>
                      <a:pt x="409" y="148"/>
                      <a:pt x="409" y="148"/>
                    </a:cubicBezTo>
                    <a:cubicBezTo>
                      <a:pt x="408" y="149"/>
                      <a:pt x="407" y="149"/>
                      <a:pt x="407" y="150"/>
                    </a:cubicBezTo>
                    <a:cubicBezTo>
                      <a:pt x="406" y="150"/>
                      <a:pt x="406" y="150"/>
                      <a:pt x="405" y="151"/>
                    </a:cubicBezTo>
                    <a:cubicBezTo>
                      <a:pt x="405" y="151"/>
                      <a:pt x="404" y="151"/>
                      <a:pt x="403" y="152"/>
                    </a:cubicBezTo>
                    <a:cubicBezTo>
                      <a:pt x="403" y="152"/>
                      <a:pt x="402" y="152"/>
                      <a:pt x="401" y="153"/>
                    </a:cubicBezTo>
                    <a:cubicBezTo>
                      <a:pt x="401" y="153"/>
                      <a:pt x="400" y="153"/>
                      <a:pt x="399" y="153"/>
                    </a:cubicBezTo>
                    <a:cubicBezTo>
                      <a:pt x="399" y="154"/>
                      <a:pt x="398" y="154"/>
                      <a:pt x="397" y="154"/>
                    </a:cubicBezTo>
                    <a:cubicBezTo>
                      <a:pt x="397" y="154"/>
                      <a:pt x="396" y="155"/>
                      <a:pt x="396" y="155"/>
                    </a:cubicBezTo>
                    <a:cubicBezTo>
                      <a:pt x="395" y="155"/>
                      <a:pt x="394" y="155"/>
                      <a:pt x="393" y="156"/>
                    </a:cubicBezTo>
                    <a:cubicBezTo>
                      <a:pt x="392" y="156"/>
                      <a:pt x="392" y="156"/>
                      <a:pt x="391" y="156"/>
                    </a:cubicBezTo>
                    <a:cubicBezTo>
                      <a:pt x="390" y="156"/>
                      <a:pt x="389" y="156"/>
                      <a:pt x="388" y="156"/>
                    </a:cubicBezTo>
                    <a:cubicBezTo>
                      <a:pt x="388" y="156"/>
                      <a:pt x="387" y="156"/>
                      <a:pt x="387" y="156"/>
                    </a:cubicBezTo>
                    <a:cubicBezTo>
                      <a:pt x="385" y="157"/>
                      <a:pt x="384" y="157"/>
                      <a:pt x="382" y="157"/>
                    </a:cubicBezTo>
                    <a:cubicBezTo>
                      <a:pt x="382" y="157"/>
                      <a:pt x="382" y="157"/>
                      <a:pt x="382" y="157"/>
                    </a:cubicBezTo>
                    <a:cubicBezTo>
                      <a:pt x="381" y="157"/>
                      <a:pt x="379" y="157"/>
                      <a:pt x="378" y="156"/>
                    </a:cubicBezTo>
                    <a:cubicBezTo>
                      <a:pt x="378" y="156"/>
                      <a:pt x="377" y="156"/>
                      <a:pt x="377" y="156"/>
                    </a:cubicBezTo>
                    <a:cubicBezTo>
                      <a:pt x="376" y="156"/>
                      <a:pt x="375" y="156"/>
                      <a:pt x="374" y="156"/>
                    </a:cubicBezTo>
                    <a:cubicBezTo>
                      <a:pt x="373" y="156"/>
                      <a:pt x="373" y="156"/>
                      <a:pt x="372" y="155"/>
                    </a:cubicBezTo>
                    <a:cubicBezTo>
                      <a:pt x="371" y="155"/>
                      <a:pt x="370" y="155"/>
                      <a:pt x="369" y="155"/>
                    </a:cubicBezTo>
                    <a:cubicBezTo>
                      <a:pt x="369" y="155"/>
                      <a:pt x="368" y="154"/>
                      <a:pt x="368" y="154"/>
                    </a:cubicBezTo>
                    <a:cubicBezTo>
                      <a:pt x="367" y="154"/>
                      <a:pt x="366" y="154"/>
                      <a:pt x="365" y="153"/>
                    </a:cubicBezTo>
                    <a:cubicBezTo>
                      <a:pt x="365" y="153"/>
                      <a:pt x="364" y="153"/>
                      <a:pt x="363" y="153"/>
                    </a:cubicBezTo>
                    <a:cubicBezTo>
                      <a:pt x="363" y="152"/>
                      <a:pt x="362" y="152"/>
                      <a:pt x="362" y="152"/>
                    </a:cubicBezTo>
                    <a:cubicBezTo>
                      <a:pt x="361" y="151"/>
                      <a:pt x="360" y="151"/>
                      <a:pt x="360" y="151"/>
                    </a:cubicBezTo>
                    <a:cubicBezTo>
                      <a:pt x="359" y="150"/>
                      <a:pt x="359" y="150"/>
                      <a:pt x="358" y="150"/>
                    </a:cubicBezTo>
                    <a:cubicBezTo>
                      <a:pt x="357" y="149"/>
                      <a:pt x="357" y="149"/>
                      <a:pt x="356" y="148"/>
                    </a:cubicBezTo>
                    <a:cubicBezTo>
                      <a:pt x="356" y="148"/>
                      <a:pt x="355" y="148"/>
                      <a:pt x="355" y="148"/>
                    </a:cubicBezTo>
                    <a:cubicBezTo>
                      <a:pt x="354" y="147"/>
                      <a:pt x="353" y="146"/>
                      <a:pt x="353" y="146"/>
                    </a:cubicBezTo>
                    <a:cubicBezTo>
                      <a:pt x="343" y="137"/>
                      <a:pt x="337" y="125"/>
                      <a:pt x="337" y="111"/>
                    </a:cubicBezTo>
                    <a:cubicBezTo>
                      <a:pt x="337" y="86"/>
                      <a:pt x="357" y="65"/>
                      <a:pt x="382" y="65"/>
                    </a:cubicBezTo>
                    <a:close/>
                    <a:moveTo>
                      <a:pt x="445" y="266"/>
                    </a:moveTo>
                    <a:cubicBezTo>
                      <a:pt x="445" y="267"/>
                      <a:pt x="445" y="268"/>
                      <a:pt x="445" y="268"/>
                    </a:cubicBezTo>
                    <a:cubicBezTo>
                      <a:pt x="444" y="268"/>
                      <a:pt x="444" y="268"/>
                      <a:pt x="444" y="268"/>
                    </a:cubicBezTo>
                    <a:cubicBezTo>
                      <a:pt x="434" y="268"/>
                      <a:pt x="434" y="268"/>
                      <a:pt x="434" y="268"/>
                    </a:cubicBezTo>
                    <a:cubicBezTo>
                      <a:pt x="434" y="206"/>
                      <a:pt x="434" y="206"/>
                      <a:pt x="434" y="206"/>
                    </a:cubicBezTo>
                    <a:cubicBezTo>
                      <a:pt x="434" y="202"/>
                      <a:pt x="431" y="198"/>
                      <a:pt x="426" y="198"/>
                    </a:cubicBezTo>
                    <a:cubicBezTo>
                      <a:pt x="422" y="198"/>
                      <a:pt x="418" y="202"/>
                      <a:pt x="418" y="206"/>
                    </a:cubicBezTo>
                    <a:cubicBezTo>
                      <a:pt x="418" y="268"/>
                      <a:pt x="418" y="268"/>
                      <a:pt x="418" y="268"/>
                    </a:cubicBezTo>
                    <a:cubicBezTo>
                      <a:pt x="334" y="268"/>
                      <a:pt x="334" y="268"/>
                      <a:pt x="334" y="268"/>
                    </a:cubicBezTo>
                    <a:cubicBezTo>
                      <a:pt x="334" y="264"/>
                      <a:pt x="334" y="264"/>
                      <a:pt x="334" y="264"/>
                    </a:cubicBezTo>
                    <a:cubicBezTo>
                      <a:pt x="334" y="196"/>
                      <a:pt x="334" y="196"/>
                      <a:pt x="334" y="196"/>
                    </a:cubicBezTo>
                    <a:cubicBezTo>
                      <a:pt x="334" y="196"/>
                      <a:pt x="334" y="196"/>
                      <a:pt x="334" y="196"/>
                    </a:cubicBezTo>
                    <a:cubicBezTo>
                      <a:pt x="334" y="194"/>
                      <a:pt x="334" y="193"/>
                      <a:pt x="334" y="191"/>
                    </a:cubicBezTo>
                    <a:cubicBezTo>
                      <a:pt x="334" y="190"/>
                      <a:pt x="334" y="189"/>
                      <a:pt x="333" y="188"/>
                    </a:cubicBezTo>
                    <a:cubicBezTo>
                      <a:pt x="333" y="187"/>
                      <a:pt x="333" y="186"/>
                      <a:pt x="333" y="185"/>
                    </a:cubicBezTo>
                    <a:cubicBezTo>
                      <a:pt x="333" y="184"/>
                      <a:pt x="333" y="183"/>
                      <a:pt x="332" y="183"/>
                    </a:cubicBezTo>
                    <a:cubicBezTo>
                      <a:pt x="332" y="182"/>
                      <a:pt x="332" y="180"/>
                      <a:pt x="331" y="179"/>
                    </a:cubicBezTo>
                    <a:cubicBezTo>
                      <a:pt x="331" y="179"/>
                      <a:pt x="331" y="178"/>
                      <a:pt x="331" y="178"/>
                    </a:cubicBezTo>
                    <a:cubicBezTo>
                      <a:pt x="330" y="176"/>
                      <a:pt x="330" y="175"/>
                      <a:pt x="329" y="174"/>
                    </a:cubicBezTo>
                    <a:cubicBezTo>
                      <a:pt x="329" y="174"/>
                      <a:pt x="329" y="173"/>
                      <a:pt x="329" y="173"/>
                    </a:cubicBezTo>
                    <a:cubicBezTo>
                      <a:pt x="334" y="168"/>
                      <a:pt x="340" y="163"/>
                      <a:pt x="346" y="160"/>
                    </a:cubicBezTo>
                    <a:cubicBezTo>
                      <a:pt x="346" y="161"/>
                      <a:pt x="346" y="161"/>
                      <a:pt x="346" y="161"/>
                    </a:cubicBezTo>
                    <a:cubicBezTo>
                      <a:pt x="347" y="162"/>
                      <a:pt x="348" y="162"/>
                      <a:pt x="349" y="163"/>
                    </a:cubicBezTo>
                    <a:cubicBezTo>
                      <a:pt x="350" y="163"/>
                      <a:pt x="350" y="164"/>
                      <a:pt x="351" y="164"/>
                    </a:cubicBezTo>
                    <a:cubicBezTo>
                      <a:pt x="352" y="164"/>
                      <a:pt x="353" y="165"/>
                      <a:pt x="354" y="166"/>
                    </a:cubicBezTo>
                    <a:cubicBezTo>
                      <a:pt x="354" y="166"/>
                      <a:pt x="355" y="166"/>
                      <a:pt x="355" y="166"/>
                    </a:cubicBezTo>
                    <a:cubicBezTo>
                      <a:pt x="357" y="167"/>
                      <a:pt x="359" y="168"/>
                      <a:pt x="360" y="169"/>
                    </a:cubicBezTo>
                    <a:cubicBezTo>
                      <a:pt x="361" y="169"/>
                      <a:pt x="362" y="169"/>
                      <a:pt x="363" y="170"/>
                    </a:cubicBezTo>
                    <a:cubicBezTo>
                      <a:pt x="364" y="170"/>
                      <a:pt x="365" y="170"/>
                      <a:pt x="366" y="170"/>
                    </a:cubicBezTo>
                    <a:cubicBezTo>
                      <a:pt x="367" y="171"/>
                      <a:pt x="368" y="171"/>
                      <a:pt x="369" y="171"/>
                    </a:cubicBezTo>
                    <a:cubicBezTo>
                      <a:pt x="370" y="171"/>
                      <a:pt x="370" y="171"/>
                      <a:pt x="371" y="172"/>
                    </a:cubicBezTo>
                    <a:cubicBezTo>
                      <a:pt x="372" y="172"/>
                      <a:pt x="374" y="172"/>
                      <a:pt x="375" y="172"/>
                    </a:cubicBezTo>
                    <a:cubicBezTo>
                      <a:pt x="375" y="172"/>
                      <a:pt x="376" y="172"/>
                      <a:pt x="377" y="172"/>
                    </a:cubicBezTo>
                    <a:cubicBezTo>
                      <a:pt x="379" y="173"/>
                      <a:pt x="380" y="173"/>
                      <a:pt x="382" y="173"/>
                    </a:cubicBezTo>
                    <a:cubicBezTo>
                      <a:pt x="382" y="173"/>
                      <a:pt x="382" y="173"/>
                      <a:pt x="382" y="173"/>
                    </a:cubicBezTo>
                    <a:cubicBezTo>
                      <a:pt x="384" y="173"/>
                      <a:pt x="386" y="173"/>
                      <a:pt x="388" y="172"/>
                    </a:cubicBezTo>
                    <a:cubicBezTo>
                      <a:pt x="389" y="172"/>
                      <a:pt x="389" y="172"/>
                      <a:pt x="390" y="172"/>
                    </a:cubicBezTo>
                    <a:cubicBezTo>
                      <a:pt x="391" y="172"/>
                      <a:pt x="393" y="172"/>
                      <a:pt x="394" y="172"/>
                    </a:cubicBezTo>
                    <a:cubicBezTo>
                      <a:pt x="395" y="171"/>
                      <a:pt x="395" y="171"/>
                      <a:pt x="396" y="171"/>
                    </a:cubicBezTo>
                    <a:cubicBezTo>
                      <a:pt x="397" y="171"/>
                      <a:pt x="398" y="171"/>
                      <a:pt x="399" y="170"/>
                    </a:cubicBezTo>
                    <a:cubicBezTo>
                      <a:pt x="400" y="170"/>
                      <a:pt x="401" y="170"/>
                      <a:pt x="402" y="170"/>
                    </a:cubicBezTo>
                    <a:cubicBezTo>
                      <a:pt x="402" y="169"/>
                      <a:pt x="403" y="169"/>
                      <a:pt x="404" y="169"/>
                    </a:cubicBezTo>
                    <a:cubicBezTo>
                      <a:pt x="408" y="167"/>
                      <a:pt x="411" y="166"/>
                      <a:pt x="414" y="164"/>
                    </a:cubicBezTo>
                    <a:cubicBezTo>
                      <a:pt x="415" y="163"/>
                      <a:pt x="415" y="163"/>
                      <a:pt x="416" y="163"/>
                    </a:cubicBezTo>
                    <a:cubicBezTo>
                      <a:pt x="417" y="162"/>
                      <a:pt x="418" y="162"/>
                      <a:pt x="419" y="161"/>
                    </a:cubicBezTo>
                    <a:cubicBezTo>
                      <a:pt x="419" y="161"/>
                      <a:pt x="419" y="161"/>
                      <a:pt x="419" y="160"/>
                    </a:cubicBezTo>
                    <a:cubicBezTo>
                      <a:pt x="425" y="163"/>
                      <a:pt x="431" y="168"/>
                      <a:pt x="436" y="174"/>
                    </a:cubicBezTo>
                    <a:cubicBezTo>
                      <a:pt x="442" y="182"/>
                      <a:pt x="445" y="191"/>
                      <a:pt x="445" y="198"/>
                    </a:cubicBezTo>
                    <a:lnTo>
                      <a:pt x="445" y="266"/>
                    </a:lnTo>
                    <a:close/>
                  </a:path>
                </a:pathLst>
              </a:custGeom>
              <a:solidFill>
                <a:srgbClr val="0B1749"/>
              </a:solidFill>
              <a:ln>
                <a:noFill/>
              </a:ln>
            </p:spPr>
            <p:txBody>
              <a:bodyPr/>
              <a:lstStyle/>
              <a:p>
                <a:pPr defTabSz="235974">
                  <a:defRPr/>
                </a:pPr>
                <a:endParaRPr lang="en-US" sz="464" kern="0">
                  <a:solidFill>
                    <a:srgbClr val="58585A"/>
                  </a:solidFill>
                  <a:latin typeface="Verdana"/>
                  <a:ea typeface="標楷體" pitchFamily="65" charset="-120"/>
                  <a:cs typeface="Arial" pitchFamily="34" charset="0"/>
                </a:endParaRPr>
              </a:p>
            </p:txBody>
          </p:sp>
          <p:sp>
            <p:nvSpPr>
              <p:cNvPr id="4115" name="Rectangle 30">
                <a:extLst>
                  <a:ext uri="{FF2B5EF4-FFF2-40B4-BE49-F238E27FC236}">
                    <a16:creationId xmlns:a16="http://schemas.microsoft.com/office/drawing/2014/main" id="{FDB4B5F1-77C5-4B01-8748-090206BF9C67}"/>
                  </a:ext>
                </a:extLst>
              </p:cNvPr>
              <p:cNvSpPr>
                <a:spLocks noChangeArrowheads="1"/>
              </p:cNvSpPr>
              <p:nvPr/>
            </p:nvSpPr>
            <p:spPr bwMode="auto">
              <a:xfrm>
                <a:off x="6407616" y="4352649"/>
                <a:ext cx="17638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635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4635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4635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cs typeface="Arial" panose="020B0604020202020204" pitchFamily="34" charset="0"/>
                  </a:rPr>
                  <a:t>After the UAV lifts off</a:t>
                </a:r>
              </a:p>
              <a:p>
                <a:pPr eaLnBrk="1" hangingPunct="1">
                  <a:spcBef>
                    <a:spcPct val="0"/>
                  </a:spcBef>
                  <a:buFontTx/>
                  <a:buNone/>
                </a:pPr>
                <a:r>
                  <a:rPr lang="en-US" altLang="zh-TW" sz="1200" b="1" dirty="0">
                    <a:cs typeface="Arial" panose="020B0604020202020204" pitchFamily="34" charset="0"/>
                  </a:rPr>
                  <a:t>Signal coverage</a:t>
                </a:r>
              </a:p>
            </p:txBody>
          </p:sp>
          <p:sp>
            <p:nvSpPr>
              <p:cNvPr id="4116" name="Rectangle 43">
                <a:extLst>
                  <a:ext uri="{FF2B5EF4-FFF2-40B4-BE49-F238E27FC236}">
                    <a16:creationId xmlns:a16="http://schemas.microsoft.com/office/drawing/2014/main" id="{9317E5E7-DF4B-413E-B8D0-A4C9CB07E89C}"/>
                  </a:ext>
                </a:extLst>
              </p:cNvPr>
              <p:cNvSpPr>
                <a:spLocks noChangeArrowheads="1"/>
              </p:cNvSpPr>
              <p:nvPr/>
            </p:nvSpPr>
            <p:spPr bwMode="auto">
              <a:xfrm>
                <a:off x="4734863" y="4935069"/>
                <a:ext cx="941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635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4635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4635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cs typeface="Arial" panose="020B0604020202020204" pitchFamily="34" charset="0"/>
                  </a:rPr>
                  <a:t>generator</a:t>
                </a:r>
              </a:p>
            </p:txBody>
          </p:sp>
          <p:sp>
            <p:nvSpPr>
              <p:cNvPr id="4117" name="Rectangle 43">
                <a:extLst>
                  <a:ext uri="{FF2B5EF4-FFF2-40B4-BE49-F238E27FC236}">
                    <a16:creationId xmlns:a16="http://schemas.microsoft.com/office/drawing/2014/main" id="{4758B6F0-8237-4ADF-8F8F-A9C7C8F416F5}"/>
                  </a:ext>
                </a:extLst>
              </p:cNvPr>
              <p:cNvSpPr>
                <a:spLocks noChangeArrowheads="1"/>
              </p:cNvSpPr>
              <p:nvPr/>
            </p:nvSpPr>
            <p:spPr bwMode="auto">
              <a:xfrm>
                <a:off x="4044088" y="4006400"/>
                <a:ext cx="10642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635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4635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4635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900" b="1" dirty="0">
                    <a:cs typeface="Arial" panose="020B0604020202020204" pitchFamily="34" charset="0"/>
                  </a:rPr>
                  <a:t>Optical   cable</a:t>
                </a:r>
              </a:p>
            </p:txBody>
          </p:sp>
          <p:pic>
            <p:nvPicPr>
              <p:cNvPr id="4118" name="Picture 4" descr="ãè¡æiconãçåçæå°çµæ">
                <a:extLst>
                  <a:ext uri="{FF2B5EF4-FFF2-40B4-BE49-F238E27FC236}">
                    <a16:creationId xmlns:a16="http://schemas.microsoft.com/office/drawing/2014/main" id="{2B219607-39D4-4D18-8D4F-E9F95E694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2363" y="1304206"/>
                <a:ext cx="1030288" cy="104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4" descr="「閃電png」的圖片搜尋結果">
                <a:extLst>
                  <a:ext uri="{FF2B5EF4-FFF2-40B4-BE49-F238E27FC236}">
                    <a16:creationId xmlns:a16="http://schemas.microsoft.com/office/drawing/2014/main" id="{8093F8D2-0E5E-4748-999D-93A9431E0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204086">
                <a:off x="3566402" y="2531522"/>
                <a:ext cx="471487" cy="14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4" descr="「閃電png」的圖片搜尋結果">
                <a:extLst>
                  <a:ext uri="{FF2B5EF4-FFF2-40B4-BE49-F238E27FC236}">
                    <a16:creationId xmlns:a16="http://schemas.microsoft.com/office/drawing/2014/main" id="{03ED7468-BC6A-4622-9B6B-2303854136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7075">
                <a:off x="2790114" y="2444196"/>
                <a:ext cx="538163" cy="133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14" descr="ãå»ºç© pngãçåçæå°çµæ">
                <a:extLst>
                  <a:ext uri="{FF2B5EF4-FFF2-40B4-BE49-F238E27FC236}">
                    <a16:creationId xmlns:a16="http://schemas.microsoft.com/office/drawing/2014/main" id="{AD8195AB-94DE-4FCF-89B9-05417416A0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974" t="23694" r="12344" b="23859"/>
              <a:stretch>
                <a:fillRect/>
              </a:stretch>
            </p:blipFill>
            <p:spPr bwMode="auto">
              <a:xfrm>
                <a:off x="2378650" y="4054867"/>
                <a:ext cx="603850" cy="515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12" descr="ãsatellite  pngãçåçæå°çµæ">
                <a:extLst>
                  <a:ext uri="{FF2B5EF4-FFF2-40B4-BE49-F238E27FC236}">
                    <a16:creationId xmlns:a16="http://schemas.microsoft.com/office/drawing/2014/main" id="{5D7845B7-FF6F-4140-B78A-0B62A0D48B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7088"/>
              <a:stretch>
                <a:fillRect/>
              </a:stretch>
            </p:blipFill>
            <p:spPr bwMode="auto">
              <a:xfrm>
                <a:off x="2480077" y="3567846"/>
                <a:ext cx="595787" cy="56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3" name="Rectangle 43">
                <a:extLst>
                  <a:ext uri="{FF2B5EF4-FFF2-40B4-BE49-F238E27FC236}">
                    <a16:creationId xmlns:a16="http://schemas.microsoft.com/office/drawing/2014/main" id="{3179F54A-62DB-4DF0-B884-62DB644FD565}"/>
                  </a:ext>
                </a:extLst>
              </p:cNvPr>
              <p:cNvSpPr>
                <a:spLocks noChangeArrowheads="1"/>
              </p:cNvSpPr>
              <p:nvPr/>
            </p:nvSpPr>
            <p:spPr bwMode="auto">
              <a:xfrm>
                <a:off x="2750426" y="1086688"/>
                <a:ext cx="12917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635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4635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4635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latin typeface="微軟正黑體" panose="020B0604030504040204" pitchFamily="34" charset="-120"/>
                  </a:rPr>
                  <a:t>ST-2 Satellite</a:t>
                </a:r>
              </a:p>
            </p:txBody>
          </p:sp>
          <p:pic>
            <p:nvPicPr>
              <p:cNvPr id="4124" name="Picture 16" descr="ãé²ç«¯ pngãçåçæå°çµæ">
                <a:extLst>
                  <a:ext uri="{FF2B5EF4-FFF2-40B4-BE49-F238E27FC236}">
                    <a16:creationId xmlns:a16="http://schemas.microsoft.com/office/drawing/2014/main" id="{B3B32888-55D7-4BA2-83CF-E9483B7395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1520" y="4679721"/>
                <a:ext cx="1063625" cy="724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橢圓 33">
                <a:extLst>
                  <a:ext uri="{FF2B5EF4-FFF2-40B4-BE49-F238E27FC236}">
                    <a16:creationId xmlns:a16="http://schemas.microsoft.com/office/drawing/2014/main" id="{D1C762E5-D015-425E-A559-D3D41061E8AF}"/>
                  </a:ext>
                </a:extLst>
              </p:cNvPr>
              <p:cNvSpPr/>
              <p:nvPr/>
            </p:nvSpPr>
            <p:spPr bwMode="auto">
              <a:xfrm flipH="1">
                <a:off x="2755189" y="4552867"/>
                <a:ext cx="90487" cy="93663"/>
              </a:xfrm>
              <a:prstGeom prst="ellipse">
                <a:avLst/>
              </a:prstGeom>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lIns="23596" tIns="11798" rIns="23596" bIns="11798"/>
              <a:lstStyle/>
              <a:p>
                <a:pPr algn="r" defTabSz="235974">
                  <a:defRPr/>
                </a:pPr>
                <a:endParaRPr lang="zh-TW" altLang="en-US" sz="464" dirty="0">
                  <a:solidFill>
                    <a:schemeClr val="tx1"/>
                  </a:solidFill>
                </a:endParaRPr>
              </a:p>
            </p:txBody>
          </p:sp>
          <p:sp>
            <p:nvSpPr>
              <p:cNvPr id="35" name="橢圓 34">
                <a:extLst>
                  <a:ext uri="{FF2B5EF4-FFF2-40B4-BE49-F238E27FC236}">
                    <a16:creationId xmlns:a16="http://schemas.microsoft.com/office/drawing/2014/main" id="{E3782FDD-DF9B-49A3-A6DF-B4051E82E87D}"/>
                  </a:ext>
                </a:extLst>
              </p:cNvPr>
              <p:cNvSpPr/>
              <p:nvPr/>
            </p:nvSpPr>
            <p:spPr bwMode="auto">
              <a:xfrm>
                <a:off x="2652001" y="4721141"/>
                <a:ext cx="98425" cy="109538"/>
              </a:xfrm>
              <a:prstGeom prst="ellipse">
                <a:avLst/>
              </a:prstGeom>
              <a:ln w="38100">
                <a:headEnd type="none" w="med" len="med"/>
                <a:tailEnd type="none" w="med" len="med"/>
              </a:ln>
            </p:spPr>
            <p:style>
              <a:lnRef idx="2">
                <a:schemeClr val="dk1"/>
              </a:lnRef>
              <a:fillRef idx="1">
                <a:schemeClr val="lt1"/>
              </a:fillRef>
              <a:effectRef idx="0">
                <a:schemeClr val="dk1"/>
              </a:effectRef>
              <a:fontRef idx="minor">
                <a:schemeClr val="dk1"/>
              </a:fontRef>
            </p:style>
            <p:txBody>
              <a:bodyPr lIns="23596" tIns="11798" rIns="23596" bIns="11798"/>
              <a:lstStyle/>
              <a:p>
                <a:pPr algn="r" defTabSz="235974">
                  <a:defRPr/>
                </a:pPr>
                <a:endParaRPr lang="zh-TW" altLang="en-US" sz="464" dirty="0">
                  <a:solidFill>
                    <a:schemeClr val="tx1"/>
                  </a:solidFill>
                </a:endParaRPr>
              </a:p>
            </p:txBody>
          </p:sp>
          <p:sp>
            <p:nvSpPr>
              <p:cNvPr id="4127" name="Rectangle 43">
                <a:extLst>
                  <a:ext uri="{FF2B5EF4-FFF2-40B4-BE49-F238E27FC236}">
                    <a16:creationId xmlns:a16="http://schemas.microsoft.com/office/drawing/2014/main" id="{B86771E9-9BF8-4A97-8942-38B0298524B9}"/>
                  </a:ext>
                </a:extLst>
              </p:cNvPr>
              <p:cNvSpPr>
                <a:spLocks noChangeArrowheads="1"/>
              </p:cNvSpPr>
              <p:nvPr/>
            </p:nvSpPr>
            <p:spPr bwMode="auto">
              <a:xfrm>
                <a:off x="1860665" y="4979007"/>
                <a:ext cx="11771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635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4635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4635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900" b="1" dirty="0">
                    <a:cs typeface="Arial" panose="020B0604020202020204" pitchFamily="34" charset="0"/>
                  </a:rPr>
                  <a:t>mobile phone</a:t>
                </a:r>
              </a:p>
              <a:p>
                <a:pPr eaLnBrk="1" hangingPunct="1">
                  <a:spcBef>
                    <a:spcPct val="0"/>
                  </a:spcBef>
                  <a:buFontTx/>
                  <a:buNone/>
                </a:pPr>
                <a:r>
                  <a:rPr lang="en-US" altLang="zh-TW" sz="900" b="1" dirty="0">
                    <a:cs typeface="Arial" panose="020B0604020202020204" pitchFamily="34" charset="0"/>
                  </a:rPr>
                  <a:t>Core network</a:t>
                </a:r>
              </a:p>
            </p:txBody>
          </p:sp>
          <p:sp>
            <p:nvSpPr>
              <p:cNvPr id="4128" name="Rectangle 43">
                <a:extLst>
                  <a:ext uri="{FF2B5EF4-FFF2-40B4-BE49-F238E27FC236}">
                    <a16:creationId xmlns:a16="http://schemas.microsoft.com/office/drawing/2014/main" id="{49FD3DD6-F174-4439-B5F9-5294A621AF47}"/>
                  </a:ext>
                </a:extLst>
              </p:cNvPr>
              <p:cNvSpPr>
                <a:spLocks noChangeArrowheads="1"/>
              </p:cNvSpPr>
              <p:nvPr/>
            </p:nvSpPr>
            <p:spPr bwMode="auto">
              <a:xfrm>
                <a:off x="6369925" y="5454533"/>
                <a:ext cx="19913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2349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2349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2349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2349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2349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2349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2349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2349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2349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cs typeface="Arial" panose="020B0604020202020204" pitchFamily="34" charset="0"/>
                  </a:rPr>
                  <a:t>Disaster area 1 </a:t>
                </a:r>
              </a:p>
              <a:p>
                <a:pPr eaLnBrk="1" hangingPunct="1">
                  <a:spcBef>
                    <a:spcPct val="0"/>
                  </a:spcBef>
                  <a:buFontTx/>
                  <a:buNone/>
                </a:pPr>
                <a:r>
                  <a:rPr lang="en-US" altLang="zh-TW" sz="1200" b="1" dirty="0">
                    <a:cs typeface="Arial" panose="020B0604020202020204" pitchFamily="34" charset="0"/>
                  </a:rPr>
                  <a:t>(no mobile phone signal)</a:t>
                </a:r>
              </a:p>
            </p:txBody>
          </p:sp>
          <p:sp>
            <p:nvSpPr>
              <p:cNvPr id="4129" name="Rectangle 43">
                <a:extLst>
                  <a:ext uri="{FF2B5EF4-FFF2-40B4-BE49-F238E27FC236}">
                    <a16:creationId xmlns:a16="http://schemas.microsoft.com/office/drawing/2014/main" id="{03410DA8-FE65-4406-B5E9-600A335D466B}"/>
                  </a:ext>
                </a:extLst>
              </p:cNvPr>
              <p:cNvSpPr>
                <a:spLocks noChangeArrowheads="1"/>
              </p:cNvSpPr>
              <p:nvPr/>
            </p:nvSpPr>
            <p:spPr bwMode="auto">
              <a:xfrm>
                <a:off x="4689882" y="4303656"/>
                <a:ext cx="9667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635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4635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4635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900" b="1" dirty="0">
                    <a:latin typeface="微軟正黑體" panose="020B0604030504040204" pitchFamily="34" charset="-120"/>
                  </a:rPr>
                  <a:t>Power cable</a:t>
                </a:r>
              </a:p>
            </p:txBody>
          </p:sp>
          <p:sp>
            <p:nvSpPr>
              <p:cNvPr id="4130" name="Rectangle 43">
                <a:extLst>
                  <a:ext uri="{FF2B5EF4-FFF2-40B4-BE49-F238E27FC236}">
                    <a16:creationId xmlns:a16="http://schemas.microsoft.com/office/drawing/2014/main" id="{04F0F27A-FC68-4003-AF61-40EA5FA844E3}"/>
                  </a:ext>
                </a:extLst>
              </p:cNvPr>
              <p:cNvSpPr>
                <a:spLocks noChangeArrowheads="1"/>
              </p:cNvSpPr>
              <p:nvPr/>
            </p:nvSpPr>
            <p:spPr bwMode="auto">
              <a:xfrm>
                <a:off x="3181085" y="4953611"/>
                <a:ext cx="1408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635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4635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4635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cs typeface="Arial" panose="020B0604020202020204" pitchFamily="34" charset="0"/>
                  </a:rPr>
                  <a:t>Satellite Mobile Vehicle</a:t>
                </a:r>
              </a:p>
            </p:txBody>
          </p:sp>
          <p:sp>
            <p:nvSpPr>
              <p:cNvPr id="40" name="Freeform 3">
                <a:extLst>
                  <a:ext uri="{FF2B5EF4-FFF2-40B4-BE49-F238E27FC236}">
                    <a16:creationId xmlns:a16="http://schemas.microsoft.com/office/drawing/2014/main" id="{3D4B2C43-B22E-4D25-9A5C-D86DBC636D29}"/>
                  </a:ext>
                </a:extLst>
              </p:cNvPr>
              <p:cNvSpPr>
                <a:spLocks noChangeAspect="1" noEditPoints="1"/>
              </p:cNvSpPr>
              <p:nvPr/>
            </p:nvSpPr>
            <p:spPr bwMode="auto">
              <a:xfrm>
                <a:off x="9249651" y="4854492"/>
                <a:ext cx="454025" cy="309563"/>
              </a:xfrm>
              <a:custGeom>
                <a:avLst/>
                <a:gdLst>
                  <a:gd name="T0" fmla="*/ 2147483647 w 461"/>
                  <a:gd name="T1" fmla="*/ 2147483647 h 310"/>
                  <a:gd name="T2" fmla="*/ 2147483647 w 461"/>
                  <a:gd name="T3" fmla="*/ 2147483647 h 310"/>
                  <a:gd name="T4" fmla="*/ 2147483647 w 461"/>
                  <a:gd name="T5" fmla="*/ 2147483647 h 310"/>
                  <a:gd name="T6" fmla="*/ 2147483647 w 461"/>
                  <a:gd name="T7" fmla="*/ 2147483647 h 310"/>
                  <a:gd name="T8" fmla="*/ 2147483647 w 461"/>
                  <a:gd name="T9" fmla="*/ 2147483647 h 310"/>
                  <a:gd name="T10" fmla="*/ 2147483647 w 461"/>
                  <a:gd name="T11" fmla="*/ 2147483647 h 310"/>
                  <a:gd name="T12" fmla="*/ 2147483647 w 461"/>
                  <a:gd name="T13" fmla="*/ 2147483647 h 310"/>
                  <a:gd name="T14" fmla="*/ 2147483647 w 461"/>
                  <a:gd name="T15" fmla="*/ 2147483647 h 310"/>
                  <a:gd name="T16" fmla="*/ 0 w 461"/>
                  <a:gd name="T17" fmla="*/ 2147483647 h 310"/>
                  <a:gd name="T18" fmla="*/ 2147483647 w 461"/>
                  <a:gd name="T19" fmla="*/ 2147483647 h 310"/>
                  <a:gd name="T20" fmla="*/ 2147483647 w 461"/>
                  <a:gd name="T21" fmla="*/ 2147483647 h 310"/>
                  <a:gd name="T22" fmla="*/ 2147483647 w 461"/>
                  <a:gd name="T23" fmla="*/ 2147483647 h 310"/>
                  <a:gd name="T24" fmla="*/ 2147483647 w 461"/>
                  <a:gd name="T25" fmla="*/ 2147483647 h 310"/>
                  <a:gd name="T26" fmla="*/ 2147483647 w 461"/>
                  <a:gd name="T27" fmla="*/ 2147483647 h 310"/>
                  <a:gd name="T28" fmla="*/ 2147483647 w 461"/>
                  <a:gd name="T29" fmla="*/ 2147483647 h 310"/>
                  <a:gd name="T30" fmla="*/ 2147483647 w 461"/>
                  <a:gd name="T31" fmla="*/ 2147483647 h 310"/>
                  <a:gd name="T32" fmla="*/ 2147483647 w 461"/>
                  <a:gd name="T33" fmla="*/ 2147483647 h 310"/>
                  <a:gd name="T34" fmla="*/ 2147483647 w 461"/>
                  <a:gd name="T35" fmla="*/ 2147483647 h 310"/>
                  <a:gd name="T36" fmla="*/ 2147483647 w 461"/>
                  <a:gd name="T37" fmla="*/ 2147483647 h 310"/>
                  <a:gd name="T38" fmla="*/ 2147483647 w 461"/>
                  <a:gd name="T39" fmla="*/ 2147483647 h 310"/>
                  <a:gd name="T40" fmla="*/ 2147483647 w 461"/>
                  <a:gd name="T41" fmla="*/ 2147483647 h 310"/>
                  <a:gd name="T42" fmla="*/ 2147483647 w 461"/>
                  <a:gd name="T43" fmla="*/ 2147483647 h 310"/>
                  <a:gd name="T44" fmla="*/ 2147483647 w 461"/>
                  <a:gd name="T45" fmla="*/ 2147483647 h 310"/>
                  <a:gd name="T46" fmla="*/ 2147483647 w 461"/>
                  <a:gd name="T47" fmla="*/ 2147483647 h 310"/>
                  <a:gd name="T48" fmla="*/ 2147483647 w 461"/>
                  <a:gd name="T49" fmla="*/ 2147483647 h 310"/>
                  <a:gd name="T50" fmla="*/ 2147483647 w 461"/>
                  <a:gd name="T51" fmla="*/ 2147483647 h 310"/>
                  <a:gd name="T52" fmla="*/ 2147483647 w 461"/>
                  <a:gd name="T53" fmla="*/ 2147483647 h 310"/>
                  <a:gd name="T54" fmla="*/ 2147483647 w 461"/>
                  <a:gd name="T55" fmla="*/ 2147483647 h 310"/>
                  <a:gd name="T56" fmla="*/ 2147483647 w 461"/>
                  <a:gd name="T57" fmla="*/ 2147483647 h 310"/>
                  <a:gd name="T58" fmla="*/ 2147483647 w 461"/>
                  <a:gd name="T59" fmla="*/ 2147483647 h 310"/>
                  <a:gd name="T60" fmla="*/ 2147483647 w 461"/>
                  <a:gd name="T61" fmla="*/ 2147483647 h 310"/>
                  <a:gd name="T62" fmla="*/ 2147483647 w 461"/>
                  <a:gd name="T63" fmla="*/ 2147483647 h 310"/>
                  <a:gd name="T64" fmla="*/ 2147483647 w 461"/>
                  <a:gd name="T65" fmla="*/ 2147483647 h 310"/>
                  <a:gd name="T66" fmla="*/ 2147483647 w 461"/>
                  <a:gd name="T67" fmla="*/ 2147483647 h 310"/>
                  <a:gd name="T68" fmla="*/ 2147483647 w 461"/>
                  <a:gd name="T69" fmla="*/ 2147483647 h 310"/>
                  <a:gd name="T70" fmla="*/ 2147483647 w 461"/>
                  <a:gd name="T71" fmla="*/ 2147483647 h 310"/>
                  <a:gd name="T72" fmla="*/ 2147483647 w 461"/>
                  <a:gd name="T73" fmla="*/ 2147483647 h 310"/>
                  <a:gd name="T74" fmla="*/ 2147483647 w 461"/>
                  <a:gd name="T75" fmla="*/ 2147483647 h 310"/>
                  <a:gd name="T76" fmla="*/ 2147483647 w 461"/>
                  <a:gd name="T77" fmla="*/ 2147483647 h 310"/>
                  <a:gd name="T78" fmla="*/ 2147483647 w 461"/>
                  <a:gd name="T79" fmla="*/ 2147483647 h 310"/>
                  <a:gd name="T80" fmla="*/ 2147483647 w 461"/>
                  <a:gd name="T81" fmla="*/ 2147483647 h 310"/>
                  <a:gd name="T82" fmla="*/ 2147483647 w 461"/>
                  <a:gd name="T83" fmla="*/ 2147483647 h 310"/>
                  <a:gd name="T84" fmla="*/ 2147483647 w 461"/>
                  <a:gd name="T85" fmla="*/ 2147483647 h 310"/>
                  <a:gd name="T86" fmla="*/ 2147483647 w 461"/>
                  <a:gd name="T87" fmla="*/ 2147483647 h 310"/>
                  <a:gd name="T88" fmla="*/ 2147483647 w 461"/>
                  <a:gd name="T89" fmla="*/ 2147483647 h 310"/>
                  <a:gd name="T90" fmla="*/ 2147483647 w 461"/>
                  <a:gd name="T91" fmla="*/ 2147483647 h 310"/>
                  <a:gd name="T92" fmla="*/ 2147483647 w 461"/>
                  <a:gd name="T93" fmla="*/ 2147483647 h 310"/>
                  <a:gd name="T94" fmla="*/ 2147483647 w 461"/>
                  <a:gd name="T95" fmla="*/ 2147483647 h 310"/>
                  <a:gd name="T96" fmla="*/ 2147483647 w 461"/>
                  <a:gd name="T97" fmla="*/ 2147483647 h 310"/>
                  <a:gd name="T98" fmla="*/ 2147483647 w 461"/>
                  <a:gd name="T99" fmla="*/ 2147483647 h 310"/>
                  <a:gd name="T100" fmla="*/ 2147483647 w 461"/>
                  <a:gd name="T101" fmla="*/ 2147483647 h 310"/>
                  <a:gd name="T102" fmla="*/ 2147483647 w 461"/>
                  <a:gd name="T103" fmla="*/ 2147483647 h 310"/>
                  <a:gd name="T104" fmla="*/ 2147483647 w 461"/>
                  <a:gd name="T105" fmla="*/ 2147483647 h 310"/>
                  <a:gd name="T106" fmla="*/ 2147483647 w 461"/>
                  <a:gd name="T107" fmla="*/ 2147483647 h 310"/>
                  <a:gd name="T108" fmla="*/ 2147483647 w 461"/>
                  <a:gd name="T109" fmla="*/ 2147483647 h 310"/>
                  <a:gd name="T110" fmla="*/ 2147483647 w 461"/>
                  <a:gd name="T111" fmla="*/ 2147483647 h 310"/>
                  <a:gd name="T112" fmla="*/ 2147483647 w 461"/>
                  <a:gd name="T113" fmla="*/ 2147483647 h 310"/>
                  <a:gd name="T114" fmla="*/ 2147483647 w 461"/>
                  <a:gd name="T115" fmla="*/ 2147483647 h 310"/>
                  <a:gd name="T116" fmla="*/ 2147483647 w 461"/>
                  <a:gd name="T117" fmla="*/ 2147483647 h 310"/>
                  <a:gd name="T118" fmla="*/ 2147483647 w 461"/>
                  <a:gd name="T119" fmla="*/ 2147483647 h 310"/>
                  <a:gd name="T120" fmla="*/ 2147483647 w 461"/>
                  <a:gd name="T121" fmla="*/ 2147483647 h 310"/>
                  <a:gd name="T122" fmla="*/ 2147483647 w 461"/>
                  <a:gd name="T123" fmla="*/ 2147483647 h 310"/>
                  <a:gd name="T124" fmla="*/ 2147483647 w 461"/>
                  <a:gd name="T125" fmla="*/ 2147483647 h 3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1" h="310">
                    <a:moveTo>
                      <a:pt x="449" y="165"/>
                    </a:moveTo>
                    <a:cubicBezTo>
                      <a:pt x="444" y="158"/>
                      <a:pt x="438" y="153"/>
                      <a:pt x="431" y="149"/>
                    </a:cubicBezTo>
                    <a:cubicBezTo>
                      <a:pt x="439" y="138"/>
                      <a:pt x="444" y="125"/>
                      <a:pt x="444" y="111"/>
                    </a:cubicBezTo>
                    <a:cubicBezTo>
                      <a:pt x="444" y="102"/>
                      <a:pt x="442" y="93"/>
                      <a:pt x="438" y="85"/>
                    </a:cubicBezTo>
                    <a:cubicBezTo>
                      <a:pt x="432" y="72"/>
                      <a:pt x="422" y="61"/>
                      <a:pt x="409" y="55"/>
                    </a:cubicBezTo>
                    <a:cubicBezTo>
                      <a:pt x="401" y="51"/>
                      <a:pt x="392" y="49"/>
                      <a:pt x="382" y="49"/>
                    </a:cubicBezTo>
                    <a:cubicBezTo>
                      <a:pt x="348" y="49"/>
                      <a:pt x="321" y="77"/>
                      <a:pt x="321" y="111"/>
                    </a:cubicBezTo>
                    <a:cubicBezTo>
                      <a:pt x="321" y="125"/>
                      <a:pt x="326" y="138"/>
                      <a:pt x="334" y="149"/>
                    </a:cubicBezTo>
                    <a:cubicBezTo>
                      <a:pt x="329" y="151"/>
                      <a:pt x="325" y="155"/>
                      <a:pt x="321" y="158"/>
                    </a:cubicBezTo>
                    <a:cubicBezTo>
                      <a:pt x="320" y="157"/>
                      <a:pt x="319" y="155"/>
                      <a:pt x="318" y="154"/>
                    </a:cubicBezTo>
                    <a:cubicBezTo>
                      <a:pt x="311" y="145"/>
                      <a:pt x="302" y="137"/>
                      <a:pt x="293" y="132"/>
                    </a:cubicBezTo>
                    <a:cubicBezTo>
                      <a:pt x="304" y="118"/>
                      <a:pt x="311" y="100"/>
                      <a:pt x="311" y="80"/>
                    </a:cubicBezTo>
                    <a:cubicBezTo>
                      <a:pt x="311" y="65"/>
                      <a:pt x="307" y="50"/>
                      <a:pt x="299" y="37"/>
                    </a:cubicBezTo>
                    <a:cubicBezTo>
                      <a:pt x="296" y="34"/>
                      <a:pt x="291" y="33"/>
                      <a:pt x="288" y="35"/>
                    </a:cubicBezTo>
                    <a:cubicBezTo>
                      <a:pt x="284" y="37"/>
                      <a:pt x="283" y="42"/>
                      <a:pt x="285" y="46"/>
                    </a:cubicBezTo>
                    <a:cubicBezTo>
                      <a:pt x="292" y="56"/>
                      <a:pt x="295" y="68"/>
                      <a:pt x="295" y="80"/>
                    </a:cubicBezTo>
                    <a:cubicBezTo>
                      <a:pt x="295" y="116"/>
                      <a:pt x="266" y="144"/>
                      <a:pt x="231" y="144"/>
                    </a:cubicBezTo>
                    <a:cubicBezTo>
                      <a:pt x="196" y="144"/>
                      <a:pt x="167" y="116"/>
                      <a:pt x="167" y="80"/>
                    </a:cubicBezTo>
                    <a:cubicBezTo>
                      <a:pt x="167" y="45"/>
                      <a:pt x="196" y="16"/>
                      <a:pt x="231" y="16"/>
                    </a:cubicBezTo>
                    <a:cubicBezTo>
                      <a:pt x="243" y="16"/>
                      <a:pt x="255" y="20"/>
                      <a:pt x="265" y="26"/>
                    </a:cubicBezTo>
                    <a:cubicBezTo>
                      <a:pt x="269" y="28"/>
                      <a:pt x="274" y="27"/>
                      <a:pt x="276" y="24"/>
                    </a:cubicBezTo>
                    <a:cubicBezTo>
                      <a:pt x="279" y="20"/>
                      <a:pt x="278" y="15"/>
                      <a:pt x="274" y="13"/>
                    </a:cubicBezTo>
                    <a:cubicBezTo>
                      <a:pt x="261" y="4"/>
                      <a:pt x="246" y="0"/>
                      <a:pt x="231" y="0"/>
                    </a:cubicBezTo>
                    <a:cubicBezTo>
                      <a:pt x="187" y="0"/>
                      <a:pt x="151" y="36"/>
                      <a:pt x="151" y="80"/>
                    </a:cubicBezTo>
                    <a:cubicBezTo>
                      <a:pt x="151" y="100"/>
                      <a:pt x="158" y="118"/>
                      <a:pt x="169" y="132"/>
                    </a:cubicBezTo>
                    <a:cubicBezTo>
                      <a:pt x="160" y="137"/>
                      <a:pt x="151" y="145"/>
                      <a:pt x="144" y="154"/>
                    </a:cubicBezTo>
                    <a:cubicBezTo>
                      <a:pt x="143" y="155"/>
                      <a:pt x="142" y="157"/>
                      <a:pt x="140" y="159"/>
                    </a:cubicBezTo>
                    <a:cubicBezTo>
                      <a:pt x="137" y="155"/>
                      <a:pt x="132" y="151"/>
                      <a:pt x="128" y="149"/>
                    </a:cubicBezTo>
                    <a:cubicBezTo>
                      <a:pt x="136" y="138"/>
                      <a:pt x="141" y="125"/>
                      <a:pt x="141" y="111"/>
                    </a:cubicBezTo>
                    <a:cubicBezTo>
                      <a:pt x="141" y="102"/>
                      <a:pt x="139" y="93"/>
                      <a:pt x="135" y="85"/>
                    </a:cubicBezTo>
                    <a:cubicBezTo>
                      <a:pt x="129" y="72"/>
                      <a:pt x="118" y="61"/>
                      <a:pt x="105" y="55"/>
                    </a:cubicBezTo>
                    <a:cubicBezTo>
                      <a:pt x="97" y="51"/>
                      <a:pt x="88" y="49"/>
                      <a:pt x="79" y="49"/>
                    </a:cubicBezTo>
                    <a:cubicBezTo>
                      <a:pt x="45" y="49"/>
                      <a:pt x="17" y="77"/>
                      <a:pt x="17" y="111"/>
                    </a:cubicBezTo>
                    <a:cubicBezTo>
                      <a:pt x="17" y="125"/>
                      <a:pt x="22" y="138"/>
                      <a:pt x="30" y="149"/>
                    </a:cubicBezTo>
                    <a:cubicBezTo>
                      <a:pt x="23" y="153"/>
                      <a:pt x="17" y="158"/>
                      <a:pt x="12" y="165"/>
                    </a:cubicBezTo>
                    <a:cubicBezTo>
                      <a:pt x="5" y="174"/>
                      <a:pt x="0" y="186"/>
                      <a:pt x="0" y="198"/>
                    </a:cubicBezTo>
                    <a:cubicBezTo>
                      <a:pt x="0" y="266"/>
                      <a:pt x="0" y="266"/>
                      <a:pt x="0" y="266"/>
                    </a:cubicBezTo>
                    <a:cubicBezTo>
                      <a:pt x="0" y="276"/>
                      <a:pt x="7" y="284"/>
                      <a:pt x="17" y="284"/>
                    </a:cubicBezTo>
                    <a:cubicBezTo>
                      <a:pt x="128" y="284"/>
                      <a:pt x="128" y="284"/>
                      <a:pt x="128" y="284"/>
                    </a:cubicBezTo>
                    <a:cubicBezTo>
                      <a:pt x="128" y="288"/>
                      <a:pt x="128" y="288"/>
                      <a:pt x="128" y="288"/>
                    </a:cubicBezTo>
                    <a:cubicBezTo>
                      <a:pt x="128" y="300"/>
                      <a:pt x="136" y="310"/>
                      <a:pt x="148" y="310"/>
                    </a:cubicBezTo>
                    <a:cubicBezTo>
                      <a:pt x="314" y="310"/>
                      <a:pt x="314" y="310"/>
                      <a:pt x="314" y="310"/>
                    </a:cubicBezTo>
                    <a:cubicBezTo>
                      <a:pt x="326" y="310"/>
                      <a:pt x="334" y="300"/>
                      <a:pt x="334" y="288"/>
                    </a:cubicBezTo>
                    <a:cubicBezTo>
                      <a:pt x="334" y="284"/>
                      <a:pt x="334" y="284"/>
                      <a:pt x="334" y="284"/>
                    </a:cubicBezTo>
                    <a:cubicBezTo>
                      <a:pt x="444" y="284"/>
                      <a:pt x="444" y="284"/>
                      <a:pt x="444" y="284"/>
                    </a:cubicBezTo>
                    <a:cubicBezTo>
                      <a:pt x="454" y="284"/>
                      <a:pt x="461" y="276"/>
                      <a:pt x="461" y="266"/>
                    </a:cubicBezTo>
                    <a:cubicBezTo>
                      <a:pt x="461" y="198"/>
                      <a:pt x="461" y="198"/>
                      <a:pt x="461" y="198"/>
                    </a:cubicBezTo>
                    <a:cubicBezTo>
                      <a:pt x="461" y="186"/>
                      <a:pt x="456" y="174"/>
                      <a:pt x="449" y="165"/>
                    </a:cubicBezTo>
                    <a:close/>
                    <a:moveTo>
                      <a:pt x="79" y="65"/>
                    </a:moveTo>
                    <a:cubicBezTo>
                      <a:pt x="86" y="65"/>
                      <a:pt x="92" y="67"/>
                      <a:pt x="98" y="70"/>
                    </a:cubicBezTo>
                    <a:cubicBezTo>
                      <a:pt x="108" y="74"/>
                      <a:pt x="116" y="82"/>
                      <a:pt x="120" y="92"/>
                    </a:cubicBezTo>
                    <a:cubicBezTo>
                      <a:pt x="123" y="97"/>
                      <a:pt x="125" y="104"/>
                      <a:pt x="125" y="111"/>
                    </a:cubicBezTo>
                    <a:cubicBezTo>
                      <a:pt x="125" y="125"/>
                      <a:pt x="118" y="137"/>
                      <a:pt x="109" y="146"/>
                    </a:cubicBezTo>
                    <a:cubicBezTo>
                      <a:pt x="108" y="146"/>
                      <a:pt x="107" y="147"/>
                      <a:pt x="106" y="147"/>
                    </a:cubicBezTo>
                    <a:cubicBezTo>
                      <a:pt x="106" y="148"/>
                      <a:pt x="106" y="148"/>
                      <a:pt x="105" y="148"/>
                    </a:cubicBezTo>
                    <a:cubicBezTo>
                      <a:pt x="105" y="149"/>
                      <a:pt x="104" y="149"/>
                      <a:pt x="103" y="150"/>
                    </a:cubicBezTo>
                    <a:cubicBezTo>
                      <a:pt x="103" y="150"/>
                      <a:pt x="102" y="150"/>
                      <a:pt x="102" y="151"/>
                    </a:cubicBezTo>
                    <a:cubicBezTo>
                      <a:pt x="101" y="151"/>
                      <a:pt x="100" y="151"/>
                      <a:pt x="100" y="152"/>
                    </a:cubicBezTo>
                    <a:cubicBezTo>
                      <a:pt x="99" y="152"/>
                      <a:pt x="98" y="152"/>
                      <a:pt x="98" y="153"/>
                    </a:cubicBezTo>
                    <a:cubicBezTo>
                      <a:pt x="97" y="153"/>
                      <a:pt x="97" y="153"/>
                      <a:pt x="96" y="153"/>
                    </a:cubicBezTo>
                    <a:cubicBezTo>
                      <a:pt x="95" y="154"/>
                      <a:pt x="94" y="154"/>
                      <a:pt x="94" y="154"/>
                    </a:cubicBezTo>
                    <a:cubicBezTo>
                      <a:pt x="93" y="154"/>
                      <a:pt x="92" y="155"/>
                      <a:pt x="92" y="155"/>
                    </a:cubicBezTo>
                    <a:cubicBezTo>
                      <a:pt x="91" y="155"/>
                      <a:pt x="90" y="155"/>
                      <a:pt x="89" y="156"/>
                    </a:cubicBezTo>
                    <a:cubicBezTo>
                      <a:pt x="89" y="156"/>
                      <a:pt x="88" y="156"/>
                      <a:pt x="88" y="156"/>
                    </a:cubicBezTo>
                    <a:cubicBezTo>
                      <a:pt x="87" y="156"/>
                      <a:pt x="86" y="156"/>
                      <a:pt x="84" y="156"/>
                    </a:cubicBezTo>
                    <a:cubicBezTo>
                      <a:pt x="84" y="156"/>
                      <a:pt x="84" y="156"/>
                      <a:pt x="83" y="156"/>
                    </a:cubicBezTo>
                    <a:cubicBezTo>
                      <a:pt x="82" y="157"/>
                      <a:pt x="80" y="157"/>
                      <a:pt x="79" y="157"/>
                    </a:cubicBezTo>
                    <a:cubicBezTo>
                      <a:pt x="77" y="157"/>
                      <a:pt x="76" y="157"/>
                      <a:pt x="74" y="156"/>
                    </a:cubicBezTo>
                    <a:cubicBezTo>
                      <a:pt x="74" y="156"/>
                      <a:pt x="74" y="156"/>
                      <a:pt x="73" y="156"/>
                    </a:cubicBezTo>
                    <a:cubicBezTo>
                      <a:pt x="72" y="156"/>
                      <a:pt x="71" y="156"/>
                      <a:pt x="70" y="156"/>
                    </a:cubicBezTo>
                    <a:cubicBezTo>
                      <a:pt x="69" y="156"/>
                      <a:pt x="69" y="156"/>
                      <a:pt x="69" y="156"/>
                    </a:cubicBezTo>
                    <a:cubicBezTo>
                      <a:pt x="68" y="155"/>
                      <a:pt x="67" y="155"/>
                      <a:pt x="66" y="155"/>
                    </a:cubicBezTo>
                    <a:cubicBezTo>
                      <a:pt x="65" y="155"/>
                      <a:pt x="65" y="154"/>
                      <a:pt x="64" y="154"/>
                    </a:cubicBezTo>
                    <a:cubicBezTo>
                      <a:pt x="63" y="154"/>
                      <a:pt x="63" y="154"/>
                      <a:pt x="62" y="153"/>
                    </a:cubicBezTo>
                    <a:cubicBezTo>
                      <a:pt x="61" y="153"/>
                      <a:pt x="61" y="153"/>
                      <a:pt x="60" y="153"/>
                    </a:cubicBezTo>
                    <a:cubicBezTo>
                      <a:pt x="59" y="152"/>
                      <a:pt x="59" y="152"/>
                      <a:pt x="58" y="152"/>
                    </a:cubicBezTo>
                    <a:cubicBezTo>
                      <a:pt x="57" y="151"/>
                      <a:pt x="57" y="151"/>
                      <a:pt x="56" y="151"/>
                    </a:cubicBezTo>
                    <a:cubicBezTo>
                      <a:pt x="56" y="150"/>
                      <a:pt x="55" y="150"/>
                      <a:pt x="55" y="150"/>
                    </a:cubicBezTo>
                    <a:cubicBezTo>
                      <a:pt x="54" y="149"/>
                      <a:pt x="53" y="149"/>
                      <a:pt x="52" y="148"/>
                    </a:cubicBezTo>
                    <a:cubicBezTo>
                      <a:pt x="52" y="148"/>
                      <a:pt x="52" y="148"/>
                      <a:pt x="51" y="147"/>
                    </a:cubicBezTo>
                    <a:cubicBezTo>
                      <a:pt x="51" y="147"/>
                      <a:pt x="50" y="146"/>
                      <a:pt x="49" y="146"/>
                    </a:cubicBezTo>
                    <a:cubicBezTo>
                      <a:pt x="39" y="137"/>
                      <a:pt x="33" y="125"/>
                      <a:pt x="33" y="111"/>
                    </a:cubicBezTo>
                    <a:cubicBezTo>
                      <a:pt x="33" y="86"/>
                      <a:pt x="54" y="65"/>
                      <a:pt x="79" y="65"/>
                    </a:cubicBezTo>
                    <a:close/>
                    <a:moveTo>
                      <a:pt x="129" y="189"/>
                    </a:moveTo>
                    <a:cubicBezTo>
                      <a:pt x="128" y="190"/>
                      <a:pt x="128" y="191"/>
                      <a:pt x="128" y="192"/>
                    </a:cubicBezTo>
                    <a:cubicBezTo>
                      <a:pt x="128" y="194"/>
                      <a:pt x="128" y="195"/>
                      <a:pt x="128" y="196"/>
                    </a:cubicBezTo>
                    <a:cubicBezTo>
                      <a:pt x="128" y="196"/>
                      <a:pt x="128" y="196"/>
                      <a:pt x="128" y="196"/>
                    </a:cubicBezTo>
                    <a:cubicBezTo>
                      <a:pt x="128" y="268"/>
                      <a:pt x="128" y="268"/>
                      <a:pt x="128" y="268"/>
                    </a:cubicBezTo>
                    <a:cubicBezTo>
                      <a:pt x="43" y="268"/>
                      <a:pt x="43" y="268"/>
                      <a:pt x="43" y="268"/>
                    </a:cubicBezTo>
                    <a:cubicBezTo>
                      <a:pt x="43" y="206"/>
                      <a:pt x="43" y="206"/>
                      <a:pt x="43" y="206"/>
                    </a:cubicBezTo>
                    <a:cubicBezTo>
                      <a:pt x="43" y="202"/>
                      <a:pt x="39" y="198"/>
                      <a:pt x="35" y="198"/>
                    </a:cubicBezTo>
                    <a:cubicBezTo>
                      <a:pt x="31" y="198"/>
                      <a:pt x="27" y="202"/>
                      <a:pt x="27" y="206"/>
                    </a:cubicBezTo>
                    <a:cubicBezTo>
                      <a:pt x="27" y="268"/>
                      <a:pt x="27" y="268"/>
                      <a:pt x="27" y="268"/>
                    </a:cubicBezTo>
                    <a:cubicBezTo>
                      <a:pt x="17" y="268"/>
                      <a:pt x="17" y="268"/>
                      <a:pt x="17" y="268"/>
                    </a:cubicBezTo>
                    <a:cubicBezTo>
                      <a:pt x="17" y="268"/>
                      <a:pt x="17" y="268"/>
                      <a:pt x="17" y="268"/>
                    </a:cubicBezTo>
                    <a:cubicBezTo>
                      <a:pt x="16" y="268"/>
                      <a:pt x="16" y="267"/>
                      <a:pt x="16" y="266"/>
                    </a:cubicBezTo>
                    <a:cubicBezTo>
                      <a:pt x="16" y="198"/>
                      <a:pt x="16" y="198"/>
                      <a:pt x="16" y="198"/>
                    </a:cubicBezTo>
                    <a:cubicBezTo>
                      <a:pt x="16" y="191"/>
                      <a:pt x="19" y="182"/>
                      <a:pt x="25" y="174"/>
                    </a:cubicBezTo>
                    <a:cubicBezTo>
                      <a:pt x="30" y="168"/>
                      <a:pt x="36" y="163"/>
                      <a:pt x="42" y="160"/>
                    </a:cubicBezTo>
                    <a:cubicBezTo>
                      <a:pt x="42" y="161"/>
                      <a:pt x="42" y="161"/>
                      <a:pt x="43" y="161"/>
                    </a:cubicBezTo>
                    <a:cubicBezTo>
                      <a:pt x="44" y="162"/>
                      <a:pt x="45" y="162"/>
                      <a:pt x="46" y="163"/>
                    </a:cubicBezTo>
                    <a:cubicBezTo>
                      <a:pt x="46" y="163"/>
                      <a:pt x="47" y="164"/>
                      <a:pt x="47" y="164"/>
                    </a:cubicBezTo>
                    <a:cubicBezTo>
                      <a:pt x="48" y="164"/>
                      <a:pt x="49" y="165"/>
                      <a:pt x="50" y="166"/>
                    </a:cubicBezTo>
                    <a:cubicBezTo>
                      <a:pt x="50" y="166"/>
                      <a:pt x="51" y="166"/>
                      <a:pt x="51" y="166"/>
                    </a:cubicBezTo>
                    <a:cubicBezTo>
                      <a:pt x="53" y="167"/>
                      <a:pt x="55" y="168"/>
                      <a:pt x="57" y="169"/>
                    </a:cubicBezTo>
                    <a:cubicBezTo>
                      <a:pt x="58" y="169"/>
                      <a:pt x="59" y="169"/>
                      <a:pt x="60" y="170"/>
                    </a:cubicBezTo>
                    <a:cubicBezTo>
                      <a:pt x="60" y="170"/>
                      <a:pt x="61" y="170"/>
                      <a:pt x="62" y="170"/>
                    </a:cubicBezTo>
                    <a:cubicBezTo>
                      <a:pt x="63" y="171"/>
                      <a:pt x="64" y="171"/>
                      <a:pt x="65" y="171"/>
                    </a:cubicBezTo>
                    <a:cubicBezTo>
                      <a:pt x="66" y="171"/>
                      <a:pt x="67" y="171"/>
                      <a:pt x="67" y="172"/>
                    </a:cubicBezTo>
                    <a:cubicBezTo>
                      <a:pt x="69" y="172"/>
                      <a:pt x="70" y="172"/>
                      <a:pt x="71" y="172"/>
                    </a:cubicBezTo>
                    <a:cubicBezTo>
                      <a:pt x="72" y="172"/>
                      <a:pt x="72" y="172"/>
                      <a:pt x="73" y="172"/>
                    </a:cubicBezTo>
                    <a:cubicBezTo>
                      <a:pt x="75" y="173"/>
                      <a:pt x="77" y="173"/>
                      <a:pt x="79" y="173"/>
                    </a:cubicBezTo>
                    <a:cubicBezTo>
                      <a:pt x="81" y="173"/>
                      <a:pt x="83" y="173"/>
                      <a:pt x="85" y="172"/>
                    </a:cubicBezTo>
                    <a:cubicBezTo>
                      <a:pt x="85" y="172"/>
                      <a:pt x="86" y="172"/>
                      <a:pt x="86" y="172"/>
                    </a:cubicBezTo>
                    <a:cubicBezTo>
                      <a:pt x="88" y="172"/>
                      <a:pt x="89" y="172"/>
                      <a:pt x="90" y="172"/>
                    </a:cubicBezTo>
                    <a:cubicBezTo>
                      <a:pt x="91" y="171"/>
                      <a:pt x="92" y="171"/>
                      <a:pt x="92" y="171"/>
                    </a:cubicBezTo>
                    <a:cubicBezTo>
                      <a:pt x="94" y="171"/>
                      <a:pt x="95" y="171"/>
                      <a:pt x="96" y="170"/>
                    </a:cubicBezTo>
                    <a:cubicBezTo>
                      <a:pt x="96" y="170"/>
                      <a:pt x="97" y="170"/>
                      <a:pt x="98" y="170"/>
                    </a:cubicBezTo>
                    <a:cubicBezTo>
                      <a:pt x="99" y="169"/>
                      <a:pt x="100" y="169"/>
                      <a:pt x="101" y="169"/>
                    </a:cubicBezTo>
                    <a:cubicBezTo>
                      <a:pt x="103" y="168"/>
                      <a:pt x="105" y="167"/>
                      <a:pt x="107" y="166"/>
                    </a:cubicBezTo>
                    <a:cubicBezTo>
                      <a:pt x="107" y="166"/>
                      <a:pt x="108" y="166"/>
                      <a:pt x="108" y="166"/>
                    </a:cubicBezTo>
                    <a:cubicBezTo>
                      <a:pt x="109" y="165"/>
                      <a:pt x="110" y="164"/>
                      <a:pt x="111" y="164"/>
                    </a:cubicBezTo>
                    <a:cubicBezTo>
                      <a:pt x="111" y="164"/>
                      <a:pt x="112" y="163"/>
                      <a:pt x="112" y="163"/>
                    </a:cubicBezTo>
                    <a:cubicBezTo>
                      <a:pt x="113" y="162"/>
                      <a:pt x="114" y="162"/>
                      <a:pt x="115" y="161"/>
                    </a:cubicBezTo>
                    <a:cubicBezTo>
                      <a:pt x="115" y="161"/>
                      <a:pt x="116" y="161"/>
                      <a:pt x="116" y="160"/>
                    </a:cubicBezTo>
                    <a:cubicBezTo>
                      <a:pt x="122" y="163"/>
                      <a:pt x="128" y="168"/>
                      <a:pt x="133" y="174"/>
                    </a:cubicBezTo>
                    <a:cubicBezTo>
                      <a:pt x="131" y="179"/>
                      <a:pt x="129" y="184"/>
                      <a:pt x="129" y="189"/>
                    </a:cubicBezTo>
                    <a:close/>
                    <a:moveTo>
                      <a:pt x="318" y="288"/>
                    </a:moveTo>
                    <a:cubicBezTo>
                      <a:pt x="318" y="292"/>
                      <a:pt x="316" y="294"/>
                      <a:pt x="314" y="294"/>
                    </a:cubicBezTo>
                    <a:cubicBezTo>
                      <a:pt x="298" y="294"/>
                      <a:pt x="298" y="294"/>
                      <a:pt x="298" y="294"/>
                    </a:cubicBezTo>
                    <a:cubicBezTo>
                      <a:pt x="298" y="196"/>
                      <a:pt x="298" y="196"/>
                      <a:pt x="298" y="196"/>
                    </a:cubicBezTo>
                    <a:cubicBezTo>
                      <a:pt x="298" y="191"/>
                      <a:pt x="294" y="188"/>
                      <a:pt x="290" y="188"/>
                    </a:cubicBezTo>
                    <a:cubicBezTo>
                      <a:pt x="285" y="188"/>
                      <a:pt x="282" y="191"/>
                      <a:pt x="282" y="196"/>
                    </a:cubicBezTo>
                    <a:cubicBezTo>
                      <a:pt x="282" y="294"/>
                      <a:pt x="282" y="294"/>
                      <a:pt x="282" y="294"/>
                    </a:cubicBezTo>
                    <a:cubicBezTo>
                      <a:pt x="180" y="294"/>
                      <a:pt x="180" y="294"/>
                      <a:pt x="180" y="294"/>
                    </a:cubicBezTo>
                    <a:cubicBezTo>
                      <a:pt x="180" y="196"/>
                      <a:pt x="180" y="196"/>
                      <a:pt x="180" y="196"/>
                    </a:cubicBezTo>
                    <a:cubicBezTo>
                      <a:pt x="180" y="191"/>
                      <a:pt x="177" y="188"/>
                      <a:pt x="172" y="188"/>
                    </a:cubicBezTo>
                    <a:cubicBezTo>
                      <a:pt x="168" y="188"/>
                      <a:pt x="164" y="191"/>
                      <a:pt x="164" y="196"/>
                    </a:cubicBezTo>
                    <a:cubicBezTo>
                      <a:pt x="164" y="294"/>
                      <a:pt x="164" y="294"/>
                      <a:pt x="164" y="294"/>
                    </a:cubicBezTo>
                    <a:cubicBezTo>
                      <a:pt x="148" y="294"/>
                      <a:pt x="148" y="294"/>
                      <a:pt x="148" y="294"/>
                    </a:cubicBezTo>
                    <a:cubicBezTo>
                      <a:pt x="147" y="294"/>
                      <a:pt x="144" y="292"/>
                      <a:pt x="144" y="288"/>
                    </a:cubicBezTo>
                    <a:cubicBezTo>
                      <a:pt x="144" y="276"/>
                      <a:pt x="144" y="276"/>
                      <a:pt x="144" y="276"/>
                    </a:cubicBezTo>
                    <a:cubicBezTo>
                      <a:pt x="144" y="276"/>
                      <a:pt x="144" y="276"/>
                      <a:pt x="144" y="276"/>
                    </a:cubicBezTo>
                    <a:cubicBezTo>
                      <a:pt x="144" y="196"/>
                      <a:pt x="144" y="196"/>
                      <a:pt x="144" y="196"/>
                    </a:cubicBezTo>
                    <a:cubicBezTo>
                      <a:pt x="144" y="196"/>
                      <a:pt x="144" y="196"/>
                      <a:pt x="144" y="196"/>
                    </a:cubicBezTo>
                    <a:cubicBezTo>
                      <a:pt x="144" y="195"/>
                      <a:pt x="144" y="193"/>
                      <a:pt x="144" y="192"/>
                    </a:cubicBezTo>
                    <a:cubicBezTo>
                      <a:pt x="144" y="192"/>
                      <a:pt x="144" y="191"/>
                      <a:pt x="145" y="191"/>
                    </a:cubicBezTo>
                    <a:cubicBezTo>
                      <a:pt x="145" y="190"/>
                      <a:pt x="145" y="188"/>
                      <a:pt x="145" y="187"/>
                    </a:cubicBezTo>
                    <a:cubicBezTo>
                      <a:pt x="145" y="187"/>
                      <a:pt x="145" y="187"/>
                      <a:pt x="146" y="186"/>
                    </a:cubicBezTo>
                    <a:cubicBezTo>
                      <a:pt x="146" y="185"/>
                      <a:pt x="146" y="184"/>
                      <a:pt x="147" y="182"/>
                    </a:cubicBezTo>
                    <a:cubicBezTo>
                      <a:pt x="147" y="182"/>
                      <a:pt x="147" y="182"/>
                      <a:pt x="147" y="181"/>
                    </a:cubicBezTo>
                    <a:cubicBezTo>
                      <a:pt x="148" y="180"/>
                      <a:pt x="148" y="178"/>
                      <a:pt x="149" y="177"/>
                    </a:cubicBezTo>
                    <a:cubicBezTo>
                      <a:pt x="149" y="177"/>
                      <a:pt x="149" y="177"/>
                      <a:pt x="149" y="177"/>
                    </a:cubicBezTo>
                    <a:cubicBezTo>
                      <a:pt x="151" y="172"/>
                      <a:pt x="154" y="167"/>
                      <a:pt x="157" y="163"/>
                    </a:cubicBezTo>
                    <a:cubicBezTo>
                      <a:pt x="164" y="154"/>
                      <a:pt x="173" y="147"/>
                      <a:pt x="182" y="144"/>
                    </a:cubicBezTo>
                    <a:cubicBezTo>
                      <a:pt x="195" y="154"/>
                      <a:pt x="212" y="160"/>
                      <a:pt x="231" y="160"/>
                    </a:cubicBezTo>
                    <a:cubicBezTo>
                      <a:pt x="250" y="160"/>
                      <a:pt x="267" y="154"/>
                      <a:pt x="280" y="143"/>
                    </a:cubicBezTo>
                    <a:cubicBezTo>
                      <a:pt x="289" y="147"/>
                      <a:pt x="298" y="154"/>
                      <a:pt x="305" y="163"/>
                    </a:cubicBezTo>
                    <a:cubicBezTo>
                      <a:pt x="308" y="167"/>
                      <a:pt x="311" y="172"/>
                      <a:pt x="313" y="176"/>
                    </a:cubicBezTo>
                    <a:cubicBezTo>
                      <a:pt x="314" y="178"/>
                      <a:pt x="314" y="179"/>
                      <a:pt x="315" y="181"/>
                    </a:cubicBezTo>
                    <a:cubicBezTo>
                      <a:pt x="315" y="181"/>
                      <a:pt x="315" y="182"/>
                      <a:pt x="316" y="182"/>
                    </a:cubicBezTo>
                    <a:cubicBezTo>
                      <a:pt x="316" y="183"/>
                      <a:pt x="316" y="184"/>
                      <a:pt x="317" y="186"/>
                    </a:cubicBezTo>
                    <a:cubicBezTo>
                      <a:pt x="317" y="186"/>
                      <a:pt x="317" y="187"/>
                      <a:pt x="317" y="187"/>
                    </a:cubicBezTo>
                    <a:cubicBezTo>
                      <a:pt x="317" y="188"/>
                      <a:pt x="318" y="190"/>
                      <a:pt x="318" y="191"/>
                    </a:cubicBezTo>
                    <a:cubicBezTo>
                      <a:pt x="318" y="191"/>
                      <a:pt x="318" y="191"/>
                      <a:pt x="318" y="192"/>
                    </a:cubicBezTo>
                    <a:cubicBezTo>
                      <a:pt x="318" y="193"/>
                      <a:pt x="318" y="195"/>
                      <a:pt x="318" y="196"/>
                    </a:cubicBezTo>
                    <a:cubicBezTo>
                      <a:pt x="318" y="276"/>
                      <a:pt x="318" y="276"/>
                      <a:pt x="318" y="276"/>
                    </a:cubicBezTo>
                    <a:cubicBezTo>
                      <a:pt x="318" y="276"/>
                      <a:pt x="318" y="276"/>
                      <a:pt x="318" y="276"/>
                    </a:cubicBezTo>
                    <a:lnTo>
                      <a:pt x="318" y="288"/>
                    </a:lnTo>
                    <a:close/>
                    <a:moveTo>
                      <a:pt x="382" y="65"/>
                    </a:moveTo>
                    <a:cubicBezTo>
                      <a:pt x="389" y="65"/>
                      <a:pt x="396" y="67"/>
                      <a:pt x="402" y="70"/>
                    </a:cubicBezTo>
                    <a:cubicBezTo>
                      <a:pt x="412" y="74"/>
                      <a:pt x="419" y="82"/>
                      <a:pt x="424" y="92"/>
                    </a:cubicBezTo>
                    <a:cubicBezTo>
                      <a:pt x="427" y="97"/>
                      <a:pt x="428" y="104"/>
                      <a:pt x="428" y="111"/>
                    </a:cubicBezTo>
                    <a:cubicBezTo>
                      <a:pt x="428" y="125"/>
                      <a:pt x="422" y="137"/>
                      <a:pt x="412" y="146"/>
                    </a:cubicBezTo>
                    <a:cubicBezTo>
                      <a:pt x="411" y="146"/>
                      <a:pt x="411" y="147"/>
                      <a:pt x="410" y="147"/>
                    </a:cubicBezTo>
                    <a:cubicBezTo>
                      <a:pt x="410" y="148"/>
                      <a:pt x="409" y="148"/>
                      <a:pt x="409" y="148"/>
                    </a:cubicBezTo>
                    <a:cubicBezTo>
                      <a:pt x="408" y="149"/>
                      <a:pt x="407" y="149"/>
                      <a:pt x="407" y="150"/>
                    </a:cubicBezTo>
                    <a:cubicBezTo>
                      <a:pt x="406" y="150"/>
                      <a:pt x="406" y="150"/>
                      <a:pt x="405" y="151"/>
                    </a:cubicBezTo>
                    <a:cubicBezTo>
                      <a:pt x="405" y="151"/>
                      <a:pt x="404" y="151"/>
                      <a:pt x="403" y="152"/>
                    </a:cubicBezTo>
                    <a:cubicBezTo>
                      <a:pt x="403" y="152"/>
                      <a:pt x="402" y="152"/>
                      <a:pt x="401" y="153"/>
                    </a:cubicBezTo>
                    <a:cubicBezTo>
                      <a:pt x="401" y="153"/>
                      <a:pt x="400" y="153"/>
                      <a:pt x="399" y="153"/>
                    </a:cubicBezTo>
                    <a:cubicBezTo>
                      <a:pt x="399" y="154"/>
                      <a:pt x="398" y="154"/>
                      <a:pt x="397" y="154"/>
                    </a:cubicBezTo>
                    <a:cubicBezTo>
                      <a:pt x="397" y="154"/>
                      <a:pt x="396" y="155"/>
                      <a:pt x="396" y="155"/>
                    </a:cubicBezTo>
                    <a:cubicBezTo>
                      <a:pt x="395" y="155"/>
                      <a:pt x="394" y="155"/>
                      <a:pt x="393" y="156"/>
                    </a:cubicBezTo>
                    <a:cubicBezTo>
                      <a:pt x="392" y="156"/>
                      <a:pt x="392" y="156"/>
                      <a:pt x="391" y="156"/>
                    </a:cubicBezTo>
                    <a:cubicBezTo>
                      <a:pt x="390" y="156"/>
                      <a:pt x="389" y="156"/>
                      <a:pt x="388" y="156"/>
                    </a:cubicBezTo>
                    <a:cubicBezTo>
                      <a:pt x="388" y="156"/>
                      <a:pt x="387" y="156"/>
                      <a:pt x="387" y="156"/>
                    </a:cubicBezTo>
                    <a:cubicBezTo>
                      <a:pt x="385" y="157"/>
                      <a:pt x="384" y="157"/>
                      <a:pt x="382" y="157"/>
                    </a:cubicBezTo>
                    <a:cubicBezTo>
                      <a:pt x="382" y="157"/>
                      <a:pt x="382" y="157"/>
                      <a:pt x="382" y="157"/>
                    </a:cubicBezTo>
                    <a:cubicBezTo>
                      <a:pt x="381" y="157"/>
                      <a:pt x="379" y="157"/>
                      <a:pt x="378" y="156"/>
                    </a:cubicBezTo>
                    <a:cubicBezTo>
                      <a:pt x="378" y="156"/>
                      <a:pt x="377" y="156"/>
                      <a:pt x="377" y="156"/>
                    </a:cubicBezTo>
                    <a:cubicBezTo>
                      <a:pt x="376" y="156"/>
                      <a:pt x="375" y="156"/>
                      <a:pt x="374" y="156"/>
                    </a:cubicBezTo>
                    <a:cubicBezTo>
                      <a:pt x="373" y="156"/>
                      <a:pt x="373" y="156"/>
                      <a:pt x="372" y="155"/>
                    </a:cubicBezTo>
                    <a:cubicBezTo>
                      <a:pt x="371" y="155"/>
                      <a:pt x="370" y="155"/>
                      <a:pt x="369" y="155"/>
                    </a:cubicBezTo>
                    <a:cubicBezTo>
                      <a:pt x="369" y="155"/>
                      <a:pt x="368" y="154"/>
                      <a:pt x="368" y="154"/>
                    </a:cubicBezTo>
                    <a:cubicBezTo>
                      <a:pt x="367" y="154"/>
                      <a:pt x="366" y="154"/>
                      <a:pt x="365" y="153"/>
                    </a:cubicBezTo>
                    <a:cubicBezTo>
                      <a:pt x="365" y="153"/>
                      <a:pt x="364" y="153"/>
                      <a:pt x="363" y="153"/>
                    </a:cubicBezTo>
                    <a:cubicBezTo>
                      <a:pt x="363" y="152"/>
                      <a:pt x="362" y="152"/>
                      <a:pt x="362" y="152"/>
                    </a:cubicBezTo>
                    <a:cubicBezTo>
                      <a:pt x="361" y="151"/>
                      <a:pt x="360" y="151"/>
                      <a:pt x="360" y="151"/>
                    </a:cubicBezTo>
                    <a:cubicBezTo>
                      <a:pt x="359" y="150"/>
                      <a:pt x="359" y="150"/>
                      <a:pt x="358" y="150"/>
                    </a:cubicBezTo>
                    <a:cubicBezTo>
                      <a:pt x="357" y="149"/>
                      <a:pt x="357" y="149"/>
                      <a:pt x="356" y="148"/>
                    </a:cubicBezTo>
                    <a:cubicBezTo>
                      <a:pt x="356" y="148"/>
                      <a:pt x="355" y="148"/>
                      <a:pt x="355" y="148"/>
                    </a:cubicBezTo>
                    <a:cubicBezTo>
                      <a:pt x="354" y="147"/>
                      <a:pt x="353" y="146"/>
                      <a:pt x="353" y="146"/>
                    </a:cubicBezTo>
                    <a:cubicBezTo>
                      <a:pt x="343" y="137"/>
                      <a:pt x="337" y="125"/>
                      <a:pt x="337" y="111"/>
                    </a:cubicBezTo>
                    <a:cubicBezTo>
                      <a:pt x="337" y="86"/>
                      <a:pt x="357" y="65"/>
                      <a:pt x="382" y="65"/>
                    </a:cubicBezTo>
                    <a:close/>
                    <a:moveTo>
                      <a:pt x="445" y="266"/>
                    </a:moveTo>
                    <a:cubicBezTo>
                      <a:pt x="445" y="267"/>
                      <a:pt x="445" y="268"/>
                      <a:pt x="445" y="268"/>
                    </a:cubicBezTo>
                    <a:cubicBezTo>
                      <a:pt x="444" y="268"/>
                      <a:pt x="444" y="268"/>
                      <a:pt x="444" y="268"/>
                    </a:cubicBezTo>
                    <a:cubicBezTo>
                      <a:pt x="434" y="268"/>
                      <a:pt x="434" y="268"/>
                      <a:pt x="434" y="268"/>
                    </a:cubicBezTo>
                    <a:cubicBezTo>
                      <a:pt x="434" y="206"/>
                      <a:pt x="434" y="206"/>
                      <a:pt x="434" y="206"/>
                    </a:cubicBezTo>
                    <a:cubicBezTo>
                      <a:pt x="434" y="202"/>
                      <a:pt x="431" y="198"/>
                      <a:pt x="426" y="198"/>
                    </a:cubicBezTo>
                    <a:cubicBezTo>
                      <a:pt x="422" y="198"/>
                      <a:pt x="418" y="202"/>
                      <a:pt x="418" y="206"/>
                    </a:cubicBezTo>
                    <a:cubicBezTo>
                      <a:pt x="418" y="268"/>
                      <a:pt x="418" y="268"/>
                      <a:pt x="418" y="268"/>
                    </a:cubicBezTo>
                    <a:cubicBezTo>
                      <a:pt x="334" y="268"/>
                      <a:pt x="334" y="268"/>
                      <a:pt x="334" y="268"/>
                    </a:cubicBezTo>
                    <a:cubicBezTo>
                      <a:pt x="334" y="264"/>
                      <a:pt x="334" y="264"/>
                      <a:pt x="334" y="264"/>
                    </a:cubicBezTo>
                    <a:cubicBezTo>
                      <a:pt x="334" y="196"/>
                      <a:pt x="334" y="196"/>
                      <a:pt x="334" y="196"/>
                    </a:cubicBezTo>
                    <a:cubicBezTo>
                      <a:pt x="334" y="196"/>
                      <a:pt x="334" y="196"/>
                      <a:pt x="334" y="196"/>
                    </a:cubicBezTo>
                    <a:cubicBezTo>
                      <a:pt x="334" y="194"/>
                      <a:pt x="334" y="193"/>
                      <a:pt x="334" y="191"/>
                    </a:cubicBezTo>
                    <a:cubicBezTo>
                      <a:pt x="334" y="190"/>
                      <a:pt x="334" y="189"/>
                      <a:pt x="333" y="188"/>
                    </a:cubicBezTo>
                    <a:cubicBezTo>
                      <a:pt x="333" y="187"/>
                      <a:pt x="333" y="186"/>
                      <a:pt x="333" y="185"/>
                    </a:cubicBezTo>
                    <a:cubicBezTo>
                      <a:pt x="333" y="184"/>
                      <a:pt x="333" y="183"/>
                      <a:pt x="332" y="183"/>
                    </a:cubicBezTo>
                    <a:cubicBezTo>
                      <a:pt x="332" y="182"/>
                      <a:pt x="332" y="180"/>
                      <a:pt x="331" y="179"/>
                    </a:cubicBezTo>
                    <a:cubicBezTo>
                      <a:pt x="331" y="179"/>
                      <a:pt x="331" y="178"/>
                      <a:pt x="331" y="178"/>
                    </a:cubicBezTo>
                    <a:cubicBezTo>
                      <a:pt x="330" y="176"/>
                      <a:pt x="330" y="175"/>
                      <a:pt x="329" y="174"/>
                    </a:cubicBezTo>
                    <a:cubicBezTo>
                      <a:pt x="329" y="174"/>
                      <a:pt x="329" y="173"/>
                      <a:pt x="329" y="173"/>
                    </a:cubicBezTo>
                    <a:cubicBezTo>
                      <a:pt x="334" y="168"/>
                      <a:pt x="340" y="163"/>
                      <a:pt x="346" y="160"/>
                    </a:cubicBezTo>
                    <a:cubicBezTo>
                      <a:pt x="346" y="161"/>
                      <a:pt x="346" y="161"/>
                      <a:pt x="346" y="161"/>
                    </a:cubicBezTo>
                    <a:cubicBezTo>
                      <a:pt x="347" y="162"/>
                      <a:pt x="348" y="162"/>
                      <a:pt x="349" y="163"/>
                    </a:cubicBezTo>
                    <a:cubicBezTo>
                      <a:pt x="350" y="163"/>
                      <a:pt x="350" y="164"/>
                      <a:pt x="351" y="164"/>
                    </a:cubicBezTo>
                    <a:cubicBezTo>
                      <a:pt x="352" y="164"/>
                      <a:pt x="353" y="165"/>
                      <a:pt x="354" y="166"/>
                    </a:cubicBezTo>
                    <a:cubicBezTo>
                      <a:pt x="354" y="166"/>
                      <a:pt x="355" y="166"/>
                      <a:pt x="355" y="166"/>
                    </a:cubicBezTo>
                    <a:cubicBezTo>
                      <a:pt x="357" y="167"/>
                      <a:pt x="359" y="168"/>
                      <a:pt x="360" y="169"/>
                    </a:cubicBezTo>
                    <a:cubicBezTo>
                      <a:pt x="361" y="169"/>
                      <a:pt x="362" y="169"/>
                      <a:pt x="363" y="170"/>
                    </a:cubicBezTo>
                    <a:cubicBezTo>
                      <a:pt x="364" y="170"/>
                      <a:pt x="365" y="170"/>
                      <a:pt x="366" y="170"/>
                    </a:cubicBezTo>
                    <a:cubicBezTo>
                      <a:pt x="367" y="171"/>
                      <a:pt x="368" y="171"/>
                      <a:pt x="369" y="171"/>
                    </a:cubicBezTo>
                    <a:cubicBezTo>
                      <a:pt x="370" y="171"/>
                      <a:pt x="370" y="171"/>
                      <a:pt x="371" y="172"/>
                    </a:cubicBezTo>
                    <a:cubicBezTo>
                      <a:pt x="372" y="172"/>
                      <a:pt x="374" y="172"/>
                      <a:pt x="375" y="172"/>
                    </a:cubicBezTo>
                    <a:cubicBezTo>
                      <a:pt x="375" y="172"/>
                      <a:pt x="376" y="172"/>
                      <a:pt x="377" y="172"/>
                    </a:cubicBezTo>
                    <a:cubicBezTo>
                      <a:pt x="379" y="173"/>
                      <a:pt x="380" y="173"/>
                      <a:pt x="382" y="173"/>
                    </a:cubicBezTo>
                    <a:cubicBezTo>
                      <a:pt x="382" y="173"/>
                      <a:pt x="382" y="173"/>
                      <a:pt x="382" y="173"/>
                    </a:cubicBezTo>
                    <a:cubicBezTo>
                      <a:pt x="384" y="173"/>
                      <a:pt x="386" y="173"/>
                      <a:pt x="388" y="172"/>
                    </a:cubicBezTo>
                    <a:cubicBezTo>
                      <a:pt x="389" y="172"/>
                      <a:pt x="389" y="172"/>
                      <a:pt x="390" y="172"/>
                    </a:cubicBezTo>
                    <a:cubicBezTo>
                      <a:pt x="391" y="172"/>
                      <a:pt x="393" y="172"/>
                      <a:pt x="394" y="172"/>
                    </a:cubicBezTo>
                    <a:cubicBezTo>
                      <a:pt x="395" y="171"/>
                      <a:pt x="395" y="171"/>
                      <a:pt x="396" y="171"/>
                    </a:cubicBezTo>
                    <a:cubicBezTo>
                      <a:pt x="397" y="171"/>
                      <a:pt x="398" y="171"/>
                      <a:pt x="399" y="170"/>
                    </a:cubicBezTo>
                    <a:cubicBezTo>
                      <a:pt x="400" y="170"/>
                      <a:pt x="401" y="170"/>
                      <a:pt x="402" y="170"/>
                    </a:cubicBezTo>
                    <a:cubicBezTo>
                      <a:pt x="402" y="169"/>
                      <a:pt x="403" y="169"/>
                      <a:pt x="404" y="169"/>
                    </a:cubicBezTo>
                    <a:cubicBezTo>
                      <a:pt x="408" y="167"/>
                      <a:pt x="411" y="166"/>
                      <a:pt x="414" y="164"/>
                    </a:cubicBezTo>
                    <a:cubicBezTo>
                      <a:pt x="415" y="163"/>
                      <a:pt x="415" y="163"/>
                      <a:pt x="416" y="163"/>
                    </a:cubicBezTo>
                    <a:cubicBezTo>
                      <a:pt x="417" y="162"/>
                      <a:pt x="418" y="162"/>
                      <a:pt x="419" y="161"/>
                    </a:cubicBezTo>
                    <a:cubicBezTo>
                      <a:pt x="419" y="161"/>
                      <a:pt x="419" y="161"/>
                      <a:pt x="419" y="160"/>
                    </a:cubicBezTo>
                    <a:cubicBezTo>
                      <a:pt x="425" y="163"/>
                      <a:pt x="431" y="168"/>
                      <a:pt x="436" y="174"/>
                    </a:cubicBezTo>
                    <a:cubicBezTo>
                      <a:pt x="442" y="182"/>
                      <a:pt x="445" y="191"/>
                      <a:pt x="445" y="198"/>
                    </a:cubicBezTo>
                    <a:lnTo>
                      <a:pt x="445" y="266"/>
                    </a:lnTo>
                    <a:close/>
                  </a:path>
                </a:pathLst>
              </a:custGeom>
              <a:solidFill>
                <a:srgbClr val="0B1749"/>
              </a:solidFill>
              <a:ln>
                <a:noFill/>
              </a:ln>
            </p:spPr>
            <p:txBody>
              <a:bodyPr/>
              <a:lstStyle/>
              <a:p>
                <a:pPr defTabSz="235974">
                  <a:defRPr/>
                </a:pPr>
                <a:endParaRPr lang="en-US" sz="464" kern="0">
                  <a:solidFill>
                    <a:srgbClr val="58585A"/>
                  </a:solidFill>
                  <a:latin typeface="Verdana"/>
                  <a:ea typeface="標楷體" pitchFamily="65" charset="-120"/>
                  <a:cs typeface="Arial" pitchFamily="34" charset="0"/>
                </a:endParaRPr>
              </a:p>
            </p:txBody>
          </p:sp>
          <p:grpSp>
            <p:nvGrpSpPr>
              <p:cNvPr id="4133" name="群組 90">
                <a:extLst>
                  <a:ext uri="{FF2B5EF4-FFF2-40B4-BE49-F238E27FC236}">
                    <a16:creationId xmlns:a16="http://schemas.microsoft.com/office/drawing/2014/main" id="{3A40DAA7-F6CD-485A-901D-B12E76FC13A6}"/>
                  </a:ext>
                </a:extLst>
              </p:cNvPr>
              <p:cNvGrpSpPr>
                <a:grpSpLocks/>
              </p:cNvGrpSpPr>
              <p:nvPr/>
            </p:nvGrpSpPr>
            <p:grpSpPr bwMode="auto">
              <a:xfrm>
                <a:off x="3235914" y="4023035"/>
                <a:ext cx="1593850" cy="1039964"/>
                <a:chOff x="2240112" y="4749058"/>
                <a:chExt cx="1267780" cy="808118"/>
              </a:xfrm>
            </p:grpSpPr>
            <p:pic>
              <p:nvPicPr>
                <p:cNvPr id="4150" name="圖片 4" descr="一張含有 汽車, 貨車, 路面, 運輸 的圖片&#10;&#10;自動產生的描述">
                  <a:extLst>
                    <a:ext uri="{FF2B5EF4-FFF2-40B4-BE49-F238E27FC236}">
                      <a16:creationId xmlns:a16="http://schemas.microsoft.com/office/drawing/2014/main" id="{1A5C0B09-AE26-419F-B937-A6FDE6EA17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0112" y="4749058"/>
                  <a:ext cx="1267780" cy="80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1" name="圖片 81">
                  <a:extLst>
                    <a:ext uri="{FF2B5EF4-FFF2-40B4-BE49-F238E27FC236}">
                      <a16:creationId xmlns:a16="http://schemas.microsoft.com/office/drawing/2014/main" id="{44E3BB2F-7B3E-4268-A43E-791ED59B7F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3874" y="4755769"/>
                  <a:ext cx="337566" cy="27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34" name="Rectangle 43">
                <a:extLst>
                  <a:ext uri="{FF2B5EF4-FFF2-40B4-BE49-F238E27FC236}">
                    <a16:creationId xmlns:a16="http://schemas.microsoft.com/office/drawing/2014/main" id="{C99A4100-59F9-4FED-BED5-F8CFA0B20363}"/>
                  </a:ext>
                </a:extLst>
              </p:cNvPr>
              <p:cNvSpPr>
                <a:spLocks noChangeArrowheads="1"/>
              </p:cNvSpPr>
              <p:nvPr/>
            </p:nvSpPr>
            <p:spPr bwMode="auto">
              <a:xfrm>
                <a:off x="1038689" y="2926391"/>
                <a:ext cx="21879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635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4635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4635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cs typeface="Arial" panose="020B0604020202020204" pitchFamily="34" charset="0"/>
                  </a:rPr>
                  <a:t>Chunghwa Telecom</a:t>
                </a:r>
              </a:p>
              <a:p>
                <a:pPr eaLnBrk="1" hangingPunct="1">
                  <a:spcBef>
                    <a:spcPct val="0"/>
                  </a:spcBef>
                  <a:buFontTx/>
                  <a:buNone/>
                </a:pPr>
                <a:r>
                  <a:rPr lang="en-US" altLang="zh-TW" sz="1200" b="1" dirty="0">
                    <a:cs typeface="Arial" panose="020B0604020202020204" pitchFamily="34" charset="0"/>
                  </a:rPr>
                  <a:t>Satellite ground station</a:t>
                </a:r>
              </a:p>
              <a:p>
                <a:pPr eaLnBrk="1" hangingPunct="1">
                  <a:spcBef>
                    <a:spcPct val="0"/>
                  </a:spcBef>
                  <a:buFontTx/>
                  <a:buNone/>
                </a:pPr>
                <a:r>
                  <a:rPr lang="en-US" altLang="zh-TW" sz="1200" b="1" dirty="0">
                    <a:cs typeface="Arial" panose="020B0604020202020204" pitchFamily="34" charset="0"/>
                  </a:rPr>
                  <a:t>And monitoring center</a:t>
                </a:r>
              </a:p>
            </p:txBody>
          </p:sp>
          <p:sp>
            <p:nvSpPr>
              <p:cNvPr id="4135" name="Rectangle 43">
                <a:extLst>
                  <a:ext uri="{FF2B5EF4-FFF2-40B4-BE49-F238E27FC236}">
                    <a16:creationId xmlns:a16="http://schemas.microsoft.com/office/drawing/2014/main" id="{7D53ECF6-2EB7-44A5-860C-B3764C02C827}"/>
                  </a:ext>
                </a:extLst>
              </p:cNvPr>
              <p:cNvSpPr>
                <a:spLocks noChangeArrowheads="1"/>
              </p:cNvSpPr>
              <p:nvPr/>
            </p:nvSpPr>
            <p:spPr bwMode="auto">
              <a:xfrm>
                <a:off x="5376152" y="2017096"/>
                <a:ext cx="101758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635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4635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4635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900" b="1" dirty="0">
                    <a:cs typeface="Arial" panose="020B0604020202020204" pitchFamily="34" charset="0"/>
                  </a:rPr>
                  <a:t>4G/5G</a:t>
                </a:r>
              </a:p>
              <a:p>
                <a:pPr eaLnBrk="1" hangingPunct="1">
                  <a:spcBef>
                    <a:spcPct val="0"/>
                  </a:spcBef>
                  <a:buFontTx/>
                  <a:buNone/>
                </a:pPr>
                <a:r>
                  <a:rPr lang="en-US" altLang="zh-TW" sz="900" b="1" dirty="0">
                    <a:cs typeface="Arial" panose="020B0604020202020204" pitchFamily="34" charset="0"/>
                  </a:rPr>
                  <a:t>Base Station</a:t>
                </a:r>
              </a:p>
              <a:p>
                <a:pPr eaLnBrk="1" hangingPunct="1">
                  <a:spcBef>
                    <a:spcPct val="0"/>
                  </a:spcBef>
                  <a:buFontTx/>
                  <a:buNone/>
                </a:pPr>
                <a:r>
                  <a:rPr lang="en-US" altLang="zh-TW" sz="900" b="1" dirty="0">
                    <a:cs typeface="Arial" panose="020B0604020202020204" pitchFamily="34" charset="0"/>
                  </a:rPr>
                  <a:t>Small cell</a:t>
                </a:r>
                <a:r>
                  <a:rPr lang="zh-TW" altLang="en-US" sz="900" b="1" dirty="0">
                    <a:cs typeface="Arial" panose="020B0604020202020204" pitchFamily="34" charset="0"/>
                  </a:rPr>
                  <a:t>    </a:t>
                </a:r>
                <a:endParaRPr lang="en-US" altLang="zh-TW" sz="900" b="1" dirty="0">
                  <a:cs typeface="Arial" panose="020B0604020202020204" pitchFamily="34" charset="0"/>
                </a:endParaRPr>
              </a:p>
            </p:txBody>
          </p:sp>
          <p:sp>
            <p:nvSpPr>
              <p:cNvPr id="4136" name="Rectangle 43">
                <a:extLst>
                  <a:ext uri="{FF2B5EF4-FFF2-40B4-BE49-F238E27FC236}">
                    <a16:creationId xmlns:a16="http://schemas.microsoft.com/office/drawing/2014/main" id="{72F4EFDA-C28C-421E-9FD4-5A245E06AA31}"/>
                  </a:ext>
                </a:extLst>
              </p:cNvPr>
              <p:cNvSpPr>
                <a:spLocks noChangeArrowheads="1"/>
              </p:cNvSpPr>
              <p:nvPr/>
            </p:nvSpPr>
            <p:spPr bwMode="auto">
              <a:xfrm>
                <a:off x="5446327" y="3565441"/>
                <a:ext cx="20700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635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4635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4635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cs typeface="Arial" panose="020B0604020202020204" pitchFamily="34" charset="0"/>
                  </a:rPr>
                  <a:t>Instant Aerial image</a:t>
                </a:r>
              </a:p>
            </p:txBody>
          </p:sp>
          <p:sp>
            <p:nvSpPr>
              <p:cNvPr id="46" name="Isosceles Triangle 20">
                <a:extLst>
                  <a:ext uri="{FF2B5EF4-FFF2-40B4-BE49-F238E27FC236}">
                    <a16:creationId xmlns:a16="http://schemas.microsoft.com/office/drawing/2014/main" id="{1F79B5A0-44A2-4D35-867D-6BB50212D7CB}"/>
                  </a:ext>
                </a:extLst>
              </p:cNvPr>
              <p:cNvSpPr/>
              <p:nvPr/>
            </p:nvSpPr>
            <p:spPr bwMode="auto">
              <a:xfrm>
                <a:off x="8008225" y="4352841"/>
                <a:ext cx="846138" cy="909638"/>
              </a:xfrm>
              <a:prstGeom prst="triangle">
                <a:avLst>
                  <a:gd name="adj" fmla="val 45149"/>
                </a:avLst>
              </a:prstGeom>
              <a:solidFill>
                <a:srgbClr val="FFFFFF"/>
              </a:solidFill>
              <a:ln w="38100" cap="flat" cmpd="sng" algn="ctr">
                <a:solidFill>
                  <a:srgbClr val="0B1749"/>
                </a:solidFill>
                <a:prstDash val="solid"/>
                <a:round/>
                <a:headEnd type="none" w="med" len="med"/>
                <a:tailEnd type="none" w="med" len="med"/>
              </a:ln>
              <a:effectLst/>
            </p:spPr>
            <p:txBody>
              <a:bodyPr lIns="23596" tIns="11798" rIns="23596" bIns="11798"/>
              <a:lstStyle/>
              <a:p>
                <a:pPr algn="r" defTabSz="235974">
                  <a:defRPr/>
                </a:pPr>
                <a:endParaRPr lang="en-US" sz="464" kern="0" dirty="0">
                  <a:solidFill>
                    <a:srgbClr val="0B1749"/>
                  </a:solidFill>
                  <a:latin typeface="Arial" charset="0"/>
                </a:endParaRPr>
              </a:p>
            </p:txBody>
          </p:sp>
          <p:sp>
            <p:nvSpPr>
              <p:cNvPr id="47" name="Freeform 3">
                <a:extLst>
                  <a:ext uri="{FF2B5EF4-FFF2-40B4-BE49-F238E27FC236}">
                    <a16:creationId xmlns:a16="http://schemas.microsoft.com/office/drawing/2014/main" id="{D1C51D99-4668-47F9-A1D7-50CDE5EF1589}"/>
                  </a:ext>
                </a:extLst>
              </p:cNvPr>
              <p:cNvSpPr>
                <a:spLocks noChangeAspect="1" noEditPoints="1"/>
              </p:cNvSpPr>
              <p:nvPr/>
            </p:nvSpPr>
            <p:spPr bwMode="auto">
              <a:xfrm>
                <a:off x="7166851" y="4891004"/>
                <a:ext cx="454025" cy="311150"/>
              </a:xfrm>
              <a:custGeom>
                <a:avLst/>
                <a:gdLst>
                  <a:gd name="T0" fmla="*/ 2147483647 w 461"/>
                  <a:gd name="T1" fmla="*/ 2147483647 h 310"/>
                  <a:gd name="T2" fmla="*/ 2147483647 w 461"/>
                  <a:gd name="T3" fmla="*/ 2147483647 h 310"/>
                  <a:gd name="T4" fmla="*/ 2147483647 w 461"/>
                  <a:gd name="T5" fmla="*/ 2147483647 h 310"/>
                  <a:gd name="T6" fmla="*/ 2147483647 w 461"/>
                  <a:gd name="T7" fmla="*/ 2147483647 h 310"/>
                  <a:gd name="T8" fmla="*/ 2147483647 w 461"/>
                  <a:gd name="T9" fmla="*/ 2147483647 h 310"/>
                  <a:gd name="T10" fmla="*/ 2147483647 w 461"/>
                  <a:gd name="T11" fmla="*/ 2147483647 h 310"/>
                  <a:gd name="T12" fmla="*/ 2147483647 w 461"/>
                  <a:gd name="T13" fmla="*/ 2147483647 h 310"/>
                  <a:gd name="T14" fmla="*/ 2147483647 w 461"/>
                  <a:gd name="T15" fmla="*/ 2147483647 h 310"/>
                  <a:gd name="T16" fmla="*/ 0 w 461"/>
                  <a:gd name="T17" fmla="*/ 2147483647 h 310"/>
                  <a:gd name="T18" fmla="*/ 2147483647 w 461"/>
                  <a:gd name="T19" fmla="*/ 2147483647 h 310"/>
                  <a:gd name="T20" fmla="*/ 2147483647 w 461"/>
                  <a:gd name="T21" fmla="*/ 2147483647 h 310"/>
                  <a:gd name="T22" fmla="*/ 2147483647 w 461"/>
                  <a:gd name="T23" fmla="*/ 2147483647 h 310"/>
                  <a:gd name="T24" fmla="*/ 2147483647 w 461"/>
                  <a:gd name="T25" fmla="*/ 2147483647 h 310"/>
                  <a:gd name="T26" fmla="*/ 2147483647 w 461"/>
                  <a:gd name="T27" fmla="*/ 2147483647 h 310"/>
                  <a:gd name="T28" fmla="*/ 2147483647 w 461"/>
                  <a:gd name="T29" fmla="*/ 2147483647 h 310"/>
                  <a:gd name="T30" fmla="*/ 2147483647 w 461"/>
                  <a:gd name="T31" fmla="*/ 2147483647 h 310"/>
                  <a:gd name="T32" fmla="*/ 2147483647 w 461"/>
                  <a:gd name="T33" fmla="*/ 2147483647 h 310"/>
                  <a:gd name="T34" fmla="*/ 2147483647 w 461"/>
                  <a:gd name="T35" fmla="*/ 2147483647 h 310"/>
                  <a:gd name="T36" fmla="*/ 2147483647 w 461"/>
                  <a:gd name="T37" fmla="*/ 2147483647 h 310"/>
                  <a:gd name="T38" fmla="*/ 2147483647 w 461"/>
                  <a:gd name="T39" fmla="*/ 2147483647 h 310"/>
                  <a:gd name="T40" fmla="*/ 2147483647 w 461"/>
                  <a:gd name="T41" fmla="*/ 2147483647 h 310"/>
                  <a:gd name="T42" fmla="*/ 2147483647 w 461"/>
                  <a:gd name="T43" fmla="*/ 2147483647 h 310"/>
                  <a:gd name="T44" fmla="*/ 2147483647 w 461"/>
                  <a:gd name="T45" fmla="*/ 2147483647 h 310"/>
                  <a:gd name="T46" fmla="*/ 2147483647 w 461"/>
                  <a:gd name="T47" fmla="*/ 2147483647 h 310"/>
                  <a:gd name="T48" fmla="*/ 2147483647 w 461"/>
                  <a:gd name="T49" fmla="*/ 2147483647 h 310"/>
                  <a:gd name="T50" fmla="*/ 2147483647 w 461"/>
                  <a:gd name="T51" fmla="*/ 2147483647 h 310"/>
                  <a:gd name="T52" fmla="*/ 2147483647 w 461"/>
                  <a:gd name="T53" fmla="*/ 2147483647 h 310"/>
                  <a:gd name="T54" fmla="*/ 2147483647 w 461"/>
                  <a:gd name="T55" fmla="*/ 2147483647 h 310"/>
                  <a:gd name="T56" fmla="*/ 2147483647 w 461"/>
                  <a:gd name="T57" fmla="*/ 2147483647 h 310"/>
                  <a:gd name="T58" fmla="*/ 2147483647 w 461"/>
                  <a:gd name="T59" fmla="*/ 2147483647 h 310"/>
                  <a:gd name="T60" fmla="*/ 2147483647 w 461"/>
                  <a:gd name="T61" fmla="*/ 2147483647 h 310"/>
                  <a:gd name="T62" fmla="*/ 2147483647 w 461"/>
                  <a:gd name="T63" fmla="*/ 2147483647 h 310"/>
                  <a:gd name="T64" fmla="*/ 2147483647 w 461"/>
                  <a:gd name="T65" fmla="*/ 2147483647 h 310"/>
                  <a:gd name="T66" fmla="*/ 2147483647 w 461"/>
                  <a:gd name="T67" fmla="*/ 2147483647 h 310"/>
                  <a:gd name="T68" fmla="*/ 2147483647 w 461"/>
                  <a:gd name="T69" fmla="*/ 2147483647 h 310"/>
                  <a:gd name="T70" fmla="*/ 2147483647 w 461"/>
                  <a:gd name="T71" fmla="*/ 2147483647 h 310"/>
                  <a:gd name="T72" fmla="*/ 2147483647 w 461"/>
                  <a:gd name="T73" fmla="*/ 2147483647 h 310"/>
                  <a:gd name="T74" fmla="*/ 2147483647 w 461"/>
                  <a:gd name="T75" fmla="*/ 2147483647 h 310"/>
                  <a:gd name="T76" fmla="*/ 2147483647 w 461"/>
                  <a:gd name="T77" fmla="*/ 2147483647 h 310"/>
                  <a:gd name="T78" fmla="*/ 2147483647 w 461"/>
                  <a:gd name="T79" fmla="*/ 2147483647 h 310"/>
                  <a:gd name="T80" fmla="*/ 2147483647 w 461"/>
                  <a:gd name="T81" fmla="*/ 2147483647 h 310"/>
                  <a:gd name="T82" fmla="*/ 2147483647 w 461"/>
                  <a:gd name="T83" fmla="*/ 2147483647 h 310"/>
                  <a:gd name="T84" fmla="*/ 2147483647 w 461"/>
                  <a:gd name="T85" fmla="*/ 2147483647 h 310"/>
                  <a:gd name="T86" fmla="*/ 2147483647 w 461"/>
                  <a:gd name="T87" fmla="*/ 2147483647 h 310"/>
                  <a:gd name="T88" fmla="*/ 2147483647 w 461"/>
                  <a:gd name="T89" fmla="*/ 2147483647 h 310"/>
                  <a:gd name="T90" fmla="*/ 2147483647 w 461"/>
                  <a:gd name="T91" fmla="*/ 2147483647 h 310"/>
                  <a:gd name="T92" fmla="*/ 2147483647 w 461"/>
                  <a:gd name="T93" fmla="*/ 2147483647 h 310"/>
                  <a:gd name="T94" fmla="*/ 2147483647 w 461"/>
                  <a:gd name="T95" fmla="*/ 2147483647 h 310"/>
                  <a:gd name="T96" fmla="*/ 2147483647 w 461"/>
                  <a:gd name="T97" fmla="*/ 2147483647 h 310"/>
                  <a:gd name="T98" fmla="*/ 2147483647 w 461"/>
                  <a:gd name="T99" fmla="*/ 2147483647 h 310"/>
                  <a:gd name="T100" fmla="*/ 2147483647 w 461"/>
                  <a:gd name="T101" fmla="*/ 2147483647 h 310"/>
                  <a:gd name="T102" fmla="*/ 2147483647 w 461"/>
                  <a:gd name="T103" fmla="*/ 2147483647 h 310"/>
                  <a:gd name="T104" fmla="*/ 2147483647 w 461"/>
                  <a:gd name="T105" fmla="*/ 2147483647 h 310"/>
                  <a:gd name="T106" fmla="*/ 2147483647 w 461"/>
                  <a:gd name="T107" fmla="*/ 2147483647 h 310"/>
                  <a:gd name="T108" fmla="*/ 2147483647 w 461"/>
                  <a:gd name="T109" fmla="*/ 2147483647 h 310"/>
                  <a:gd name="T110" fmla="*/ 2147483647 w 461"/>
                  <a:gd name="T111" fmla="*/ 2147483647 h 310"/>
                  <a:gd name="T112" fmla="*/ 2147483647 w 461"/>
                  <a:gd name="T113" fmla="*/ 2147483647 h 310"/>
                  <a:gd name="T114" fmla="*/ 2147483647 w 461"/>
                  <a:gd name="T115" fmla="*/ 2147483647 h 310"/>
                  <a:gd name="T116" fmla="*/ 2147483647 w 461"/>
                  <a:gd name="T117" fmla="*/ 2147483647 h 310"/>
                  <a:gd name="T118" fmla="*/ 2147483647 w 461"/>
                  <a:gd name="T119" fmla="*/ 2147483647 h 310"/>
                  <a:gd name="T120" fmla="*/ 2147483647 w 461"/>
                  <a:gd name="T121" fmla="*/ 2147483647 h 310"/>
                  <a:gd name="T122" fmla="*/ 2147483647 w 461"/>
                  <a:gd name="T123" fmla="*/ 2147483647 h 310"/>
                  <a:gd name="T124" fmla="*/ 2147483647 w 461"/>
                  <a:gd name="T125" fmla="*/ 2147483647 h 3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1" h="310">
                    <a:moveTo>
                      <a:pt x="449" y="165"/>
                    </a:moveTo>
                    <a:cubicBezTo>
                      <a:pt x="444" y="158"/>
                      <a:pt x="438" y="153"/>
                      <a:pt x="431" y="149"/>
                    </a:cubicBezTo>
                    <a:cubicBezTo>
                      <a:pt x="439" y="138"/>
                      <a:pt x="444" y="125"/>
                      <a:pt x="444" y="111"/>
                    </a:cubicBezTo>
                    <a:cubicBezTo>
                      <a:pt x="444" y="102"/>
                      <a:pt x="442" y="93"/>
                      <a:pt x="438" y="85"/>
                    </a:cubicBezTo>
                    <a:cubicBezTo>
                      <a:pt x="432" y="72"/>
                      <a:pt x="422" y="61"/>
                      <a:pt x="409" y="55"/>
                    </a:cubicBezTo>
                    <a:cubicBezTo>
                      <a:pt x="401" y="51"/>
                      <a:pt x="392" y="49"/>
                      <a:pt x="382" y="49"/>
                    </a:cubicBezTo>
                    <a:cubicBezTo>
                      <a:pt x="348" y="49"/>
                      <a:pt x="321" y="77"/>
                      <a:pt x="321" y="111"/>
                    </a:cubicBezTo>
                    <a:cubicBezTo>
                      <a:pt x="321" y="125"/>
                      <a:pt x="326" y="138"/>
                      <a:pt x="334" y="149"/>
                    </a:cubicBezTo>
                    <a:cubicBezTo>
                      <a:pt x="329" y="151"/>
                      <a:pt x="325" y="155"/>
                      <a:pt x="321" y="158"/>
                    </a:cubicBezTo>
                    <a:cubicBezTo>
                      <a:pt x="320" y="157"/>
                      <a:pt x="319" y="155"/>
                      <a:pt x="318" y="154"/>
                    </a:cubicBezTo>
                    <a:cubicBezTo>
                      <a:pt x="311" y="145"/>
                      <a:pt x="302" y="137"/>
                      <a:pt x="293" y="132"/>
                    </a:cubicBezTo>
                    <a:cubicBezTo>
                      <a:pt x="304" y="118"/>
                      <a:pt x="311" y="100"/>
                      <a:pt x="311" y="80"/>
                    </a:cubicBezTo>
                    <a:cubicBezTo>
                      <a:pt x="311" y="65"/>
                      <a:pt x="307" y="50"/>
                      <a:pt x="299" y="37"/>
                    </a:cubicBezTo>
                    <a:cubicBezTo>
                      <a:pt x="296" y="34"/>
                      <a:pt x="291" y="33"/>
                      <a:pt x="288" y="35"/>
                    </a:cubicBezTo>
                    <a:cubicBezTo>
                      <a:pt x="284" y="37"/>
                      <a:pt x="283" y="42"/>
                      <a:pt x="285" y="46"/>
                    </a:cubicBezTo>
                    <a:cubicBezTo>
                      <a:pt x="292" y="56"/>
                      <a:pt x="295" y="68"/>
                      <a:pt x="295" y="80"/>
                    </a:cubicBezTo>
                    <a:cubicBezTo>
                      <a:pt x="295" y="116"/>
                      <a:pt x="266" y="144"/>
                      <a:pt x="231" y="144"/>
                    </a:cubicBezTo>
                    <a:cubicBezTo>
                      <a:pt x="196" y="144"/>
                      <a:pt x="167" y="116"/>
                      <a:pt x="167" y="80"/>
                    </a:cubicBezTo>
                    <a:cubicBezTo>
                      <a:pt x="167" y="45"/>
                      <a:pt x="196" y="16"/>
                      <a:pt x="231" y="16"/>
                    </a:cubicBezTo>
                    <a:cubicBezTo>
                      <a:pt x="243" y="16"/>
                      <a:pt x="255" y="20"/>
                      <a:pt x="265" y="26"/>
                    </a:cubicBezTo>
                    <a:cubicBezTo>
                      <a:pt x="269" y="28"/>
                      <a:pt x="274" y="27"/>
                      <a:pt x="276" y="24"/>
                    </a:cubicBezTo>
                    <a:cubicBezTo>
                      <a:pt x="279" y="20"/>
                      <a:pt x="278" y="15"/>
                      <a:pt x="274" y="13"/>
                    </a:cubicBezTo>
                    <a:cubicBezTo>
                      <a:pt x="261" y="4"/>
                      <a:pt x="246" y="0"/>
                      <a:pt x="231" y="0"/>
                    </a:cubicBezTo>
                    <a:cubicBezTo>
                      <a:pt x="187" y="0"/>
                      <a:pt x="151" y="36"/>
                      <a:pt x="151" y="80"/>
                    </a:cubicBezTo>
                    <a:cubicBezTo>
                      <a:pt x="151" y="100"/>
                      <a:pt x="158" y="118"/>
                      <a:pt x="169" y="132"/>
                    </a:cubicBezTo>
                    <a:cubicBezTo>
                      <a:pt x="160" y="137"/>
                      <a:pt x="151" y="145"/>
                      <a:pt x="144" y="154"/>
                    </a:cubicBezTo>
                    <a:cubicBezTo>
                      <a:pt x="143" y="155"/>
                      <a:pt x="142" y="157"/>
                      <a:pt x="140" y="159"/>
                    </a:cubicBezTo>
                    <a:cubicBezTo>
                      <a:pt x="137" y="155"/>
                      <a:pt x="132" y="151"/>
                      <a:pt x="128" y="149"/>
                    </a:cubicBezTo>
                    <a:cubicBezTo>
                      <a:pt x="136" y="138"/>
                      <a:pt x="141" y="125"/>
                      <a:pt x="141" y="111"/>
                    </a:cubicBezTo>
                    <a:cubicBezTo>
                      <a:pt x="141" y="102"/>
                      <a:pt x="139" y="93"/>
                      <a:pt x="135" y="85"/>
                    </a:cubicBezTo>
                    <a:cubicBezTo>
                      <a:pt x="129" y="72"/>
                      <a:pt x="118" y="61"/>
                      <a:pt x="105" y="55"/>
                    </a:cubicBezTo>
                    <a:cubicBezTo>
                      <a:pt x="97" y="51"/>
                      <a:pt x="88" y="49"/>
                      <a:pt x="79" y="49"/>
                    </a:cubicBezTo>
                    <a:cubicBezTo>
                      <a:pt x="45" y="49"/>
                      <a:pt x="17" y="77"/>
                      <a:pt x="17" y="111"/>
                    </a:cubicBezTo>
                    <a:cubicBezTo>
                      <a:pt x="17" y="125"/>
                      <a:pt x="22" y="138"/>
                      <a:pt x="30" y="149"/>
                    </a:cubicBezTo>
                    <a:cubicBezTo>
                      <a:pt x="23" y="153"/>
                      <a:pt x="17" y="158"/>
                      <a:pt x="12" y="165"/>
                    </a:cubicBezTo>
                    <a:cubicBezTo>
                      <a:pt x="5" y="174"/>
                      <a:pt x="0" y="186"/>
                      <a:pt x="0" y="198"/>
                    </a:cubicBezTo>
                    <a:cubicBezTo>
                      <a:pt x="0" y="266"/>
                      <a:pt x="0" y="266"/>
                      <a:pt x="0" y="266"/>
                    </a:cubicBezTo>
                    <a:cubicBezTo>
                      <a:pt x="0" y="276"/>
                      <a:pt x="7" y="284"/>
                      <a:pt x="17" y="284"/>
                    </a:cubicBezTo>
                    <a:cubicBezTo>
                      <a:pt x="128" y="284"/>
                      <a:pt x="128" y="284"/>
                      <a:pt x="128" y="284"/>
                    </a:cubicBezTo>
                    <a:cubicBezTo>
                      <a:pt x="128" y="288"/>
                      <a:pt x="128" y="288"/>
                      <a:pt x="128" y="288"/>
                    </a:cubicBezTo>
                    <a:cubicBezTo>
                      <a:pt x="128" y="300"/>
                      <a:pt x="136" y="310"/>
                      <a:pt x="148" y="310"/>
                    </a:cubicBezTo>
                    <a:cubicBezTo>
                      <a:pt x="314" y="310"/>
                      <a:pt x="314" y="310"/>
                      <a:pt x="314" y="310"/>
                    </a:cubicBezTo>
                    <a:cubicBezTo>
                      <a:pt x="326" y="310"/>
                      <a:pt x="334" y="300"/>
                      <a:pt x="334" y="288"/>
                    </a:cubicBezTo>
                    <a:cubicBezTo>
                      <a:pt x="334" y="284"/>
                      <a:pt x="334" y="284"/>
                      <a:pt x="334" y="284"/>
                    </a:cubicBezTo>
                    <a:cubicBezTo>
                      <a:pt x="444" y="284"/>
                      <a:pt x="444" y="284"/>
                      <a:pt x="444" y="284"/>
                    </a:cubicBezTo>
                    <a:cubicBezTo>
                      <a:pt x="454" y="284"/>
                      <a:pt x="461" y="276"/>
                      <a:pt x="461" y="266"/>
                    </a:cubicBezTo>
                    <a:cubicBezTo>
                      <a:pt x="461" y="198"/>
                      <a:pt x="461" y="198"/>
                      <a:pt x="461" y="198"/>
                    </a:cubicBezTo>
                    <a:cubicBezTo>
                      <a:pt x="461" y="186"/>
                      <a:pt x="456" y="174"/>
                      <a:pt x="449" y="165"/>
                    </a:cubicBezTo>
                    <a:close/>
                    <a:moveTo>
                      <a:pt x="79" y="65"/>
                    </a:moveTo>
                    <a:cubicBezTo>
                      <a:pt x="86" y="65"/>
                      <a:pt x="92" y="67"/>
                      <a:pt x="98" y="70"/>
                    </a:cubicBezTo>
                    <a:cubicBezTo>
                      <a:pt x="108" y="74"/>
                      <a:pt x="116" y="82"/>
                      <a:pt x="120" y="92"/>
                    </a:cubicBezTo>
                    <a:cubicBezTo>
                      <a:pt x="123" y="97"/>
                      <a:pt x="125" y="104"/>
                      <a:pt x="125" y="111"/>
                    </a:cubicBezTo>
                    <a:cubicBezTo>
                      <a:pt x="125" y="125"/>
                      <a:pt x="118" y="137"/>
                      <a:pt x="109" y="146"/>
                    </a:cubicBezTo>
                    <a:cubicBezTo>
                      <a:pt x="108" y="146"/>
                      <a:pt x="107" y="147"/>
                      <a:pt x="106" y="147"/>
                    </a:cubicBezTo>
                    <a:cubicBezTo>
                      <a:pt x="106" y="148"/>
                      <a:pt x="106" y="148"/>
                      <a:pt x="105" y="148"/>
                    </a:cubicBezTo>
                    <a:cubicBezTo>
                      <a:pt x="105" y="149"/>
                      <a:pt x="104" y="149"/>
                      <a:pt x="103" y="150"/>
                    </a:cubicBezTo>
                    <a:cubicBezTo>
                      <a:pt x="103" y="150"/>
                      <a:pt x="102" y="150"/>
                      <a:pt x="102" y="151"/>
                    </a:cubicBezTo>
                    <a:cubicBezTo>
                      <a:pt x="101" y="151"/>
                      <a:pt x="100" y="151"/>
                      <a:pt x="100" y="152"/>
                    </a:cubicBezTo>
                    <a:cubicBezTo>
                      <a:pt x="99" y="152"/>
                      <a:pt x="98" y="152"/>
                      <a:pt x="98" y="153"/>
                    </a:cubicBezTo>
                    <a:cubicBezTo>
                      <a:pt x="97" y="153"/>
                      <a:pt x="97" y="153"/>
                      <a:pt x="96" y="153"/>
                    </a:cubicBezTo>
                    <a:cubicBezTo>
                      <a:pt x="95" y="154"/>
                      <a:pt x="94" y="154"/>
                      <a:pt x="94" y="154"/>
                    </a:cubicBezTo>
                    <a:cubicBezTo>
                      <a:pt x="93" y="154"/>
                      <a:pt x="92" y="155"/>
                      <a:pt x="92" y="155"/>
                    </a:cubicBezTo>
                    <a:cubicBezTo>
                      <a:pt x="91" y="155"/>
                      <a:pt x="90" y="155"/>
                      <a:pt x="89" y="156"/>
                    </a:cubicBezTo>
                    <a:cubicBezTo>
                      <a:pt x="89" y="156"/>
                      <a:pt x="88" y="156"/>
                      <a:pt x="88" y="156"/>
                    </a:cubicBezTo>
                    <a:cubicBezTo>
                      <a:pt x="87" y="156"/>
                      <a:pt x="86" y="156"/>
                      <a:pt x="84" y="156"/>
                    </a:cubicBezTo>
                    <a:cubicBezTo>
                      <a:pt x="84" y="156"/>
                      <a:pt x="84" y="156"/>
                      <a:pt x="83" y="156"/>
                    </a:cubicBezTo>
                    <a:cubicBezTo>
                      <a:pt x="82" y="157"/>
                      <a:pt x="80" y="157"/>
                      <a:pt x="79" y="157"/>
                    </a:cubicBezTo>
                    <a:cubicBezTo>
                      <a:pt x="77" y="157"/>
                      <a:pt x="76" y="157"/>
                      <a:pt x="74" y="156"/>
                    </a:cubicBezTo>
                    <a:cubicBezTo>
                      <a:pt x="74" y="156"/>
                      <a:pt x="74" y="156"/>
                      <a:pt x="73" y="156"/>
                    </a:cubicBezTo>
                    <a:cubicBezTo>
                      <a:pt x="72" y="156"/>
                      <a:pt x="71" y="156"/>
                      <a:pt x="70" y="156"/>
                    </a:cubicBezTo>
                    <a:cubicBezTo>
                      <a:pt x="69" y="156"/>
                      <a:pt x="69" y="156"/>
                      <a:pt x="69" y="156"/>
                    </a:cubicBezTo>
                    <a:cubicBezTo>
                      <a:pt x="68" y="155"/>
                      <a:pt x="67" y="155"/>
                      <a:pt x="66" y="155"/>
                    </a:cubicBezTo>
                    <a:cubicBezTo>
                      <a:pt x="65" y="155"/>
                      <a:pt x="65" y="154"/>
                      <a:pt x="64" y="154"/>
                    </a:cubicBezTo>
                    <a:cubicBezTo>
                      <a:pt x="63" y="154"/>
                      <a:pt x="63" y="154"/>
                      <a:pt x="62" y="153"/>
                    </a:cubicBezTo>
                    <a:cubicBezTo>
                      <a:pt x="61" y="153"/>
                      <a:pt x="61" y="153"/>
                      <a:pt x="60" y="153"/>
                    </a:cubicBezTo>
                    <a:cubicBezTo>
                      <a:pt x="59" y="152"/>
                      <a:pt x="59" y="152"/>
                      <a:pt x="58" y="152"/>
                    </a:cubicBezTo>
                    <a:cubicBezTo>
                      <a:pt x="57" y="151"/>
                      <a:pt x="57" y="151"/>
                      <a:pt x="56" y="151"/>
                    </a:cubicBezTo>
                    <a:cubicBezTo>
                      <a:pt x="56" y="150"/>
                      <a:pt x="55" y="150"/>
                      <a:pt x="55" y="150"/>
                    </a:cubicBezTo>
                    <a:cubicBezTo>
                      <a:pt x="54" y="149"/>
                      <a:pt x="53" y="149"/>
                      <a:pt x="52" y="148"/>
                    </a:cubicBezTo>
                    <a:cubicBezTo>
                      <a:pt x="52" y="148"/>
                      <a:pt x="52" y="148"/>
                      <a:pt x="51" y="147"/>
                    </a:cubicBezTo>
                    <a:cubicBezTo>
                      <a:pt x="51" y="147"/>
                      <a:pt x="50" y="146"/>
                      <a:pt x="49" y="146"/>
                    </a:cubicBezTo>
                    <a:cubicBezTo>
                      <a:pt x="39" y="137"/>
                      <a:pt x="33" y="125"/>
                      <a:pt x="33" y="111"/>
                    </a:cubicBezTo>
                    <a:cubicBezTo>
                      <a:pt x="33" y="86"/>
                      <a:pt x="54" y="65"/>
                      <a:pt x="79" y="65"/>
                    </a:cubicBezTo>
                    <a:close/>
                    <a:moveTo>
                      <a:pt x="129" y="189"/>
                    </a:moveTo>
                    <a:cubicBezTo>
                      <a:pt x="128" y="190"/>
                      <a:pt x="128" y="191"/>
                      <a:pt x="128" y="192"/>
                    </a:cubicBezTo>
                    <a:cubicBezTo>
                      <a:pt x="128" y="194"/>
                      <a:pt x="128" y="195"/>
                      <a:pt x="128" y="196"/>
                    </a:cubicBezTo>
                    <a:cubicBezTo>
                      <a:pt x="128" y="196"/>
                      <a:pt x="128" y="196"/>
                      <a:pt x="128" y="196"/>
                    </a:cubicBezTo>
                    <a:cubicBezTo>
                      <a:pt x="128" y="268"/>
                      <a:pt x="128" y="268"/>
                      <a:pt x="128" y="268"/>
                    </a:cubicBezTo>
                    <a:cubicBezTo>
                      <a:pt x="43" y="268"/>
                      <a:pt x="43" y="268"/>
                      <a:pt x="43" y="268"/>
                    </a:cubicBezTo>
                    <a:cubicBezTo>
                      <a:pt x="43" y="206"/>
                      <a:pt x="43" y="206"/>
                      <a:pt x="43" y="206"/>
                    </a:cubicBezTo>
                    <a:cubicBezTo>
                      <a:pt x="43" y="202"/>
                      <a:pt x="39" y="198"/>
                      <a:pt x="35" y="198"/>
                    </a:cubicBezTo>
                    <a:cubicBezTo>
                      <a:pt x="31" y="198"/>
                      <a:pt x="27" y="202"/>
                      <a:pt x="27" y="206"/>
                    </a:cubicBezTo>
                    <a:cubicBezTo>
                      <a:pt x="27" y="268"/>
                      <a:pt x="27" y="268"/>
                      <a:pt x="27" y="268"/>
                    </a:cubicBezTo>
                    <a:cubicBezTo>
                      <a:pt x="17" y="268"/>
                      <a:pt x="17" y="268"/>
                      <a:pt x="17" y="268"/>
                    </a:cubicBezTo>
                    <a:cubicBezTo>
                      <a:pt x="17" y="268"/>
                      <a:pt x="17" y="268"/>
                      <a:pt x="17" y="268"/>
                    </a:cubicBezTo>
                    <a:cubicBezTo>
                      <a:pt x="16" y="268"/>
                      <a:pt x="16" y="267"/>
                      <a:pt x="16" y="266"/>
                    </a:cubicBezTo>
                    <a:cubicBezTo>
                      <a:pt x="16" y="198"/>
                      <a:pt x="16" y="198"/>
                      <a:pt x="16" y="198"/>
                    </a:cubicBezTo>
                    <a:cubicBezTo>
                      <a:pt x="16" y="191"/>
                      <a:pt x="19" y="182"/>
                      <a:pt x="25" y="174"/>
                    </a:cubicBezTo>
                    <a:cubicBezTo>
                      <a:pt x="30" y="168"/>
                      <a:pt x="36" y="163"/>
                      <a:pt x="42" y="160"/>
                    </a:cubicBezTo>
                    <a:cubicBezTo>
                      <a:pt x="42" y="161"/>
                      <a:pt x="42" y="161"/>
                      <a:pt x="43" y="161"/>
                    </a:cubicBezTo>
                    <a:cubicBezTo>
                      <a:pt x="44" y="162"/>
                      <a:pt x="45" y="162"/>
                      <a:pt x="46" y="163"/>
                    </a:cubicBezTo>
                    <a:cubicBezTo>
                      <a:pt x="46" y="163"/>
                      <a:pt x="47" y="164"/>
                      <a:pt x="47" y="164"/>
                    </a:cubicBezTo>
                    <a:cubicBezTo>
                      <a:pt x="48" y="164"/>
                      <a:pt x="49" y="165"/>
                      <a:pt x="50" y="166"/>
                    </a:cubicBezTo>
                    <a:cubicBezTo>
                      <a:pt x="50" y="166"/>
                      <a:pt x="51" y="166"/>
                      <a:pt x="51" y="166"/>
                    </a:cubicBezTo>
                    <a:cubicBezTo>
                      <a:pt x="53" y="167"/>
                      <a:pt x="55" y="168"/>
                      <a:pt x="57" y="169"/>
                    </a:cubicBezTo>
                    <a:cubicBezTo>
                      <a:pt x="58" y="169"/>
                      <a:pt x="59" y="169"/>
                      <a:pt x="60" y="170"/>
                    </a:cubicBezTo>
                    <a:cubicBezTo>
                      <a:pt x="60" y="170"/>
                      <a:pt x="61" y="170"/>
                      <a:pt x="62" y="170"/>
                    </a:cubicBezTo>
                    <a:cubicBezTo>
                      <a:pt x="63" y="171"/>
                      <a:pt x="64" y="171"/>
                      <a:pt x="65" y="171"/>
                    </a:cubicBezTo>
                    <a:cubicBezTo>
                      <a:pt x="66" y="171"/>
                      <a:pt x="67" y="171"/>
                      <a:pt x="67" y="172"/>
                    </a:cubicBezTo>
                    <a:cubicBezTo>
                      <a:pt x="69" y="172"/>
                      <a:pt x="70" y="172"/>
                      <a:pt x="71" y="172"/>
                    </a:cubicBezTo>
                    <a:cubicBezTo>
                      <a:pt x="72" y="172"/>
                      <a:pt x="72" y="172"/>
                      <a:pt x="73" y="172"/>
                    </a:cubicBezTo>
                    <a:cubicBezTo>
                      <a:pt x="75" y="173"/>
                      <a:pt x="77" y="173"/>
                      <a:pt x="79" y="173"/>
                    </a:cubicBezTo>
                    <a:cubicBezTo>
                      <a:pt x="81" y="173"/>
                      <a:pt x="83" y="173"/>
                      <a:pt x="85" y="172"/>
                    </a:cubicBezTo>
                    <a:cubicBezTo>
                      <a:pt x="85" y="172"/>
                      <a:pt x="86" y="172"/>
                      <a:pt x="86" y="172"/>
                    </a:cubicBezTo>
                    <a:cubicBezTo>
                      <a:pt x="88" y="172"/>
                      <a:pt x="89" y="172"/>
                      <a:pt x="90" y="172"/>
                    </a:cubicBezTo>
                    <a:cubicBezTo>
                      <a:pt x="91" y="171"/>
                      <a:pt x="92" y="171"/>
                      <a:pt x="92" y="171"/>
                    </a:cubicBezTo>
                    <a:cubicBezTo>
                      <a:pt x="94" y="171"/>
                      <a:pt x="95" y="171"/>
                      <a:pt x="96" y="170"/>
                    </a:cubicBezTo>
                    <a:cubicBezTo>
                      <a:pt x="96" y="170"/>
                      <a:pt x="97" y="170"/>
                      <a:pt x="98" y="170"/>
                    </a:cubicBezTo>
                    <a:cubicBezTo>
                      <a:pt x="99" y="169"/>
                      <a:pt x="100" y="169"/>
                      <a:pt x="101" y="169"/>
                    </a:cubicBezTo>
                    <a:cubicBezTo>
                      <a:pt x="103" y="168"/>
                      <a:pt x="105" y="167"/>
                      <a:pt x="107" y="166"/>
                    </a:cubicBezTo>
                    <a:cubicBezTo>
                      <a:pt x="107" y="166"/>
                      <a:pt x="108" y="166"/>
                      <a:pt x="108" y="166"/>
                    </a:cubicBezTo>
                    <a:cubicBezTo>
                      <a:pt x="109" y="165"/>
                      <a:pt x="110" y="164"/>
                      <a:pt x="111" y="164"/>
                    </a:cubicBezTo>
                    <a:cubicBezTo>
                      <a:pt x="111" y="164"/>
                      <a:pt x="112" y="163"/>
                      <a:pt x="112" y="163"/>
                    </a:cubicBezTo>
                    <a:cubicBezTo>
                      <a:pt x="113" y="162"/>
                      <a:pt x="114" y="162"/>
                      <a:pt x="115" y="161"/>
                    </a:cubicBezTo>
                    <a:cubicBezTo>
                      <a:pt x="115" y="161"/>
                      <a:pt x="116" y="161"/>
                      <a:pt x="116" y="160"/>
                    </a:cubicBezTo>
                    <a:cubicBezTo>
                      <a:pt x="122" y="163"/>
                      <a:pt x="128" y="168"/>
                      <a:pt x="133" y="174"/>
                    </a:cubicBezTo>
                    <a:cubicBezTo>
                      <a:pt x="131" y="179"/>
                      <a:pt x="129" y="184"/>
                      <a:pt x="129" y="189"/>
                    </a:cubicBezTo>
                    <a:close/>
                    <a:moveTo>
                      <a:pt x="318" y="288"/>
                    </a:moveTo>
                    <a:cubicBezTo>
                      <a:pt x="318" y="292"/>
                      <a:pt x="316" y="294"/>
                      <a:pt x="314" y="294"/>
                    </a:cubicBezTo>
                    <a:cubicBezTo>
                      <a:pt x="298" y="294"/>
                      <a:pt x="298" y="294"/>
                      <a:pt x="298" y="294"/>
                    </a:cubicBezTo>
                    <a:cubicBezTo>
                      <a:pt x="298" y="196"/>
                      <a:pt x="298" y="196"/>
                      <a:pt x="298" y="196"/>
                    </a:cubicBezTo>
                    <a:cubicBezTo>
                      <a:pt x="298" y="191"/>
                      <a:pt x="294" y="188"/>
                      <a:pt x="290" y="188"/>
                    </a:cubicBezTo>
                    <a:cubicBezTo>
                      <a:pt x="285" y="188"/>
                      <a:pt x="282" y="191"/>
                      <a:pt x="282" y="196"/>
                    </a:cubicBezTo>
                    <a:cubicBezTo>
                      <a:pt x="282" y="294"/>
                      <a:pt x="282" y="294"/>
                      <a:pt x="282" y="294"/>
                    </a:cubicBezTo>
                    <a:cubicBezTo>
                      <a:pt x="180" y="294"/>
                      <a:pt x="180" y="294"/>
                      <a:pt x="180" y="294"/>
                    </a:cubicBezTo>
                    <a:cubicBezTo>
                      <a:pt x="180" y="196"/>
                      <a:pt x="180" y="196"/>
                      <a:pt x="180" y="196"/>
                    </a:cubicBezTo>
                    <a:cubicBezTo>
                      <a:pt x="180" y="191"/>
                      <a:pt x="177" y="188"/>
                      <a:pt x="172" y="188"/>
                    </a:cubicBezTo>
                    <a:cubicBezTo>
                      <a:pt x="168" y="188"/>
                      <a:pt x="164" y="191"/>
                      <a:pt x="164" y="196"/>
                    </a:cubicBezTo>
                    <a:cubicBezTo>
                      <a:pt x="164" y="294"/>
                      <a:pt x="164" y="294"/>
                      <a:pt x="164" y="294"/>
                    </a:cubicBezTo>
                    <a:cubicBezTo>
                      <a:pt x="148" y="294"/>
                      <a:pt x="148" y="294"/>
                      <a:pt x="148" y="294"/>
                    </a:cubicBezTo>
                    <a:cubicBezTo>
                      <a:pt x="147" y="294"/>
                      <a:pt x="144" y="292"/>
                      <a:pt x="144" y="288"/>
                    </a:cubicBezTo>
                    <a:cubicBezTo>
                      <a:pt x="144" y="276"/>
                      <a:pt x="144" y="276"/>
                      <a:pt x="144" y="276"/>
                    </a:cubicBezTo>
                    <a:cubicBezTo>
                      <a:pt x="144" y="276"/>
                      <a:pt x="144" y="276"/>
                      <a:pt x="144" y="276"/>
                    </a:cubicBezTo>
                    <a:cubicBezTo>
                      <a:pt x="144" y="196"/>
                      <a:pt x="144" y="196"/>
                      <a:pt x="144" y="196"/>
                    </a:cubicBezTo>
                    <a:cubicBezTo>
                      <a:pt x="144" y="196"/>
                      <a:pt x="144" y="196"/>
                      <a:pt x="144" y="196"/>
                    </a:cubicBezTo>
                    <a:cubicBezTo>
                      <a:pt x="144" y="195"/>
                      <a:pt x="144" y="193"/>
                      <a:pt x="144" y="192"/>
                    </a:cubicBezTo>
                    <a:cubicBezTo>
                      <a:pt x="144" y="192"/>
                      <a:pt x="144" y="191"/>
                      <a:pt x="145" y="191"/>
                    </a:cubicBezTo>
                    <a:cubicBezTo>
                      <a:pt x="145" y="190"/>
                      <a:pt x="145" y="188"/>
                      <a:pt x="145" y="187"/>
                    </a:cubicBezTo>
                    <a:cubicBezTo>
                      <a:pt x="145" y="187"/>
                      <a:pt x="145" y="187"/>
                      <a:pt x="146" y="186"/>
                    </a:cubicBezTo>
                    <a:cubicBezTo>
                      <a:pt x="146" y="185"/>
                      <a:pt x="146" y="184"/>
                      <a:pt x="147" y="182"/>
                    </a:cubicBezTo>
                    <a:cubicBezTo>
                      <a:pt x="147" y="182"/>
                      <a:pt x="147" y="182"/>
                      <a:pt x="147" y="181"/>
                    </a:cubicBezTo>
                    <a:cubicBezTo>
                      <a:pt x="148" y="180"/>
                      <a:pt x="148" y="178"/>
                      <a:pt x="149" y="177"/>
                    </a:cubicBezTo>
                    <a:cubicBezTo>
                      <a:pt x="149" y="177"/>
                      <a:pt x="149" y="177"/>
                      <a:pt x="149" y="177"/>
                    </a:cubicBezTo>
                    <a:cubicBezTo>
                      <a:pt x="151" y="172"/>
                      <a:pt x="154" y="167"/>
                      <a:pt x="157" y="163"/>
                    </a:cubicBezTo>
                    <a:cubicBezTo>
                      <a:pt x="164" y="154"/>
                      <a:pt x="173" y="147"/>
                      <a:pt x="182" y="144"/>
                    </a:cubicBezTo>
                    <a:cubicBezTo>
                      <a:pt x="195" y="154"/>
                      <a:pt x="212" y="160"/>
                      <a:pt x="231" y="160"/>
                    </a:cubicBezTo>
                    <a:cubicBezTo>
                      <a:pt x="250" y="160"/>
                      <a:pt x="267" y="154"/>
                      <a:pt x="280" y="143"/>
                    </a:cubicBezTo>
                    <a:cubicBezTo>
                      <a:pt x="289" y="147"/>
                      <a:pt x="298" y="154"/>
                      <a:pt x="305" y="163"/>
                    </a:cubicBezTo>
                    <a:cubicBezTo>
                      <a:pt x="308" y="167"/>
                      <a:pt x="311" y="172"/>
                      <a:pt x="313" y="176"/>
                    </a:cubicBezTo>
                    <a:cubicBezTo>
                      <a:pt x="314" y="178"/>
                      <a:pt x="314" y="179"/>
                      <a:pt x="315" y="181"/>
                    </a:cubicBezTo>
                    <a:cubicBezTo>
                      <a:pt x="315" y="181"/>
                      <a:pt x="315" y="182"/>
                      <a:pt x="316" y="182"/>
                    </a:cubicBezTo>
                    <a:cubicBezTo>
                      <a:pt x="316" y="183"/>
                      <a:pt x="316" y="184"/>
                      <a:pt x="317" y="186"/>
                    </a:cubicBezTo>
                    <a:cubicBezTo>
                      <a:pt x="317" y="186"/>
                      <a:pt x="317" y="187"/>
                      <a:pt x="317" y="187"/>
                    </a:cubicBezTo>
                    <a:cubicBezTo>
                      <a:pt x="317" y="188"/>
                      <a:pt x="318" y="190"/>
                      <a:pt x="318" y="191"/>
                    </a:cubicBezTo>
                    <a:cubicBezTo>
                      <a:pt x="318" y="191"/>
                      <a:pt x="318" y="191"/>
                      <a:pt x="318" y="192"/>
                    </a:cubicBezTo>
                    <a:cubicBezTo>
                      <a:pt x="318" y="193"/>
                      <a:pt x="318" y="195"/>
                      <a:pt x="318" y="196"/>
                    </a:cubicBezTo>
                    <a:cubicBezTo>
                      <a:pt x="318" y="276"/>
                      <a:pt x="318" y="276"/>
                      <a:pt x="318" y="276"/>
                    </a:cubicBezTo>
                    <a:cubicBezTo>
                      <a:pt x="318" y="276"/>
                      <a:pt x="318" y="276"/>
                      <a:pt x="318" y="276"/>
                    </a:cubicBezTo>
                    <a:lnTo>
                      <a:pt x="318" y="288"/>
                    </a:lnTo>
                    <a:close/>
                    <a:moveTo>
                      <a:pt x="382" y="65"/>
                    </a:moveTo>
                    <a:cubicBezTo>
                      <a:pt x="389" y="65"/>
                      <a:pt x="396" y="67"/>
                      <a:pt x="402" y="70"/>
                    </a:cubicBezTo>
                    <a:cubicBezTo>
                      <a:pt x="412" y="74"/>
                      <a:pt x="419" y="82"/>
                      <a:pt x="424" y="92"/>
                    </a:cubicBezTo>
                    <a:cubicBezTo>
                      <a:pt x="427" y="97"/>
                      <a:pt x="428" y="104"/>
                      <a:pt x="428" y="111"/>
                    </a:cubicBezTo>
                    <a:cubicBezTo>
                      <a:pt x="428" y="125"/>
                      <a:pt x="422" y="137"/>
                      <a:pt x="412" y="146"/>
                    </a:cubicBezTo>
                    <a:cubicBezTo>
                      <a:pt x="411" y="146"/>
                      <a:pt x="411" y="147"/>
                      <a:pt x="410" y="147"/>
                    </a:cubicBezTo>
                    <a:cubicBezTo>
                      <a:pt x="410" y="148"/>
                      <a:pt x="409" y="148"/>
                      <a:pt x="409" y="148"/>
                    </a:cubicBezTo>
                    <a:cubicBezTo>
                      <a:pt x="408" y="149"/>
                      <a:pt x="407" y="149"/>
                      <a:pt x="407" y="150"/>
                    </a:cubicBezTo>
                    <a:cubicBezTo>
                      <a:pt x="406" y="150"/>
                      <a:pt x="406" y="150"/>
                      <a:pt x="405" y="151"/>
                    </a:cubicBezTo>
                    <a:cubicBezTo>
                      <a:pt x="405" y="151"/>
                      <a:pt x="404" y="151"/>
                      <a:pt x="403" y="152"/>
                    </a:cubicBezTo>
                    <a:cubicBezTo>
                      <a:pt x="403" y="152"/>
                      <a:pt x="402" y="152"/>
                      <a:pt x="401" y="153"/>
                    </a:cubicBezTo>
                    <a:cubicBezTo>
                      <a:pt x="401" y="153"/>
                      <a:pt x="400" y="153"/>
                      <a:pt x="399" y="153"/>
                    </a:cubicBezTo>
                    <a:cubicBezTo>
                      <a:pt x="399" y="154"/>
                      <a:pt x="398" y="154"/>
                      <a:pt x="397" y="154"/>
                    </a:cubicBezTo>
                    <a:cubicBezTo>
                      <a:pt x="397" y="154"/>
                      <a:pt x="396" y="155"/>
                      <a:pt x="396" y="155"/>
                    </a:cubicBezTo>
                    <a:cubicBezTo>
                      <a:pt x="395" y="155"/>
                      <a:pt x="394" y="155"/>
                      <a:pt x="393" y="156"/>
                    </a:cubicBezTo>
                    <a:cubicBezTo>
                      <a:pt x="392" y="156"/>
                      <a:pt x="392" y="156"/>
                      <a:pt x="391" y="156"/>
                    </a:cubicBezTo>
                    <a:cubicBezTo>
                      <a:pt x="390" y="156"/>
                      <a:pt x="389" y="156"/>
                      <a:pt x="388" y="156"/>
                    </a:cubicBezTo>
                    <a:cubicBezTo>
                      <a:pt x="388" y="156"/>
                      <a:pt x="387" y="156"/>
                      <a:pt x="387" y="156"/>
                    </a:cubicBezTo>
                    <a:cubicBezTo>
                      <a:pt x="385" y="157"/>
                      <a:pt x="384" y="157"/>
                      <a:pt x="382" y="157"/>
                    </a:cubicBezTo>
                    <a:cubicBezTo>
                      <a:pt x="382" y="157"/>
                      <a:pt x="382" y="157"/>
                      <a:pt x="382" y="157"/>
                    </a:cubicBezTo>
                    <a:cubicBezTo>
                      <a:pt x="381" y="157"/>
                      <a:pt x="379" y="157"/>
                      <a:pt x="378" y="156"/>
                    </a:cubicBezTo>
                    <a:cubicBezTo>
                      <a:pt x="378" y="156"/>
                      <a:pt x="377" y="156"/>
                      <a:pt x="377" y="156"/>
                    </a:cubicBezTo>
                    <a:cubicBezTo>
                      <a:pt x="376" y="156"/>
                      <a:pt x="375" y="156"/>
                      <a:pt x="374" y="156"/>
                    </a:cubicBezTo>
                    <a:cubicBezTo>
                      <a:pt x="373" y="156"/>
                      <a:pt x="373" y="156"/>
                      <a:pt x="372" y="155"/>
                    </a:cubicBezTo>
                    <a:cubicBezTo>
                      <a:pt x="371" y="155"/>
                      <a:pt x="370" y="155"/>
                      <a:pt x="369" y="155"/>
                    </a:cubicBezTo>
                    <a:cubicBezTo>
                      <a:pt x="369" y="155"/>
                      <a:pt x="368" y="154"/>
                      <a:pt x="368" y="154"/>
                    </a:cubicBezTo>
                    <a:cubicBezTo>
                      <a:pt x="367" y="154"/>
                      <a:pt x="366" y="154"/>
                      <a:pt x="365" y="153"/>
                    </a:cubicBezTo>
                    <a:cubicBezTo>
                      <a:pt x="365" y="153"/>
                      <a:pt x="364" y="153"/>
                      <a:pt x="363" y="153"/>
                    </a:cubicBezTo>
                    <a:cubicBezTo>
                      <a:pt x="363" y="152"/>
                      <a:pt x="362" y="152"/>
                      <a:pt x="362" y="152"/>
                    </a:cubicBezTo>
                    <a:cubicBezTo>
                      <a:pt x="361" y="151"/>
                      <a:pt x="360" y="151"/>
                      <a:pt x="360" y="151"/>
                    </a:cubicBezTo>
                    <a:cubicBezTo>
                      <a:pt x="359" y="150"/>
                      <a:pt x="359" y="150"/>
                      <a:pt x="358" y="150"/>
                    </a:cubicBezTo>
                    <a:cubicBezTo>
                      <a:pt x="357" y="149"/>
                      <a:pt x="357" y="149"/>
                      <a:pt x="356" y="148"/>
                    </a:cubicBezTo>
                    <a:cubicBezTo>
                      <a:pt x="356" y="148"/>
                      <a:pt x="355" y="148"/>
                      <a:pt x="355" y="148"/>
                    </a:cubicBezTo>
                    <a:cubicBezTo>
                      <a:pt x="354" y="147"/>
                      <a:pt x="353" y="146"/>
                      <a:pt x="353" y="146"/>
                    </a:cubicBezTo>
                    <a:cubicBezTo>
                      <a:pt x="343" y="137"/>
                      <a:pt x="337" y="125"/>
                      <a:pt x="337" y="111"/>
                    </a:cubicBezTo>
                    <a:cubicBezTo>
                      <a:pt x="337" y="86"/>
                      <a:pt x="357" y="65"/>
                      <a:pt x="382" y="65"/>
                    </a:cubicBezTo>
                    <a:close/>
                    <a:moveTo>
                      <a:pt x="445" y="266"/>
                    </a:moveTo>
                    <a:cubicBezTo>
                      <a:pt x="445" y="267"/>
                      <a:pt x="445" y="268"/>
                      <a:pt x="445" y="268"/>
                    </a:cubicBezTo>
                    <a:cubicBezTo>
                      <a:pt x="444" y="268"/>
                      <a:pt x="444" y="268"/>
                      <a:pt x="444" y="268"/>
                    </a:cubicBezTo>
                    <a:cubicBezTo>
                      <a:pt x="434" y="268"/>
                      <a:pt x="434" y="268"/>
                      <a:pt x="434" y="268"/>
                    </a:cubicBezTo>
                    <a:cubicBezTo>
                      <a:pt x="434" y="206"/>
                      <a:pt x="434" y="206"/>
                      <a:pt x="434" y="206"/>
                    </a:cubicBezTo>
                    <a:cubicBezTo>
                      <a:pt x="434" y="202"/>
                      <a:pt x="431" y="198"/>
                      <a:pt x="426" y="198"/>
                    </a:cubicBezTo>
                    <a:cubicBezTo>
                      <a:pt x="422" y="198"/>
                      <a:pt x="418" y="202"/>
                      <a:pt x="418" y="206"/>
                    </a:cubicBezTo>
                    <a:cubicBezTo>
                      <a:pt x="418" y="268"/>
                      <a:pt x="418" y="268"/>
                      <a:pt x="418" y="268"/>
                    </a:cubicBezTo>
                    <a:cubicBezTo>
                      <a:pt x="334" y="268"/>
                      <a:pt x="334" y="268"/>
                      <a:pt x="334" y="268"/>
                    </a:cubicBezTo>
                    <a:cubicBezTo>
                      <a:pt x="334" y="264"/>
                      <a:pt x="334" y="264"/>
                      <a:pt x="334" y="264"/>
                    </a:cubicBezTo>
                    <a:cubicBezTo>
                      <a:pt x="334" y="196"/>
                      <a:pt x="334" y="196"/>
                      <a:pt x="334" y="196"/>
                    </a:cubicBezTo>
                    <a:cubicBezTo>
                      <a:pt x="334" y="196"/>
                      <a:pt x="334" y="196"/>
                      <a:pt x="334" y="196"/>
                    </a:cubicBezTo>
                    <a:cubicBezTo>
                      <a:pt x="334" y="194"/>
                      <a:pt x="334" y="193"/>
                      <a:pt x="334" y="191"/>
                    </a:cubicBezTo>
                    <a:cubicBezTo>
                      <a:pt x="334" y="190"/>
                      <a:pt x="334" y="189"/>
                      <a:pt x="333" y="188"/>
                    </a:cubicBezTo>
                    <a:cubicBezTo>
                      <a:pt x="333" y="187"/>
                      <a:pt x="333" y="186"/>
                      <a:pt x="333" y="185"/>
                    </a:cubicBezTo>
                    <a:cubicBezTo>
                      <a:pt x="333" y="184"/>
                      <a:pt x="333" y="183"/>
                      <a:pt x="332" y="183"/>
                    </a:cubicBezTo>
                    <a:cubicBezTo>
                      <a:pt x="332" y="182"/>
                      <a:pt x="332" y="180"/>
                      <a:pt x="331" y="179"/>
                    </a:cubicBezTo>
                    <a:cubicBezTo>
                      <a:pt x="331" y="179"/>
                      <a:pt x="331" y="178"/>
                      <a:pt x="331" y="178"/>
                    </a:cubicBezTo>
                    <a:cubicBezTo>
                      <a:pt x="330" y="176"/>
                      <a:pt x="330" y="175"/>
                      <a:pt x="329" y="174"/>
                    </a:cubicBezTo>
                    <a:cubicBezTo>
                      <a:pt x="329" y="174"/>
                      <a:pt x="329" y="173"/>
                      <a:pt x="329" y="173"/>
                    </a:cubicBezTo>
                    <a:cubicBezTo>
                      <a:pt x="334" y="168"/>
                      <a:pt x="340" y="163"/>
                      <a:pt x="346" y="160"/>
                    </a:cubicBezTo>
                    <a:cubicBezTo>
                      <a:pt x="346" y="161"/>
                      <a:pt x="346" y="161"/>
                      <a:pt x="346" y="161"/>
                    </a:cubicBezTo>
                    <a:cubicBezTo>
                      <a:pt x="347" y="162"/>
                      <a:pt x="348" y="162"/>
                      <a:pt x="349" y="163"/>
                    </a:cubicBezTo>
                    <a:cubicBezTo>
                      <a:pt x="350" y="163"/>
                      <a:pt x="350" y="164"/>
                      <a:pt x="351" y="164"/>
                    </a:cubicBezTo>
                    <a:cubicBezTo>
                      <a:pt x="352" y="164"/>
                      <a:pt x="353" y="165"/>
                      <a:pt x="354" y="166"/>
                    </a:cubicBezTo>
                    <a:cubicBezTo>
                      <a:pt x="354" y="166"/>
                      <a:pt x="355" y="166"/>
                      <a:pt x="355" y="166"/>
                    </a:cubicBezTo>
                    <a:cubicBezTo>
                      <a:pt x="357" y="167"/>
                      <a:pt x="359" y="168"/>
                      <a:pt x="360" y="169"/>
                    </a:cubicBezTo>
                    <a:cubicBezTo>
                      <a:pt x="361" y="169"/>
                      <a:pt x="362" y="169"/>
                      <a:pt x="363" y="170"/>
                    </a:cubicBezTo>
                    <a:cubicBezTo>
                      <a:pt x="364" y="170"/>
                      <a:pt x="365" y="170"/>
                      <a:pt x="366" y="170"/>
                    </a:cubicBezTo>
                    <a:cubicBezTo>
                      <a:pt x="367" y="171"/>
                      <a:pt x="368" y="171"/>
                      <a:pt x="369" y="171"/>
                    </a:cubicBezTo>
                    <a:cubicBezTo>
                      <a:pt x="370" y="171"/>
                      <a:pt x="370" y="171"/>
                      <a:pt x="371" y="172"/>
                    </a:cubicBezTo>
                    <a:cubicBezTo>
                      <a:pt x="372" y="172"/>
                      <a:pt x="374" y="172"/>
                      <a:pt x="375" y="172"/>
                    </a:cubicBezTo>
                    <a:cubicBezTo>
                      <a:pt x="375" y="172"/>
                      <a:pt x="376" y="172"/>
                      <a:pt x="377" y="172"/>
                    </a:cubicBezTo>
                    <a:cubicBezTo>
                      <a:pt x="379" y="173"/>
                      <a:pt x="380" y="173"/>
                      <a:pt x="382" y="173"/>
                    </a:cubicBezTo>
                    <a:cubicBezTo>
                      <a:pt x="382" y="173"/>
                      <a:pt x="382" y="173"/>
                      <a:pt x="382" y="173"/>
                    </a:cubicBezTo>
                    <a:cubicBezTo>
                      <a:pt x="384" y="173"/>
                      <a:pt x="386" y="173"/>
                      <a:pt x="388" y="172"/>
                    </a:cubicBezTo>
                    <a:cubicBezTo>
                      <a:pt x="389" y="172"/>
                      <a:pt x="389" y="172"/>
                      <a:pt x="390" y="172"/>
                    </a:cubicBezTo>
                    <a:cubicBezTo>
                      <a:pt x="391" y="172"/>
                      <a:pt x="393" y="172"/>
                      <a:pt x="394" y="172"/>
                    </a:cubicBezTo>
                    <a:cubicBezTo>
                      <a:pt x="395" y="171"/>
                      <a:pt x="395" y="171"/>
                      <a:pt x="396" y="171"/>
                    </a:cubicBezTo>
                    <a:cubicBezTo>
                      <a:pt x="397" y="171"/>
                      <a:pt x="398" y="171"/>
                      <a:pt x="399" y="170"/>
                    </a:cubicBezTo>
                    <a:cubicBezTo>
                      <a:pt x="400" y="170"/>
                      <a:pt x="401" y="170"/>
                      <a:pt x="402" y="170"/>
                    </a:cubicBezTo>
                    <a:cubicBezTo>
                      <a:pt x="402" y="169"/>
                      <a:pt x="403" y="169"/>
                      <a:pt x="404" y="169"/>
                    </a:cubicBezTo>
                    <a:cubicBezTo>
                      <a:pt x="408" y="167"/>
                      <a:pt x="411" y="166"/>
                      <a:pt x="414" y="164"/>
                    </a:cubicBezTo>
                    <a:cubicBezTo>
                      <a:pt x="415" y="163"/>
                      <a:pt x="415" y="163"/>
                      <a:pt x="416" y="163"/>
                    </a:cubicBezTo>
                    <a:cubicBezTo>
                      <a:pt x="417" y="162"/>
                      <a:pt x="418" y="162"/>
                      <a:pt x="419" y="161"/>
                    </a:cubicBezTo>
                    <a:cubicBezTo>
                      <a:pt x="419" y="161"/>
                      <a:pt x="419" y="161"/>
                      <a:pt x="419" y="160"/>
                    </a:cubicBezTo>
                    <a:cubicBezTo>
                      <a:pt x="425" y="163"/>
                      <a:pt x="431" y="168"/>
                      <a:pt x="436" y="174"/>
                    </a:cubicBezTo>
                    <a:cubicBezTo>
                      <a:pt x="442" y="182"/>
                      <a:pt x="445" y="191"/>
                      <a:pt x="445" y="198"/>
                    </a:cubicBezTo>
                    <a:lnTo>
                      <a:pt x="445" y="266"/>
                    </a:lnTo>
                    <a:close/>
                  </a:path>
                </a:pathLst>
              </a:custGeom>
              <a:solidFill>
                <a:srgbClr val="0B1749"/>
              </a:solidFill>
              <a:ln>
                <a:noFill/>
              </a:ln>
            </p:spPr>
            <p:txBody>
              <a:bodyPr/>
              <a:lstStyle/>
              <a:p>
                <a:pPr defTabSz="235974">
                  <a:defRPr/>
                </a:pPr>
                <a:endParaRPr lang="en-US" sz="464" kern="0" dirty="0">
                  <a:solidFill>
                    <a:srgbClr val="58585A"/>
                  </a:solidFill>
                  <a:latin typeface="Verdana"/>
                  <a:ea typeface="標楷體" pitchFamily="65" charset="-120"/>
                  <a:cs typeface="Arial" pitchFamily="34" charset="0"/>
                </a:endParaRPr>
              </a:p>
            </p:txBody>
          </p:sp>
          <p:sp>
            <p:nvSpPr>
              <p:cNvPr id="48" name="Rectangle 43">
                <a:extLst>
                  <a:ext uri="{FF2B5EF4-FFF2-40B4-BE49-F238E27FC236}">
                    <a16:creationId xmlns:a16="http://schemas.microsoft.com/office/drawing/2014/main" id="{0E759DAE-1BF3-45B5-8F72-8617F4EB942E}"/>
                  </a:ext>
                </a:extLst>
              </p:cNvPr>
              <p:cNvSpPr/>
              <p:nvPr/>
            </p:nvSpPr>
            <p:spPr bwMode="auto">
              <a:xfrm>
                <a:off x="6823950" y="2916155"/>
                <a:ext cx="877888" cy="276999"/>
              </a:xfrm>
              <a:prstGeom prst="rect">
                <a:avLst/>
              </a:prstGeom>
            </p:spPr>
            <p:txBody>
              <a:bodyPr wrap="square">
                <a:spAutoFit/>
              </a:bodyPr>
              <a:lstStyle/>
              <a:p>
                <a:pPr defTabSz="235974">
                  <a:defRPr/>
                </a:pPr>
                <a:r>
                  <a:rPr lang="en-US" altLang="zh-TW" sz="1200" b="1" dirty="0">
                    <a:latin typeface="新細明體" panose="02020500000000000000" pitchFamily="18" charset="-120"/>
                  </a:rPr>
                  <a:t>Repeater</a:t>
                </a:r>
                <a:r>
                  <a:rPr lang="zh-TW" altLang="en-US" sz="1200" b="1" dirty="0">
                    <a:latin typeface="新細明體" panose="02020500000000000000" pitchFamily="18" charset="-120"/>
                  </a:rPr>
                  <a:t>   </a:t>
                </a:r>
                <a:r>
                  <a:rPr lang="zh-TW" altLang="en-US" sz="1200" b="1" dirty="0">
                    <a:solidFill>
                      <a:srgbClr val="FF00FF"/>
                    </a:solidFill>
                    <a:latin typeface="微軟正黑體" panose="020B0604030504040204" pitchFamily="34" charset="-120"/>
                  </a:rPr>
                  <a:t> </a:t>
                </a:r>
                <a:endParaRPr lang="en-US" altLang="zh-TW" sz="1200" b="1" dirty="0">
                  <a:solidFill>
                    <a:srgbClr val="FF00FF"/>
                  </a:solidFill>
                  <a:latin typeface="微軟正黑體" panose="020B0604030504040204" pitchFamily="34" charset="-120"/>
                </a:endParaRPr>
              </a:p>
            </p:txBody>
          </p:sp>
          <p:pic>
            <p:nvPicPr>
              <p:cNvPr id="4140" name="圖片 6">
                <a:extLst>
                  <a:ext uri="{FF2B5EF4-FFF2-40B4-BE49-F238E27FC236}">
                    <a16:creationId xmlns:a16="http://schemas.microsoft.com/office/drawing/2014/main" id="{252BA248-6829-40F2-B636-7FC97F9D2A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6453" y="999989"/>
                <a:ext cx="2117725" cy="142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圖片 3">
                <a:extLst>
                  <a:ext uri="{FF2B5EF4-FFF2-40B4-BE49-F238E27FC236}">
                    <a16:creationId xmlns:a16="http://schemas.microsoft.com/office/drawing/2014/main" id="{72814FBC-44B7-43DB-B562-5104E79EEA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2181" y="2281835"/>
                <a:ext cx="1354138" cy="71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2" name="Rectangle 30">
                <a:extLst>
                  <a:ext uri="{FF2B5EF4-FFF2-40B4-BE49-F238E27FC236}">
                    <a16:creationId xmlns:a16="http://schemas.microsoft.com/office/drawing/2014/main" id="{BA25D57B-45C4-4D2E-A084-75D664E0E807}"/>
                  </a:ext>
                </a:extLst>
              </p:cNvPr>
              <p:cNvSpPr>
                <a:spLocks noChangeArrowheads="1"/>
              </p:cNvSpPr>
              <p:nvPr/>
            </p:nvSpPr>
            <p:spPr bwMode="auto">
              <a:xfrm>
                <a:off x="8839877" y="4461892"/>
                <a:ext cx="27707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635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4635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4635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4635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4635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cs typeface="Arial" panose="020B0604020202020204" pitchFamily="34" charset="0"/>
                  </a:rPr>
                  <a:t>Extended mobile signal coverage</a:t>
                </a:r>
              </a:p>
            </p:txBody>
          </p:sp>
          <p:grpSp>
            <p:nvGrpSpPr>
              <p:cNvPr id="4143" name="群組 89">
                <a:extLst>
                  <a:ext uri="{FF2B5EF4-FFF2-40B4-BE49-F238E27FC236}">
                    <a16:creationId xmlns:a16="http://schemas.microsoft.com/office/drawing/2014/main" id="{D7047C34-DD7E-456C-AD47-68ADC347C738}"/>
                  </a:ext>
                </a:extLst>
              </p:cNvPr>
              <p:cNvGrpSpPr>
                <a:grpSpLocks/>
              </p:cNvGrpSpPr>
              <p:nvPr/>
            </p:nvGrpSpPr>
            <p:grpSpPr bwMode="auto">
              <a:xfrm rot="2437389">
                <a:off x="5750802" y="1718603"/>
                <a:ext cx="828675" cy="697014"/>
                <a:chOff x="4381140" y="1430061"/>
                <a:chExt cx="1347231" cy="839008"/>
              </a:xfrm>
            </p:grpSpPr>
            <p:sp>
              <p:nvSpPr>
                <p:cNvPr id="56" name="弧形 55">
                  <a:extLst>
                    <a:ext uri="{FF2B5EF4-FFF2-40B4-BE49-F238E27FC236}">
                      <a16:creationId xmlns:a16="http://schemas.microsoft.com/office/drawing/2014/main" id="{A077EB58-45B1-452D-B630-825BE1D68A56}"/>
                    </a:ext>
                  </a:extLst>
                </p:cNvPr>
                <p:cNvSpPr/>
                <p:nvPr/>
              </p:nvSpPr>
              <p:spPr>
                <a:xfrm rot="800202">
                  <a:off x="4378780" y="1570370"/>
                  <a:ext cx="725233" cy="701300"/>
                </a:xfrm>
                <a:prstGeom prst="arc">
                  <a:avLst>
                    <a:gd name="adj1" fmla="val 16532751"/>
                    <a:gd name="adj2" fmla="val 543192"/>
                  </a:avLst>
                </a:prstGeom>
                <a:ln w="3810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TW" altLang="en-US"/>
                </a:p>
              </p:txBody>
            </p:sp>
            <p:sp>
              <p:nvSpPr>
                <p:cNvPr id="57" name="弧形 56">
                  <a:extLst>
                    <a:ext uri="{FF2B5EF4-FFF2-40B4-BE49-F238E27FC236}">
                      <a16:creationId xmlns:a16="http://schemas.microsoft.com/office/drawing/2014/main" id="{2C05179C-C4DB-4FFF-940F-B538EB7FCEF3}"/>
                    </a:ext>
                  </a:extLst>
                </p:cNvPr>
                <p:cNvSpPr/>
                <p:nvPr/>
              </p:nvSpPr>
              <p:spPr>
                <a:xfrm rot="570410">
                  <a:off x="4589958" y="1510303"/>
                  <a:ext cx="725233" cy="684103"/>
                </a:xfrm>
                <a:prstGeom prst="arc">
                  <a:avLst>
                    <a:gd name="adj1" fmla="val 18137857"/>
                    <a:gd name="adj2" fmla="val 543192"/>
                  </a:avLst>
                </a:prstGeom>
                <a:ln w="3810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TW" altLang="en-US"/>
                </a:p>
              </p:txBody>
            </p:sp>
            <p:sp>
              <p:nvSpPr>
                <p:cNvPr id="58" name="弧形 57">
                  <a:extLst>
                    <a:ext uri="{FF2B5EF4-FFF2-40B4-BE49-F238E27FC236}">
                      <a16:creationId xmlns:a16="http://schemas.microsoft.com/office/drawing/2014/main" id="{97B6B6E6-9640-495D-9227-7CF5C14AE946}"/>
                    </a:ext>
                  </a:extLst>
                </p:cNvPr>
                <p:cNvSpPr/>
                <p:nvPr/>
              </p:nvSpPr>
              <p:spPr>
                <a:xfrm rot="495646">
                  <a:off x="4778548" y="1482324"/>
                  <a:ext cx="743300" cy="687925"/>
                </a:xfrm>
                <a:prstGeom prst="arc">
                  <a:avLst>
                    <a:gd name="adj1" fmla="val 18800531"/>
                    <a:gd name="adj2" fmla="val 120335"/>
                  </a:avLst>
                </a:prstGeom>
                <a:ln w="3810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TW" altLang="en-US"/>
                </a:p>
              </p:txBody>
            </p:sp>
            <p:sp>
              <p:nvSpPr>
                <p:cNvPr id="59" name="弧形 58">
                  <a:extLst>
                    <a:ext uri="{FF2B5EF4-FFF2-40B4-BE49-F238E27FC236}">
                      <a16:creationId xmlns:a16="http://schemas.microsoft.com/office/drawing/2014/main" id="{F42E540A-207A-45A6-96A9-7DC70566AD67}"/>
                    </a:ext>
                  </a:extLst>
                </p:cNvPr>
                <p:cNvSpPr/>
                <p:nvPr/>
              </p:nvSpPr>
              <p:spPr>
                <a:xfrm rot="21399589">
                  <a:off x="4999887" y="1432174"/>
                  <a:ext cx="725233" cy="682191"/>
                </a:xfrm>
                <a:prstGeom prst="arc">
                  <a:avLst>
                    <a:gd name="adj1" fmla="val 19846349"/>
                    <a:gd name="adj2" fmla="val 543192"/>
                  </a:avLst>
                </a:prstGeom>
                <a:ln w="38100">
                  <a:solidFill>
                    <a:srgbClr val="000099"/>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zh-TW" altLang="en-US"/>
                </a:p>
              </p:txBody>
            </p:sp>
          </p:grpSp>
          <p:pic>
            <p:nvPicPr>
              <p:cNvPr id="4144" name="圖片 7">
                <a:extLst>
                  <a:ext uri="{FF2B5EF4-FFF2-40B4-BE49-F238E27FC236}">
                    <a16:creationId xmlns:a16="http://schemas.microsoft.com/office/drawing/2014/main" id="{017C78DC-DDCD-419F-8F0E-3D28E28B2B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43465" r="5022"/>
              <a:stretch>
                <a:fillRect/>
              </a:stretch>
            </p:blipFill>
            <p:spPr bwMode="auto">
              <a:xfrm>
                <a:off x="4764964" y="4498719"/>
                <a:ext cx="544513" cy="40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5" name="文字方塊 36">
                <a:extLst>
                  <a:ext uri="{FF2B5EF4-FFF2-40B4-BE49-F238E27FC236}">
                    <a16:creationId xmlns:a16="http://schemas.microsoft.com/office/drawing/2014/main" id="{3766B793-C4AC-474B-9E3E-01F958C884D0}"/>
                  </a:ext>
                </a:extLst>
              </p:cNvPr>
              <p:cNvSpPr txBox="1">
                <a:spLocks noChangeArrowheads="1"/>
              </p:cNvSpPr>
              <p:nvPr/>
            </p:nvSpPr>
            <p:spPr bwMode="auto">
              <a:xfrm>
                <a:off x="6456543" y="1707780"/>
                <a:ext cx="1543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ea typeface="標楷體" panose="03000509000000000000" pitchFamily="65" charset="-120"/>
                    <a:cs typeface="Arial" panose="020B0604020202020204" pitchFamily="34" charset="0"/>
                  </a:rPr>
                  <a:t>Relay communication</a:t>
                </a:r>
                <a:endParaRPr lang="zh-TW" altLang="en-US" sz="1200" b="1" dirty="0">
                  <a:ea typeface="標楷體" panose="03000509000000000000" pitchFamily="65" charset="-120"/>
                  <a:cs typeface="Arial" panose="020B0604020202020204" pitchFamily="34" charset="0"/>
                </a:endParaRPr>
              </a:p>
            </p:txBody>
          </p:sp>
        </p:grpSp>
      </p:grpSp>
      <p:pic>
        <p:nvPicPr>
          <p:cNvPr id="60" name="Picture 4">
            <a:extLst>
              <a:ext uri="{FF2B5EF4-FFF2-40B4-BE49-F238E27FC236}">
                <a16:creationId xmlns:a16="http://schemas.microsoft.com/office/drawing/2014/main" id="{199B8B8A-B749-41BD-B221-481819ACE9E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6468027"/>
            <a:ext cx="12192000" cy="409007"/>
          </a:xfrm>
          <a:prstGeom prst="rect">
            <a:avLst/>
          </a:prstGeom>
        </p:spPr>
      </p:pic>
      <p:pic>
        <p:nvPicPr>
          <p:cNvPr id="61" name="Picture 20">
            <a:extLst>
              <a:ext uri="{FF2B5EF4-FFF2-40B4-BE49-F238E27FC236}">
                <a16:creationId xmlns:a16="http://schemas.microsoft.com/office/drawing/2014/main" id="{225C4FB3-8701-43D5-97C0-2C6485BDBBFE}"/>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68222" y="97688"/>
            <a:ext cx="3427001" cy="879336"/>
          </a:xfrm>
          <a:prstGeom prst="rect">
            <a:avLst/>
          </a:prstGeom>
        </p:spPr>
      </p:pic>
      <p:pic>
        <p:nvPicPr>
          <p:cNvPr id="62" name="Picture 10">
            <a:extLst>
              <a:ext uri="{FF2B5EF4-FFF2-40B4-BE49-F238E27FC236}">
                <a16:creationId xmlns:a16="http://schemas.microsoft.com/office/drawing/2014/main" id="{90F6394B-9716-458D-8ACB-070EA35CB809}"/>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808472" y="97688"/>
            <a:ext cx="1168515" cy="722966"/>
          </a:xfrm>
          <a:prstGeom prst="rect">
            <a:avLst/>
          </a:prstGeom>
        </p:spPr>
      </p:pic>
      <p:sp>
        <p:nvSpPr>
          <p:cNvPr id="63" name="文字方塊 62">
            <a:extLst>
              <a:ext uri="{FF2B5EF4-FFF2-40B4-BE49-F238E27FC236}">
                <a16:creationId xmlns:a16="http://schemas.microsoft.com/office/drawing/2014/main" id="{9CD81C90-9C48-45D7-B8CE-2454E9AEF374}"/>
              </a:ext>
            </a:extLst>
          </p:cNvPr>
          <p:cNvSpPr txBox="1"/>
          <p:nvPr/>
        </p:nvSpPr>
        <p:spPr>
          <a:xfrm>
            <a:off x="1143001" y="5877841"/>
            <a:ext cx="5087659" cy="523220"/>
          </a:xfrm>
          <a:prstGeom prst="rect">
            <a:avLst/>
          </a:prstGeom>
          <a:noFill/>
        </p:spPr>
        <p:txBody>
          <a:bodyPr wrap="square" rtlCol="0">
            <a:spAutoFit/>
          </a:bodyPr>
          <a:lstStyle/>
          <a:p>
            <a:r>
              <a:rPr lang="en-US" altLang="zh-TW" sz="2800" b="1" dirty="0">
                <a:solidFill>
                  <a:schemeClr val="bg1"/>
                </a:solidFill>
                <a:highlight>
                  <a:srgbClr val="008080"/>
                </a:highlight>
                <a:latin typeface="微軟正黑體" panose="020B0604030504040204" pitchFamily="34" charset="-120"/>
                <a:ea typeface="微軟正黑體" panose="020B0604030504040204" pitchFamily="34" charset="-120"/>
              </a:rPr>
              <a:t>Flying Mobile Base Station</a:t>
            </a:r>
            <a:endParaRPr lang="zh-TW" altLang="en-US" sz="2800" b="1" dirty="0">
              <a:solidFill>
                <a:schemeClr val="bg1"/>
              </a:solidFill>
              <a:highlight>
                <a:srgbClr val="008080"/>
              </a:highlight>
              <a:latin typeface="微軟正黑體" panose="020B0604030504040204" pitchFamily="34" charset="-120"/>
              <a:ea typeface="微軟正黑體" panose="020B0604030504040204" pitchFamily="34" charset="-120"/>
            </a:endParaRPr>
          </a:p>
        </p:txBody>
      </p:sp>
      <p:sp>
        <p:nvSpPr>
          <p:cNvPr id="64" name="Rectangle 43">
            <a:extLst>
              <a:ext uri="{FF2B5EF4-FFF2-40B4-BE49-F238E27FC236}">
                <a16:creationId xmlns:a16="http://schemas.microsoft.com/office/drawing/2014/main" id="{4A9DF136-7CDF-4CEE-BE19-D90987FEDAA3}"/>
              </a:ext>
            </a:extLst>
          </p:cNvPr>
          <p:cNvSpPr>
            <a:spLocks noChangeArrowheads="1"/>
          </p:cNvSpPr>
          <p:nvPr/>
        </p:nvSpPr>
        <p:spPr bwMode="auto">
          <a:xfrm>
            <a:off x="9195425" y="5498160"/>
            <a:ext cx="19913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234950">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defTabSz="2349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defTabSz="23495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defTabSz="23495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defTabSz="23495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defTabSz="2349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defTabSz="2349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defTabSz="2349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defTabSz="23495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cs typeface="Arial" panose="020B0604020202020204" pitchFamily="34" charset="0"/>
              </a:rPr>
              <a:t>Disaster area 2 </a:t>
            </a:r>
          </a:p>
          <a:p>
            <a:pPr eaLnBrk="1" hangingPunct="1">
              <a:spcBef>
                <a:spcPct val="0"/>
              </a:spcBef>
              <a:buFontTx/>
              <a:buNone/>
            </a:pPr>
            <a:r>
              <a:rPr lang="en-US" altLang="zh-TW" sz="1200" b="1" dirty="0">
                <a:cs typeface="Arial" panose="020B0604020202020204" pitchFamily="34" charset="0"/>
              </a:rPr>
              <a:t>(no mobile phone signal)</a:t>
            </a:r>
          </a:p>
        </p:txBody>
      </p:sp>
      <p:sp>
        <p:nvSpPr>
          <p:cNvPr id="4" name="文字方塊 3">
            <a:extLst>
              <a:ext uri="{FF2B5EF4-FFF2-40B4-BE49-F238E27FC236}">
                <a16:creationId xmlns:a16="http://schemas.microsoft.com/office/drawing/2014/main" id="{FF9EA582-36F7-3C3F-BFA5-81C99412FCF5}"/>
              </a:ext>
            </a:extLst>
          </p:cNvPr>
          <p:cNvSpPr txBox="1"/>
          <p:nvPr/>
        </p:nvSpPr>
        <p:spPr>
          <a:xfrm>
            <a:off x="8441047" y="2999594"/>
            <a:ext cx="3748250" cy="369332"/>
          </a:xfrm>
          <a:prstGeom prst="rect">
            <a:avLst/>
          </a:prstGeom>
          <a:noFill/>
        </p:spPr>
        <p:txBody>
          <a:bodyPr wrap="square" rtlCol="0">
            <a:spAutoFit/>
          </a:bodyPr>
          <a:lstStyle/>
          <a:p>
            <a:r>
              <a:rPr lang="en-US" altLang="zh-TW" dirty="0"/>
              <a:t>20220324</a:t>
            </a:r>
            <a:r>
              <a:rPr lang="zh-TW" altLang="en-US" dirty="0"/>
              <a:t>花蓮鳳林</a:t>
            </a:r>
            <a:r>
              <a:rPr lang="en-US" altLang="zh-TW" dirty="0"/>
              <a:t>NCC</a:t>
            </a:r>
            <a:r>
              <a:rPr lang="zh-TW" altLang="en-US" dirty="0"/>
              <a:t>防災演習</a:t>
            </a:r>
          </a:p>
        </p:txBody>
      </p:sp>
      <p:sp>
        <p:nvSpPr>
          <p:cNvPr id="5" name="文字方塊 4">
            <a:hlinkClick r:id="rId17"/>
            <a:extLst>
              <a:ext uri="{FF2B5EF4-FFF2-40B4-BE49-F238E27FC236}">
                <a16:creationId xmlns:a16="http://schemas.microsoft.com/office/drawing/2014/main" id="{A008C964-3328-C166-9E32-3CAE3BD123A4}"/>
              </a:ext>
            </a:extLst>
          </p:cNvPr>
          <p:cNvSpPr txBox="1"/>
          <p:nvPr/>
        </p:nvSpPr>
        <p:spPr>
          <a:xfrm>
            <a:off x="8561986" y="3429478"/>
            <a:ext cx="3368905" cy="276999"/>
          </a:xfrm>
          <a:prstGeom prst="rect">
            <a:avLst/>
          </a:prstGeom>
          <a:noFill/>
        </p:spPr>
        <p:txBody>
          <a:bodyPr wrap="square">
            <a:spAutoFit/>
          </a:bodyPr>
          <a:lstStyle/>
          <a:p>
            <a:r>
              <a:rPr lang="en-US" altLang="zh-TW" sz="1200" dirty="0">
                <a:hlinkClick r:id="rId17"/>
              </a:rPr>
              <a:t>https://www.youtube.com/watch?v=iQIq2_7Ez5c</a:t>
            </a:r>
            <a:endParaRPr lang="zh-TW" altLang="en-US" sz="1200"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895CC3CF-2C8F-CA1A-82AF-FC2C0A74CE8C}"/>
              </a:ext>
            </a:extLst>
          </p:cNvPr>
          <p:cNvSpPr txBox="1">
            <a:spLocks/>
          </p:cNvSpPr>
          <p:nvPr/>
        </p:nvSpPr>
        <p:spPr>
          <a:xfrm>
            <a:off x="2760846" y="-288684"/>
            <a:ext cx="96874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r>
              <a:rPr kumimoji="1" lang="en-US" altLang="zh-TW" sz="3600" dirty="0">
                <a:solidFill>
                  <a:srgbClr val="0000FF"/>
                </a:solidFill>
                <a:latin typeface="Calibri" panose="020F0502020204030204" pitchFamily="34" charset="0"/>
                <a:ea typeface="標楷體" panose="03000509000000000000" pitchFamily="65" charset="-120"/>
                <a:cs typeface="Calibri" panose="020F0502020204030204" pitchFamily="34" charset="0"/>
              </a:rPr>
              <a:t>2022 NCC Disaster Relief Show Held in Taiwan Hualien</a:t>
            </a:r>
            <a:endParaRPr kumimoji="1" lang="zh-TW" altLang="en-US" sz="3600" dirty="0">
              <a:solidFill>
                <a:srgbClr val="0000FF"/>
              </a:solidFill>
              <a:latin typeface="Calibri" panose="020F0502020204030204" pitchFamily="34" charset="0"/>
              <a:ea typeface="標楷體" panose="03000509000000000000" pitchFamily="65" charset="-120"/>
              <a:cs typeface="Calibri" panose="020F0502020204030204" pitchFamily="34" charset="0"/>
            </a:endParaRPr>
          </a:p>
        </p:txBody>
      </p:sp>
      <p:pic>
        <p:nvPicPr>
          <p:cNvPr id="13" name="Picture 20">
            <a:extLst>
              <a:ext uri="{FF2B5EF4-FFF2-40B4-BE49-F238E27FC236}">
                <a16:creationId xmlns:a16="http://schemas.microsoft.com/office/drawing/2014/main" id="{210D7BEE-F868-AD99-5F2B-09261C1C74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98" y="0"/>
            <a:ext cx="2760845" cy="708406"/>
          </a:xfrm>
          <a:prstGeom prst="rect">
            <a:avLst/>
          </a:prstGeom>
        </p:spPr>
      </p:pic>
      <p:pic>
        <p:nvPicPr>
          <p:cNvPr id="12" name="111年度防救災行動通訊平台防救災演練">
            <a:hlinkClick r:id="" action="ppaction://media"/>
            <a:extLst>
              <a:ext uri="{FF2B5EF4-FFF2-40B4-BE49-F238E27FC236}">
                <a16:creationId xmlns:a16="http://schemas.microsoft.com/office/drawing/2014/main" id="{15FCF7D7-3DDB-C8E8-2EF3-01120A5966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636097"/>
            <a:ext cx="12191999" cy="6221903"/>
          </a:xfrm>
          <a:prstGeom prst="rect">
            <a:avLst/>
          </a:prstGeom>
        </p:spPr>
      </p:pic>
    </p:spTree>
    <p:extLst>
      <p:ext uri="{BB962C8B-B14F-4D97-AF65-F5344CB8AC3E}">
        <p14:creationId xmlns:p14="http://schemas.microsoft.com/office/powerpoint/2010/main" val="1829551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3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7C863563-88D5-4D2C-B0DF-CA12FFAF3440}"/>
              </a:ext>
            </a:extLst>
          </p:cNvPr>
          <p:cNvPicPr>
            <a:picLocks noGrp="1" noChangeAspect="1"/>
          </p:cNvPicPr>
          <p:nvPr>
            <p:ph type="chart" sz="quarter" idx="13"/>
          </p:nvPr>
        </p:nvPicPr>
        <p:blipFill>
          <a:blip r:embed="rId2" cstate="email">
            <a:extLst>
              <a:ext uri="{28A0092B-C50C-407E-A947-70E740481C1C}">
                <a14:useLocalDpi xmlns:a14="http://schemas.microsoft.com/office/drawing/2010/main"/>
              </a:ext>
            </a:extLst>
          </a:blip>
          <a:stretch>
            <a:fillRect/>
          </a:stretch>
        </p:blipFill>
        <p:spPr>
          <a:xfrm>
            <a:off x="6260127" y="1186552"/>
            <a:ext cx="5330665" cy="2933354"/>
          </a:xfrm>
          <a:prstGeom prst="rect">
            <a:avLst/>
          </a:prstGeom>
        </p:spPr>
      </p:pic>
      <p:pic>
        <p:nvPicPr>
          <p:cNvPr id="9" name="圖片 8">
            <a:extLst>
              <a:ext uri="{FF2B5EF4-FFF2-40B4-BE49-F238E27FC236}">
                <a16:creationId xmlns:a16="http://schemas.microsoft.com/office/drawing/2014/main" id="{F70A5CA5-C39E-4128-A7BA-25B9BD07A7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9750" y="1210745"/>
            <a:ext cx="5730901" cy="5015102"/>
          </a:xfrm>
          <a:prstGeom prst="rect">
            <a:avLst/>
          </a:prstGeom>
        </p:spPr>
      </p:pic>
      <p:pic>
        <p:nvPicPr>
          <p:cNvPr id="10" name="圖片 14">
            <a:extLst>
              <a:ext uri="{FF2B5EF4-FFF2-40B4-BE49-F238E27FC236}">
                <a16:creationId xmlns:a16="http://schemas.microsoft.com/office/drawing/2014/main" id="{4B470848-5DF9-42BD-9648-FECD10F4505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2126" y="4216948"/>
            <a:ext cx="1875239" cy="250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2">
            <a:extLst>
              <a:ext uri="{FF2B5EF4-FFF2-40B4-BE49-F238E27FC236}">
                <a16:creationId xmlns:a16="http://schemas.microsoft.com/office/drawing/2014/main" id="{97C8E703-51C9-45CF-B4B3-C792612587E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98840" y="4197065"/>
            <a:ext cx="1928659" cy="250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8">
            <a:extLst>
              <a:ext uri="{FF2B5EF4-FFF2-40B4-BE49-F238E27FC236}">
                <a16:creationId xmlns:a16="http://schemas.microsoft.com/office/drawing/2014/main" id="{EB74733D-B4B2-4E82-9BAD-D4F4CD074A6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126478" y="4197064"/>
            <a:ext cx="1714858" cy="250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a:extLst>
              <a:ext uri="{FF2B5EF4-FFF2-40B4-BE49-F238E27FC236}">
                <a16:creationId xmlns:a16="http://schemas.microsoft.com/office/drawing/2014/main" id="{02120A17-C921-4358-8CF4-489BE89A95AF}"/>
              </a:ext>
            </a:extLst>
          </p:cNvPr>
          <p:cNvSpPr txBox="1"/>
          <p:nvPr/>
        </p:nvSpPr>
        <p:spPr>
          <a:xfrm>
            <a:off x="11590792" y="6369362"/>
            <a:ext cx="415498" cy="369332"/>
          </a:xfrm>
          <a:prstGeom prst="rect">
            <a:avLst/>
          </a:prstGeom>
          <a:noFill/>
        </p:spPr>
        <p:txBody>
          <a:bodyPr wrap="none" rtlCol="0">
            <a:spAutoFit/>
          </a:bodyPr>
          <a:lstStyle/>
          <a:p>
            <a:r>
              <a:rPr lang="en-US" altLang="zh-TW" b="1" dirty="0">
                <a:solidFill>
                  <a:srgbClr val="C00000"/>
                </a:solidFill>
              </a:rPr>
              <a:t>34</a:t>
            </a:r>
            <a:endParaRPr lang="zh-TW" altLang="en-US" b="1" dirty="0">
              <a:solidFill>
                <a:srgbClr val="C00000"/>
              </a:solidFill>
            </a:endParaRPr>
          </a:p>
        </p:txBody>
      </p:sp>
      <p:pic>
        <p:nvPicPr>
          <p:cNvPr id="8" name="圖片 7">
            <a:extLst>
              <a:ext uri="{FF2B5EF4-FFF2-40B4-BE49-F238E27FC236}">
                <a16:creationId xmlns:a16="http://schemas.microsoft.com/office/drawing/2014/main" id="{5C597B86-E274-459C-91FD-CC4EE59F1F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9750" y="4764215"/>
            <a:ext cx="3560659" cy="1863411"/>
          </a:xfrm>
          <a:prstGeom prst="rect">
            <a:avLst/>
          </a:prstGeom>
        </p:spPr>
      </p:pic>
      <p:sp>
        <p:nvSpPr>
          <p:cNvPr id="14" name="標題 1">
            <a:extLst>
              <a:ext uri="{FF2B5EF4-FFF2-40B4-BE49-F238E27FC236}">
                <a16:creationId xmlns:a16="http://schemas.microsoft.com/office/drawing/2014/main" id="{F9577E37-8DCC-419C-81DB-35179A9823E0}"/>
              </a:ext>
            </a:extLst>
          </p:cNvPr>
          <p:cNvSpPr txBox="1">
            <a:spLocks/>
          </p:cNvSpPr>
          <p:nvPr/>
        </p:nvSpPr>
        <p:spPr>
          <a:xfrm>
            <a:off x="2652565" y="236614"/>
            <a:ext cx="10217899" cy="881169"/>
          </a:xfrm>
          <a:prstGeom prst="rect">
            <a:avLst/>
          </a:prstGeom>
        </p:spPr>
        <p:txBody>
          <a:bodyPr vert="horz" lIns="0" tIns="45720" rIns="91440" bIns="45720" rtlCol="0" anchor="b">
            <a:normAutofit/>
          </a:bodyPr>
          <a:lstStyle>
            <a:lvl1pPr algn="r" defTabSz="914400" rtl="0" eaLnBrk="1" latinLnBrk="0" hangingPunct="1">
              <a:lnSpc>
                <a:spcPct val="90000"/>
              </a:lnSpc>
              <a:spcBef>
                <a:spcPct val="0"/>
              </a:spcBef>
              <a:buNone/>
              <a:defRPr sz="4000" b="1" i="0" kern="1200" spc="-150">
                <a:solidFill>
                  <a:schemeClr val="tx2"/>
                </a:solidFill>
                <a:latin typeface="+mj-lt"/>
                <a:ea typeface="+mj-ea"/>
                <a:cs typeface="Gill Sans" panose="020B0502020104020203" pitchFamily="34" charset="-79"/>
              </a:defRPr>
            </a:lvl1pPr>
          </a:lstStyle>
          <a:p>
            <a:pPr algn="l"/>
            <a:endParaRPr lang="zh-TW" altLang="en-US" dirty="0">
              <a:latin typeface="標楷體" panose="03000509000000000000" pitchFamily="65" charset="-120"/>
              <a:ea typeface="標楷體" panose="03000509000000000000" pitchFamily="65" charset="-120"/>
            </a:endParaRPr>
          </a:p>
        </p:txBody>
      </p:sp>
      <p:pic>
        <p:nvPicPr>
          <p:cNvPr id="15" name="Picture 24">
            <a:extLst>
              <a:ext uri="{FF2B5EF4-FFF2-40B4-BE49-F238E27FC236}">
                <a16:creationId xmlns:a16="http://schemas.microsoft.com/office/drawing/2014/main" id="{F981F62B-ED50-5962-68EB-6C03D5A008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986" y="41636"/>
            <a:ext cx="2251159" cy="590517"/>
          </a:xfrm>
          <a:prstGeom prst="rect">
            <a:avLst/>
          </a:prstGeom>
        </p:spPr>
      </p:pic>
      <p:sp>
        <p:nvSpPr>
          <p:cNvPr id="3" name="文字方塊 2">
            <a:extLst>
              <a:ext uri="{FF2B5EF4-FFF2-40B4-BE49-F238E27FC236}">
                <a16:creationId xmlns:a16="http://schemas.microsoft.com/office/drawing/2014/main" id="{5C3DC1A2-2426-DC09-7C20-ECE9DD95A616}"/>
              </a:ext>
            </a:extLst>
          </p:cNvPr>
          <p:cNvSpPr txBox="1"/>
          <p:nvPr/>
        </p:nvSpPr>
        <p:spPr>
          <a:xfrm>
            <a:off x="2379215" y="22823"/>
            <a:ext cx="10324730" cy="1169551"/>
          </a:xfrm>
          <a:prstGeom prst="rect">
            <a:avLst/>
          </a:prstGeom>
          <a:noFill/>
        </p:spPr>
        <p:txBody>
          <a:bodyPr wrap="square">
            <a:spAutoFit/>
          </a:bodyPr>
          <a:lstStyle/>
          <a:p>
            <a:pPr>
              <a:lnSpc>
                <a:spcPts val="4200"/>
              </a:lnSpc>
            </a:pPr>
            <a:r>
              <a:rPr lang="en-US" altLang="zh-TW" sz="3400" b="1" dirty="0">
                <a:solidFill>
                  <a:srgbClr val="0000FF"/>
                </a:solidFill>
                <a:latin typeface="Calibri" panose="020F0502020204030204" pitchFamily="34" charset="0"/>
                <a:cs typeface="Calibri" panose="020F0502020204030204" pitchFamily="34" charset="0"/>
              </a:rPr>
              <a:t>Thunder Tiger ROV( Submarine) Inspecting </a:t>
            </a:r>
            <a:r>
              <a:rPr lang="en-US" altLang="zh-TW" sz="3400" b="1" dirty="0" err="1">
                <a:solidFill>
                  <a:srgbClr val="0000FF"/>
                </a:solidFill>
                <a:latin typeface="Calibri" panose="020F0502020204030204" pitchFamily="34" charset="0"/>
                <a:cs typeface="Calibri" panose="020F0502020204030204" pitchFamily="34" charset="0"/>
              </a:rPr>
              <a:t>Taipower</a:t>
            </a:r>
            <a:r>
              <a:rPr lang="en-US" altLang="zh-TW" sz="3400" b="1" dirty="0">
                <a:solidFill>
                  <a:srgbClr val="0000FF"/>
                </a:solidFill>
                <a:latin typeface="Calibri" panose="020F0502020204030204" pitchFamily="34" charset="0"/>
                <a:cs typeface="Calibri" panose="020F0502020204030204" pitchFamily="34" charset="0"/>
              </a:rPr>
              <a:t> Natural Gas Power Plant Cooling Water Pipes</a:t>
            </a:r>
            <a:endParaRPr lang="zh-TW" altLang="en-US" sz="3400"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887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89952C5-89BC-6B12-06C2-362D0DA0D426}"/>
              </a:ext>
            </a:extLst>
          </p:cNvPr>
          <p:cNvSpPr>
            <a:spLocks noChangeArrowheads="1"/>
          </p:cNvSpPr>
          <p:nvPr/>
        </p:nvSpPr>
        <p:spPr bwMode="auto">
          <a:xfrm>
            <a:off x="629502" y="2293419"/>
            <a:ext cx="10751672" cy="138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lgn="ctr"/>
            <a:r>
              <a:rPr kumimoji="0" lang="en-US" altLang="zh-TW" sz="4800" b="1" dirty="0">
                <a:solidFill>
                  <a:srgbClr val="0000FF"/>
                </a:solidFill>
                <a:latin typeface="Calibri" panose="020F0502020204030204" pitchFamily="34" charset="0"/>
                <a:ea typeface="標楷體" panose="03000509000000000000" pitchFamily="65" charset="-120"/>
                <a:cs typeface="Calibri" panose="020F0502020204030204" pitchFamily="34" charset="0"/>
              </a:rPr>
              <a:t>(III) Upcoming UAV Products</a:t>
            </a:r>
            <a:r>
              <a:rPr kumimoji="0" lang="zh-TW" altLang="en-US" sz="4800" b="1" dirty="0">
                <a:solidFill>
                  <a:srgbClr val="0000FF"/>
                </a:solidFill>
                <a:latin typeface="Calibri" panose="020F0502020204030204" pitchFamily="34" charset="0"/>
                <a:ea typeface="標楷體" panose="03000509000000000000" pitchFamily="65" charset="-120"/>
                <a:cs typeface="Calibri" panose="020F0502020204030204" pitchFamily="34" charset="0"/>
              </a:rPr>
              <a:t> </a:t>
            </a:r>
            <a:r>
              <a:rPr kumimoji="0" lang="en-US" altLang="zh-TW" sz="4800" b="1" dirty="0">
                <a:solidFill>
                  <a:srgbClr val="0000FF"/>
                </a:solidFill>
                <a:latin typeface="Calibri" panose="020F0502020204030204" pitchFamily="34" charset="0"/>
                <a:ea typeface="標楷體" panose="03000509000000000000" pitchFamily="65" charset="-120"/>
                <a:cs typeface="Calibri" panose="020F0502020204030204" pitchFamily="34" charset="0"/>
              </a:rPr>
              <a:t>and Technologies Developed </a:t>
            </a:r>
          </a:p>
          <a:p>
            <a:pPr algn="ctr"/>
            <a:r>
              <a:rPr kumimoji="0" lang="en-US" altLang="zh-TW" sz="4800" b="1" dirty="0">
                <a:solidFill>
                  <a:srgbClr val="0000FF"/>
                </a:solidFill>
                <a:latin typeface="Calibri" panose="020F0502020204030204" pitchFamily="34" charset="0"/>
                <a:ea typeface="標楷體" panose="03000509000000000000" pitchFamily="65" charset="-120"/>
                <a:cs typeface="Calibri" panose="020F0502020204030204" pitchFamily="34" charset="0"/>
              </a:rPr>
              <a:t>By Thunder Tiger</a:t>
            </a:r>
            <a:endParaRPr kumimoji="0" lang="zh-TW" altLang="en-US" sz="4800" b="1" dirty="0">
              <a:solidFill>
                <a:srgbClr val="0000FF"/>
              </a:solidFill>
              <a:latin typeface="Calibri" panose="020F0502020204030204" pitchFamily="34" charset="0"/>
              <a:ea typeface="標楷體" panose="03000509000000000000" pitchFamily="65" charset="-120"/>
              <a:cs typeface="Calibri" panose="020F0502020204030204" pitchFamily="34" charset="0"/>
            </a:endParaRPr>
          </a:p>
        </p:txBody>
      </p:sp>
      <p:pic>
        <p:nvPicPr>
          <p:cNvPr id="3" name="Picture 4">
            <a:extLst>
              <a:ext uri="{FF2B5EF4-FFF2-40B4-BE49-F238E27FC236}">
                <a16:creationId xmlns:a16="http://schemas.microsoft.com/office/drawing/2014/main" id="{5E635919-73D3-718E-3565-9CE5339E9E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32711"/>
            <a:ext cx="12192000" cy="743712"/>
          </a:xfrm>
          <a:prstGeom prst="rect">
            <a:avLst/>
          </a:prstGeom>
        </p:spPr>
      </p:pic>
      <p:pic>
        <p:nvPicPr>
          <p:cNvPr id="4" name="Picture 20">
            <a:extLst>
              <a:ext uri="{FF2B5EF4-FFF2-40B4-BE49-F238E27FC236}">
                <a16:creationId xmlns:a16="http://schemas.microsoft.com/office/drawing/2014/main" id="{BC57ACF9-6FC6-00C0-9700-585EC6F971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02" y="30294"/>
            <a:ext cx="3252787" cy="834634"/>
          </a:xfrm>
          <a:prstGeom prst="rect">
            <a:avLst/>
          </a:prstGeom>
        </p:spPr>
      </p:pic>
    </p:spTree>
    <p:extLst>
      <p:ext uri="{BB962C8B-B14F-4D97-AF65-F5344CB8AC3E}">
        <p14:creationId xmlns:p14="http://schemas.microsoft.com/office/powerpoint/2010/main" val="2731930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a:extLst>
              <a:ext uri="{FF2B5EF4-FFF2-40B4-BE49-F238E27FC236}">
                <a16:creationId xmlns:a16="http://schemas.microsoft.com/office/drawing/2014/main" id="{54D599D3-6C00-41FE-A356-3A70C33C2C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149" y="0"/>
            <a:ext cx="3161568" cy="811228"/>
          </a:xfrm>
          <a:prstGeom prst="rect">
            <a:avLst/>
          </a:prstGeom>
        </p:spPr>
      </p:pic>
      <p:pic>
        <p:nvPicPr>
          <p:cNvPr id="4" name="圖片 3">
            <a:extLst>
              <a:ext uri="{FF2B5EF4-FFF2-40B4-BE49-F238E27FC236}">
                <a16:creationId xmlns:a16="http://schemas.microsoft.com/office/drawing/2014/main" id="{30DD3D7C-ADFA-4139-8288-398A58129497}"/>
              </a:ext>
            </a:extLst>
          </p:cNvPr>
          <p:cNvPicPr>
            <a:picLocks noChangeAspect="1"/>
          </p:cNvPicPr>
          <p:nvPr/>
        </p:nvPicPr>
        <p:blipFill>
          <a:blip r:embed="rId3"/>
          <a:stretch>
            <a:fillRect/>
          </a:stretch>
        </p:blipFill>
        <p:spPr>
          <a:xfrm>
            <a:off x="518907" y="2457851"/>
            <a:ext cx="5119894" cy="3416175"/>
          </a:xfrm>
          <a:prstGeom prst="rect">
            <a:avLst/>
          </a:prstGeom>
        </p:spPr>
      </p:pic>
      <p:sp>
        <p:nvSpPr>
          <p:cNvPr id="8" name="Rectangle 6">
            <a:extLst>
              <a:ext uri="{FF2B5EF4-FFF2-40B4-BE49-F238E27FC236}">
                <a16:creationId xmlns:a16="http://schemas.microsoft.com/office/drawing/2014/main" id="{952AD8F5-1815-4086-B88D-06A15EE89719}"/>
              </a:ext>
            </a:extLst>
          </p:cNvPr>
          <p:cNvSpPr txBox="1">
            <a:spLocks noChangeArrowheads="1"/>
          </p:cNvSpPr>
          <p:nvPr/>
        </p:nvSpPr>
        <p:spPr>
          <a:xfrm>
            <a:off x="139149" y="983975"/>
            <a:ext cx="9629105" cy="1354576"/>
          </a:xfrm>
          <a:prstGeom prst="rect">
            <a:avLst/>
          </a:prstGeom>
        </p:spPr>
        <p:txBody>
          <a:bodyPr lIns="86402" tIns="43201" rIns="86402" bIns="43201"/>
          <a:lstStyle>
            <a:lvl1pPr marL="314325" indent="-314325" algn="l" defTabSz="838200" rtl="0" eaLnBrk="0" fontAlgn="base" hangingPunct="0">
              <a:spcBef>
                <a:spcPct val="20000"/>
              </a:spcBef>
              <a:spcAft>
                <a:spcPct val="0"/>
              </a:spcAft>
              <a:buChar char="•"/>
              <a:defRPr kumimoji="1" sz="2900">
                <a:solidFill>
                  <a:schemeClr val="tx1"/>
                </a:solidFill>
                <a:latin typeface="+mn-lt"/>
                <a:ea typeface="+mn-ea"/>
                <a:cs typeface="+mn-cs"/>
              </a:defRPr>
            </a:lvl1pPr>
            <a:lvl2pPr marL="681038" indent="-261938" algn="l" defTabSz="838200" rtl="0" eaLnBrk="0" fontAlgn="base" hangingPunct="0">
              <a:spcBef>
                <a:spcPct val="20000"/>
              </a:spcBef>
              <a:spcAft>
                <a:spcPct val="0"/>
              </a:spcAft>
              <a:buChar char="–"/>
              <a:defRPr kumimoji="1" sz="2600">
                <a:solidFill>
                  <a:schemeClr val="tx1"/>
                </a:solidFill>
                <a:latin typeface="+mn-lt"/>
                <a:ea typeface="+mn-ea"/>
              </a:defRPr>
            </a:lvl2pPr>
            <a:lvl3pPr marL="1047750" indent="-209550" algn="l" defTabSz="838200" rtl="0" eaLnBrk="0" fontAlgn="base" hangingPunct="0">
              <a:spcBef>
                <a:spcPct val="20000"/>
              </a:spcBef>
              <a:spcAft>
                <a:spcPct val="0"/>
              </a:spcAft>
              <a:buChar char="•"/>
              <a:defRPr kumimoji="1" sz="2200">
                <a:solidFill>
                  <a:schemeClr val="tx1"/>
                </a:solidFill>
                <a:latin typeface="+mn-lt"/>
                <a:ea typeface="+mn-ea"/>
              </a:defRPr>
            </a:lvl3pPr>
            <a:lvl4pPr marL="1466850" indent="-209550" algn="l" defTabSz="838200" rtl="0" eaLnBrk="0" fontAlgn="base" hangingPunct="0">
              <a:spcBef>
                <a:spcPct val="20000"/>
              </a:spcBef>
              <a:spcAft>
                <a:spcPct val="0"/>
              </a:spcAft>
              <a:buChar char="–"/>
              <a:defRPr kumimoji="1">
                <a:solidFill>
                  <a:schemeClr val="tx1"/>
                </a:solidFill>
                <a:latin typeface="+mn-lt"/>
                <a:ea typeface="+mn-ea"/>
              </a:defRPr>
            </a:lvl4pPr>
            <a:lvl5pPr marL="1885950" indent="-209550" algn="l" defTabSz="838200" rtl="0" eaLnBrk="0" fontAlgn="base" hangingPunct="0">
              <a:spcBef>
                <a:spcPct val="20000"/>
              </a:spcBef>
              <a:spcAft>
                <a:spcPct val="0"/>
              </a:spcAft>
              <a:buChar char="»"/>
              <a:defRPr kumimoji="1">
                <a:solidFill>
                  <a:schemeClr val="tx1"/>
                </a:solidFill>
                <a:latin typeface="+mn-lt"/>
                <a:ea typeface="+mn-ea"/>
              </a:defRPr>
            </a:lvl5pPr>
            <a:lvl6pPr marL="2343150" indent="-209550" algn="l" defTabSz="838200" rtl="0" fontAlgn="base">
              <a:spcBef>
                <a:spcPct val="20000"/>
              </a:spcBef>
              <a:spcAft>
                <a:spcPct val="0"/>
              </a:spcAft>
              <a:buChar char="»"/>
              <a:defRPr kumimoji="1">
                <a:solidFill>
                  <a:schemeClr val="tx1"/>
                </a:solidFill>
                <a:latin typeface="+mn-lt"/>
                <a:ea typeface="+mn-ea"/>
              </a:defRPr>
            </a:lvl6pPr>
            <a:lvl7pPr marL="2800350" indent="-209550" algn="l" defTabSz="838200" rtl="0" fontAlgn="base">
              <a:spcBef>
                <a:spcPct val="20000"/>
              </a:spcBef>
              <a:spcAft>
                <a:spcPct val="0"/>
              </a:spcAft>
              <a:buChar char="»"/>
              <a:defRPr kumimoji="1">
                <a:solidFill>
                  <a:schemeClr val="tx1"/>
                </a:solidFill>
                <a:latin typeface="+mn-lt"/>
                <a:ea typeface="+mn-ea"/>
              </a:defRPr>
            </a:lvl7pPr>
            <a:lvl8pPr marL="3257550" indent="-209550" algn="l" defTabSz="838200" rtl="0" fontAlgn="base">
              <a:spcBef>
                <a:spcPct val="20000"/>
              </a:spcBef>
              <a:spcAft>
                <a:spcPct val="0"/>
              </a:spcAft>
              <a:buChar char="»"/>
              <a:defRPr kumimoji="1">
                <a:solidFill>
                  <a:schemeClr val="tx1"/>
                </a:solidFill>
                <a:latin typeface="+mn-lt"/>
                <a:ea typeface="+mn-ea"/>
              </a:defRPr>
            </a:lvl8pPr>
            <a:lvl9pPr marL="3714750" indent="-209550" algn="l" defTabSz="838200" rtl="0" fontAlgn="base">
              <a:spcBef>
                <a:spcPct val="20000"/>
              </a:spcBef>
              <a:spcAft>
                <a:spcPct val="0"/>
              </a:spcAft>
              <a:buChar char="»"/>
              <a:defRPr kumimoji="1">
                <a:solidFill>
                  <a:schemeClr val="tx1"/>
                </a:solidFill>
                <a:latin typeface="+mn-lt"/>
                <a:ea typeface="+mn-ea"/>
              </a:defRPr>
            </a:lvl9pPr>
          </a:lstStyle>
          <a:p>
            <a:pPr marL="253505" lvl="1" indent="0" eaLnBrk="1" hangingPunct="1">
              <a:spcBef>
                <a:spcPts val="200"/>
              </a:spcBef>
              <a:buFontTx/>
              <a:buNone/>
              <a:defRPr/>
            </a:pPr>
            <a:endParaRPr lang="en-US" altLang="zh-TW" sz="1600" b="1"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marL="539255" lvl="1" indent="-285750" eaLnBrk="1" hangingPunct="1">
              <a:spcBef>
                <a:spcPts val="200"/>
              </a:spcBef>
              <a:buFont typeface="Wingdings" panose="05000000000000000000" pitchFamily="2" charset="2"/>
              <a:buChar char="n"/>
              <a:defRPr/>
            </a:pPr>
            <a:r>
              <a:rPr lang="en-US" altLang="zh-TW" sz="1800" b="1" kern="0" dirty="0">
                <a:solidFill>
                  <a:srgbClr val="000000"/>
                </a:solidFill>
                <a:latin typeface="Calibri" panose="020F0502020204030204" pitchFamily="34" charset="0"/>
                <a:ea typeface="標楷體" panose="03000509000000000000" pitchFamily="65" charset="-120"/>
                <a:cs typeface="Calibri" panose="020F0502020204030204" pitchFamily="34" charset="0"/>
              </a:rPr>
              <a:t>The development of a new type of porous composite flow channel can effectively maximize the reaction efficiency (discharge current) and maintain the stability of the reaction/output.</a:t>
            </a:r>
            <a:endParaRPr lang="zh-TW" altLang="en-US" sz="1800" b="1" kern="0" dirty="0">
              <a:solidFill>
                <a:srgbClr val="000000"/>
              </a:solidFill>
              <a:latin typeface="Calibri" panose="020F0502020204030204" pitchFamily="34" charset="0"/>
              <a:ea typeface="標楷體" panose="03000509000000000000" pitchFamily="65" charset="-120"/>
              <a:cs typeface="Calibri" panose="020F0502020204030204" pitchFamily="34" charset="0"/>
            </a:endParaRPr>
          </a:p>
          <a:p>
            <a:pPr marL="539255" lvl="1" indent="-285750" eaLnBrk="1" hangingPunct="1">
              <a:spcBef>
                <a:spcPts val="200"/>
              </a:spcBef>
              <a:buFont typeface="Wingdings" panose="05000000000000000000" pitchFamily="2" charset="2"/>
              <a:buChar char="n"/>
              <a:defRPr/>
            </a:pPr>
            <a:r>
              <a:rPr lang="en-US" altLang="zh-TW" sz="1600" b="1" kern="0" dirty="0">
                <a:solidFill>
                  <a:srgbClr val="000000"/>
                </a:solidFill>
                <a:latin typeface="Calibri" panose="020F0502020204030204" pitchFamily="34" charset="0"/>
                <a:ea typeface="標楷體" panose="03000509000000000000" pitchFamily="65" charset="-120"/>
                <a:cs typeface="Calibri" panose="020F0502020204030204" pitchFamily="34" charset="0"/>
              </a:rPr>
              <a:t>Power generation unit sealing and new electric stack locking design to take into account the lightweight and high power requirements of the electric stack.</a:t>
            </a:r>
          </a:p>
        </p:txBody>
      </p:sp>
      <p:pic>
        <p:nvPicPr>
          <p:cNvPr id="9" name="圖片 9">
            <a:extLst>
              <a:ext uri="{FF2B5EF4-FFF2-40B4-BE49-F238E27FC236}">
                <a16:creationId xmlns:a16="http://schemas.microsoft.com/office/drawing/2014/main" id="{D98A5C2D-1C2A-4038-83D8-E991E906430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90208" y="1342414"/>
            <a:ext cx="1597025" cy="1198563"/>
          </a:xfrm>
          <a:prstGeom prst="rect">
            <a:avLst/>
          </a:prstGeom>
          <a:noFill/>
          <a:ln w="9525">
            <a:noFill/>
            <a:miter lim="800000"/>
            <a:headEnd/>
            <a:tailEnd/>
          </a:ln>
        </p:spPr>
      </p:pic>
      <p:sp>
        <p:nvSpPr>
          <p:cNvPr id="11" name="矩形 10">
            <a:extLst>
              <a:ext uri="{FF2B5EF4-FFF2-40B4-BE49-F238E27FC236}">
                <a16:creationId xmlns:a16="http://schemas.microsoft.com/office/drawing/2014/main" id="{7E1DD1EA-9E68-4424-A52F-D68977AE2058}"/>
              </a:ext>
            </a:extLst>
          </p:cNvPr>
          <p:cNvSpPr/>
          <p:nvPr/>
        </p:nvSpPr>
        <p:spPr>
          <a:xfrm>
            <a:off x="10852667" y="2655179"/>
            <a:ext cx="1234566" cy="942975"/>
          </a:xfrm>
          <a:prstGeom prst="rect">
            <a:avLst/>
          </a:prstGeom>
        </p:spPr>
        <p:txBody>
          <a:bodyPr wrap="square">
            <a:spAutoFit/>
          </a:bodyPr>
          <a:lstStyle/>
          <a:p>
            <a:pPr marL="253505" lvl="1" algn="just">
              <a:spcBef>
                <a:spcPts val="200"/>
              </a:spcBef>
              <a:defRPr/>
            </a:pPr>
            <a:r>
              <a:rPr lang="en-US" altLang="zh-TW" sz="2000" b="1"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1400W</a:t>
            </a:r>
          </a:p>
          <a:p>
            <a:pPr marL="253505" lvl="1" algn="just">
              <a:spcBef>
                <a:spcPts val="200"/>
              </a:spcBef>
              <a:defRPr/>
            </a:pPr>
            <a:r>
              <a:rPr lang="en-US" altLang="zh-TW" sz="2000" b="1"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1.25kg</a:t>
            </a:r>
          </a:p>
          <a:p>
            <a:pPr marL="253505" lvl="1" algn="just">
              <a:spcBef>
                <a:spcPts val="200"/>
              </a:spcBef>
              <a:defRPr/>
            </a:pPr>
            <a:r>
              <a:rPr lang="en-US" altLang="zh-TW" sz="1200" b="1"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(G2</a:t>
            </a:r>
            <a:r>
              <a:rPr lang="zh-TW" altLang="en-US" sz="1200" b="1"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金屬堆</a:t>
            </a:r>
            <a:r>
              <a:rPr lang="en-US" altLang="zh-TW" sz="1200" b="1" kern="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p>
        </p:txBody>
      </p:sp>
      <p:graphicFrame>
        <p:nvGraphicFramePr>
          <p:cNvPr id="16" name="表格 15">
            <a:extLst>
              <a:ext uri="{FF2B5EF4-FFF2-40B4-BE49-F238E27FC236}">
                <a16:creationId xmlns:a16="http://schemas.microsoft.com/office/drawing/2014/main" id="{0F8E5B7C-9DD3-487B-80DF-F604AB68C567}"/>
              </a:ext>
            </a:extLst>
          </p:cNvPr>
          <p:cNvGraphicFramePr>
            <a:graphicFrameLocks noGrp="1"/>
          </p:cNvGraphicFramePr>
          <p:nvPr>
            <p:extLst>
              <p:ext uri="{D42A27DB-BD31-4B8C-83A1-F6EECF244321}">
                <p14:modId xmlns:p14="http://schemas.microsoft.com/office/powerpoint/2010/main" val="3264625654"/>
              </p:ext>
            </p:extLst>
          </p:nvPr>
        </p:nvGraphicFramePr>
        <p:xfrm>
          <a:off x="6385132" y="3073136"/>
          <a:ext cx="4660512" cy="3002880"/>
        </p:xfrm>
        <a:graphic>
          <a:graphicData uri="http://schemas.openxmlformats.org/drawingml/2006/table">
            <a:tbl>
              <a:tblPr firstRow="1" firstCol="1" bandRow="1">
                <a:tableStyleId>{912C8C85-51F0-491E-9774-3900AFEF0FD7}</a:tableStyleId>
              </a:tblPr>
              <a:tblGrid>
                <a:gridCol w="1613683">
                  <a:extLst>
                    <a:ext uri="{9D8B030D-6E8A-4147-A177-3AD203B41FA5}">
                      <a16:colId xmlns:a16="http://schemas.microsoft.com/office/drawing/2014/main" val="20000"/>
                    </a:ext>
                  </a:extLst>
                </a:gridCol>
                <a:gridCol w="975666">
                  <a:extLst>
                    <a:ext uri="{9D8B030D-6E8A-4147-A177-3AD203B41FA5}">
                      <a16:colId xmlns:a16="http://schemas.microsoft.com/office/drawing/2014/main" val="20001"/>
                    </a:ext>
                  </a:extLst>
                </a:gridCol>
                <a:gridCol w="777092">
                  <a:extLst>
                    <a:ext uri="{9D8B030D-6E8A-4147-A177-3AD203B41FA5}">
                      <a16:colId xmlns:a16="http://schemas.microsoft.com/office/drawing/2014/main" val="20002"/>
                    </a:ext>
                  </a:extLst>
                </a:gridCol>
                <a:gridCol w="1294071">
                  <a:extLst>
                    <a:ext uri="{9D8B030D-6E8A-4147-A177-3AD203B41FA5}">
                      <a16:colId xmlns:a16="http://schemas.microsoft.com/office/drawing/2014/main" val="20003"/>
                    </a:ext>
                  </a:extLst>
                </a:gridCol>
              </a:tblGrid>
              <a:tr h="324000">
                <a:tc gridSpan="4">
                  <a:txBody>
                    <a:bodyPr/>
                    <a:lstStyle/>
                    <a:p>
                      <a:pPr algn="ctr">
                        <a:spcAft>
                          <a:spcPts val="0"/>
                        </a:spcAft>
                      </a:pPr>
                      <a:r>
                        <a:rPr lang="en-US" altLang="zh-TW" sz="1600" b="1" kern="100" dirty="0">
                          <a:effectLst/>
                          <a:latin typeface="Calibri" panose="020F0502020204030204" pitchFamily="34" charset="0"/>
                          <a:ea typeface="標楷體" panose="03000509000000000000" pitchFamily="65" charset="-120"/>
                          <a:cs typeface="Calibri" panose="020F0502020204030204" pitchFamily="34" charset="0"/>
                        </a:rPr>
                        <a:t>Stack Power Density Comparison (UAV)</a:t>
                      </a:r>
                      <a:endParaRPr lang="zh-TW" sz="1600" b="1" kern="100" dirty="0">
                        <a:effectLst/>
                        <a:latin typeface="Calibri" panose="020F0502020204030204" pitchFamily="34" charset="0"/>
                        <a:ea typeface="標楷體" panose="03000509000000000000" pitchFamily="65" charset="-120"/>
                        <a:cs typeface="Calibri" panose="020F0502020204030204" pitchFamily="34" charset="0"/>
                      </a:endParaRPr>
                    </a:p>
                  </a:txBody>
                  <a:tcPr marL="67990" marR="6799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tc>
                <a:tc hMerge="1">
                  <a:txBody>
                    <a:bodyPr/>
                    <a:lstStyle/>
                    <a:p>
                      <a:pPr algn="ctr">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tc>
                <a:tc hMerge="1">
                  <a:txBody>
                    <a:bodyPr/>
                    <a:lstStyle/>
                    <a:p>
                      <a:pPr algn="ctr">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tc>
                <a:extLst>
                  <a:ext uri="{0D108BD9-81ED-4DB2-BD59-A6C34878D82A}">
                    <a16:rowId xmlns:a16="http://schemas.microsoft.com/office/drawing/2014/main" val="10000"/>
                  </a:ext>
                </a:extLst>
              </a:tr>
              <a:tr h="324000">
                <a:tc>
                  <a:txBody>
                    <a:bodyPr/>
                    <a:lstStyle/>
                    <a:p>
                      <a:pPr algn="ctr">
                        <a:spcAft>
                          <a:spcPts val="0"/>
                        </a:spcAft>
                      </a:pPr>
                      <a:r>
                        <a:rPr lang="zh-TW" sz="1400" b="1" kern="100" dirty="0">
                          <a:solidFill>
                            <a:schemeClr val="bg1"/>
                          </a:solidFill>
                          <a:effectLst/>
                          <a:latin typeface="標楷體" panose="03000509000000000000" pitchFamily="65" charset="-120"/>
                          <a:ea typeface="標楷體" panose="03000509000000000000" pitchFamily="65" charset="-120"/>
                        </a:rPr>
                        <a:t>廠牌</a:t>
                      </a:r>
                      <a:r>
                        <a:rPr lang="en-US" sz="1400" b="1" kern="100" dirty="0">
                          <a:solidFill>
                            <a:schemeClr val="bg1"/>
                          </a:solidFill>
                          <a:effectLst/>
                          <a:latin typeface="標楷體" panose="03000509000000000000" pitchFamily="65" charset="-120"/>
                          <a:ea typeface="標楷體" panose="03000509000000000000" pitchFamily="65" charset="-120"/>
                        </a:rPr>
                        <a:t>/</a:t>
                      </a:r>
                      <a:r>
                        <a:rPr lang="zh-TW" sz="1400" b="1" kern="100" dirty="0">
                          <a:solidFill>
                            <a:schemeClr val="bg1"/>
                          </a:solidFill>
                          <a:effectLst/>
                          <a:latin typeface="標楷體" panose="03000509000000000000" pitchFamily="65" charset="-120"/>
                          <a:ea typeface="標楷體" panose="03000509000000000000" pitchFamily="65" charset="-120"/>
                        </a:rPr>
                        <a:t>型號</a:t>
                      </a:r>
                      <a:endParaRPr lang="zh-TW" sz="1400" b="1"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0"/>
                        </a:spcAft>
                      </a:pPr>
                      <a:r>
                        <a:rPr lang="zh-TW" sz="1400" b="1" kern="100" dirty="0">
                          <a:solidFill>
                            <a:schemeClr val="bg1"/>
                          </a:solidFill>
                          <a:effectLst/>
                          <a:latin typeface="標楷體" panose="03000509000000000000" pitchFamily="65" charset="-120"/>
                          <a:ea typeface="標楷體" panose="03000509000000000000" pitchFamily="65" charset="-120"/>
                        </a:rPr>
                        <a:t>電堆重</a:t>
                      </a:r>
                      <a:r>
                        <a:rPr lang="en-US" sz="1400" b="1" kern="100" dirty="0">
                          <a:solidFill>
                            <a:schemeClr val="bg1"/>
                          </a:solidFill>
                          <a:effectLst/>
                          <a:latin typeface="標楷體" panose="03000509000000000000" pitchFamily="65" charset="-120"/>
                          <a:ea typeface="標楷體" panose="03000509000000000000" pitchFamily="65" charset="-120"/>
                        </a:rPr>
                        <a:t>(kg)</a:t>
                      </a:r>
                      <a:endParaRPr lang="zh-TW" sz="1400" b="1"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0"/>
                        </a:spcAft>
                      </a:pPr>
                      <a:r>
                        <a:rPr lang="zh-TW" sz="1400" b="1" kern="100" dirty="0">
                          <a:solidFill>
                            <a:schemeClr val="bg1"/>
                          </a:solidFill>
                          <a:effectLst/>
                          <a:latin typeface="標楷體" panose="03000509000000000000" pitchFamily="65" charset="-120"/>
                          <a:ea typeface="標楷體" panose="03000509000000000000" pitchFamily="65" charset="-120"/>
                        </a:rPr>
                        <a:t>功率</a:t>
                      </a:r>
                      <a:endParaRPr lang="en-US" altLang="zh-TW" sz="1400" b="1" kern="100" dirty="0">
                        <a:solidFill>
                          <a:schemeClr val="bg1"/>
                        </a:solidFill>
                        <a:effectLst/>
                        <a:latin typeface="標楷體" panose="03000509000000000000" pitchFamily="65" charset="-120"/>
                        <a:ea typeface="標楷體" panose="03000509000000000000" pitchFamily="65" charset="-120"/>
                      </a:endParaRPr>
                    </a:p>
                    <a:p>
                      <a:pPr algn="ctr">
                        <a:spcAft>
                          <a:spcPts val="0"/>
                        </a:spcAft>
                      </a:pPr>
                      <a:r>
                        <a:rPr lang="en-US" sz="1400" b="1" kern="100" dirty="0">
                          <a:solidFill>
                            <a:schemeClr val="bg1"/>
                          </a:solidFill>
                          <a:effectLst/>
                          <a:latin typeface="標楷體" panose="03000509000000000000" pitchFamily="65" charset="-120"/>
                          <a:ea typeface="標楷體" panose="03000509000000000000" pitchFamily="65" charset="-120"/>
                        </a:rPr>
                        <a:t>(W)</a:t>
                      </a:r>
                      <a:endParaRPr lang="zh-TW" sz="1400" b="1"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a:spcAft>
                          <a:spcPts val="0"/>
                        </a:spcAft>
                      </a:pPr>
                      <a:r>
                        <a:rPr lang="zh-TW" sz="1400" b="1" kern="100" dirty="0">
                          <a:solidFill>
                            <a:schemeClr val="bg1"/>
                          </a:solidFill>
                          <a:effectLst/>
                          <a:latin typeface="標楷體" panose="03000509000000000000" pitchFamily="65" charset="-120"/>
                          <a:ea typeface="標楷體" panose="03000509000000000000" pitchFamily="65" charset="-120"/>
                        </a:rPr>
                        <a:t>功率密度</a:t>
                      </a:r>
                      <a:r>
                        <a:rPr lang="en-US" sz="1400" b="1" kern="100" dirty="0">
                          <a:solidFill>
                            <a:schemeClr val="bg1"/>
                          </a:solidFill>
                          <a:effectLst/>
                          <a:latin typeface="標楷體" panose="03000509000000000000" pitchFamily="65" charset="-120"/>
                          <a:ea typeface="標楷體" panose="03000509000000000000" pitchFamily="65" charset="-120"/>
                        </a:rPr>
                        <a:t>(W/kg)</a:t>
                      </a:r>
                      <a:endParaRPr lang="zh-TW" sz="1400" b="1" kern="100" dirty="0">
                        <a:solidFill>
                          <a:schemeClr val="bg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0001"/>
                  </a:ext>
                </a:extLst>
              </a:tr>
              <a:tr h="324000">
                <a:tc>
                  <a:txBody>
                    <a:bodyPr/>
                    <a:lstStyle/>
                    <a:p>
                      <a:pPr>
                        <a:spcAft>
                          <a:spcPts val="0"/>
                        </a:spcAft>
                      </a:pPr>
                      <a:r>
                        <a:rPr lang="en-US" sz="1400" b="1" kern="100" dirty="0">
                          <a:solidFill>
                            <a:srgbClr val="0000FF"/>
                          </a:solidFill>
                          <a:effectLst/>
                        </a:rPr>
                        <a:t>ITRI</a:t>
                      </a:r>
                      <a:r>
                        <a:rPr lang="zh-TW" altLang="en-US" sz="1400" b="1" kern="100" dirty="0">
                          <a:solidFill>
                            <a:srgbClr val="0000FF"/>
                          </a:solidFill>
                          <a:effectLst/>
                        </a:rPr>
                        <a:t> </a:t>
                      </a:r>
                      <a:r>
                        <a:rPr lang="en-US" altLang="zh-TW" sz="1400" b="1" kern="100" dirty="0">
                          <a:solidFill>
                            <a:srgbClr val="0000FF"/>
                          </a:solidFill>
                          <a:effectLst/>
                        </a:rPr>
                        <a:t>MCL</a:t>
                      </a:r>
                      <a:endParaRPr lang="zh-TW" sz="14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45" marR="6794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CC66"/>
                    </a:solidFill>
                  </a:tcPr>
                </a:tc>
                <a:tc>
                  <a:txBody>
                    <a:bodyPr/>
                    <a:lstStyle/>
                    <a:p>
                      <a:pPr algn="ctr">
                        <a:spcAft>
                          <a:spcPts val="0"/>
                        </a:spcAft>
                      </a:pPr>
                      <a:r>
                        <a:rPr lang="en-US" sz="1400" b="1" kern="100" dirty="0">
                          <a:solidFill>
                            <a:srgbClr val="0000FF"/>
                          </a:solidFill>
                          <a:effectLst/>
                        </a:rPr>
                        <a:t>1.25</a:t>
                      </a:r>
                      <a:endParaRPr lang="zh-TW" sz="14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45" marR="6794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CC66"/>
                    </a:solidFill>
                  </a:tcPr>
                </a:tc>
                <a:tc>
                  <a:txBody>
                    <a:bodyPr/>
                    <a:lstStyle/>
                    <a:p>
                      <a:pPr algn="ctr">
                        <a:spcAft>
                          <a:spcPts val="0"/>
                        </a:spcAft>
                      </a:pPr>
                      <a:r>
                        <a:rPr lang="en-US" sz="1400" b="1" kern="100" dirty="0">
                          <a:solidFill>
                            <a:srgbClr val="0000FF"/>
                          </a:solidFill>
                          <a:effectLst/>
                        </a:rPr>
                        <a:t>1400</a:t>
                      </a:r>
                      <a:endParaRPr lang="zh-TW" sz="14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45" marR="6794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CC66"/>
                    </a:solidFill>
                  </a:tcPr>
                </a:tc>
                <a:tc>
                  <a:txBody>
                    <a:bodyPr/>
                    <a:lstStyle/>
                    <a:p>
                      <a:pPr algn="ctr">
                        <a:spcAft>
                          <a:spcPts val="0"/>
                        </a:spcAft>
                      </a:pPr>
                      <a:r>
                        <a:rPr lang="en-US" sz="1400" b="1" kern="100" dirty="0">
                          <a:solidFill>
                            <a:srgbClr val="0000FF"/>
                          </a:solidFill>
                          <a:effectLst/>
                        </a:rPr>
                        <a:t>&gt;11</a:t>
                      </a:r>
                      <a:r>
                        <a:rPr lang="en-US" altLang="zh-TW" sz="1400" b="1" kern="100" dirty="0">
                          <a:solidFill>
                            <a:srgbClr val="0000FF"/>
                          </a:solidFill>
                          <a:effectLst/>
                        </a:rPr>
                        <a:t>00</a:t>
                      </a:r>
                      <a:endParaRPr lang="zh-TW" sz="14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45" marR="67945"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CC66"/>
                    </a:solidFill>
                  </a:tcPr>
                </a:tc>
                <a:extLst>
                  <a:ext uri="{0D108BD9-81ED-4DB2-BD59-A6C34878D82A}">
                    <a16:rowId xmlns:a16="http://schemas.microsoft.com/office/drawing/2014/main" val="10002"/>
                  </a:ext>
                </a:extLst>
              </a:tr>
              <a:tr h="324000">
                <a:tc>
                  <a:txBody>
                    <a:bodyPr/>
                    <a:lstStyle/>
                    <a:p>
                      <a:pPr>
                        <a:spcAft>
                          <a:spcPts val="0"/>
                        </a:spcAft>
                      </a:pPr>
                      <a:r>
                        <a:rPr lang="en-US" sz="1400" b="0" kern="100" dirty="0">
                          <a:effectLst/>
                        </a:rPr>
                        <a:t>Intelligent Energy 800W</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dirty="0">
                          <a:effectLst/>
                        </a:rPr>
                        <a:t>0.93</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a:effectLst/>
                        </a:rPr>
                        <a:t>800</a:t>
                      </a:r>
                      <a:endParaRPr lang="zh-TW" sz="1400" b="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dirty="0">
                          <a:effectLst/>
                        </a:rPr>
                        <a:t>860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24000">
                <a:tc>
                  <a:txBody>
                    <a:bodyPr/>
                    <a:lstStyle/>
                    <a:p>
                      <a:pPr>
                        <a:spcAft>
                          <a:spcPts val="0"/>
                        </a:spcAft>
                      </a:pPr>
                      <a:r>
                        <a:rPr lang="en-US" sz="1400" b="0" kern="100" dirty="0" err="1">
                          <a:effectLst/>
                        </a:rPr>
                        <a:t>Troowin</a:t>
                      </a:r>
                      <a:br>
                        <a:rPr lang="en-US" sz="1400" b="0" kern="100" dirty="0">
                          <a:effectLst/>
                        </a:rPr>
                      </a:br>
                      <a:r>
                        <a:rPr lang="en-US" sz="1400" b="0" kern="100" dirty="0">
                          <a:effectLst/>
                        </a:rPr>
                        <a:t>(</a:t>
                      </a:r>
                      <a:r>
                        <a:rPr lang="zh-TW" sz="1400" b="0" kern="100" dirty="0">
                          <a:effectLst/>
                          <a:latin typeface="標楷體" panose="03000509000000000000" pitchFamily="65" charset="-120"/>
                          <a:ea typeface="標楷體" panose="03000509000000000000" pitchFamily="65" charset="-120"/>
                        </a:rPr>
                        <a:t>武漢眾宇動力</a:t>
                      </a:r>
                      <a:r>
                        <a:rPr lang="en-US" sz="1400" b="0" kern="100" dirty="0">
                          <a:effectLst/>
                        </a:rPr>
                        <a:t>)</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dirty="0">
                          <a:effectLst/>
                        </a:rPr>
                        <a:t>2.25</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a:effectLst/>
                        </a:rPr>
                        <a:t>1350</a:t>
                      </a:r>
                      <a:endParaRPr lang="zh-TW" sz="1400" b="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dirty="0">
                          <a:effectLst/>
                        </a:rPr>
                        <a:t>600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24000">
                <a:tc>
                  <a:txBody>
                    <a:bodyPr/>
                    <a:lstStyle/>
                    <a:p>
                      <a:pPr>
                        <a:spcAft>
                          <a:spcPts val="0"/>
                        </a:spcAft>
                      </a:pPr>
                      <a:r>
                        <a:rPr lang="en-US" sz="1400" b="0" kern="100" dirty="0" err="1">
                          <a:effectLst/>
                        </a:rPr>
                        <a:t>Spectronik</a:t>
                      </a:r>
                      <a:r>
                        <a:rPr lang="en-US" sz="1400" b="0" kern="100" dirty="0">
                          <a:effectLst/>
                        </a:rPr>
                        <a:t> Protium3000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dirty="0">
                          <a:effectLst/>
                        </a:rPr>
                        <a:t>6.44</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dirty="0">
                          <a:effectLst/>
                        </a:rPr>
                        <a:t>3000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dirty="0">
                          <a:effectLst/>
                        </a:rPr>
                        <a:t>466</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24000">
                <a:tc>
                  <a:txBody>
                    <a:bodyPr/>
                    <a:lstStyle/>
                    <a:p>
                      <a:pPr>
                        <a:spcAft>
                          <a:spcPts val="0"/>
                        </a:spcAft>
                      </a:pPr>
                      <a:r>
                        <a:rPr lang="en-US" sz="1400" b="0" kern="100" dirty="0">
                          <a:effectLst/>
                        </a:rPr>
                        <a:t>Doosan(</a:t>
                      </a:r>
                      <a:r>
                        <a:rPr lang="zh-TW" sz="1400" b="0" kern="100" dirty="0">
                          <a:effectLst/>
                          <a:latin typeface="標楷體" panose="03000509000000000000" pitchFamily="65" charset="-120"/>
                          <a:ea typeface="標楷體" panose="03000509000000000000" pitchFamily="65" charset="-120"/>
                        </a:rPr>
                        <a:t>韓國斗山</a:t>
                      </a:r>
                      <a:r>
                        <a:rPr lang="en-US" sz="1400" b="0" kern="100" dirty="0">
                          <a:effectLst/>
                        </a:rPr>
                        <a:t>)</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a:effectLst/>
                        </a:rPr>
                        <a:t>1.7</a:t>
                      </a:r>
                      <a:endParaRPr lang="zh-TW" sz="1400" b="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dirty="0">
                          <a:effectLst/>
                        </a:rPr>
                        <a:t>1300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dirty="0">
                          <a:effectLst/>
                        </a:rPr>
                        <a:t>765</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24000">
                <a:tc>
                  <a:txBody>
                    <a:bodyPr/>
                    <a:lstStyle/>
                    <a:p>
                      <a:pPr>
                        <a:spcAft>
                          <a:spcPts val="0"/>
                        </a:spcAft>
                      </a:pPr>
                      <a:r>
                        <a:rPr lang="en-US" sz="1400" b="0" kern="100" dirty="0" err="1">
                          <a:effectLst/>
                        </a:rPr>
                        <a:t>BShark</a:t>
                      </a:r>
                      <a:r>
                        <a:rPr lang="en-US" sz="1400" b="0" kern="100" dirty="0">
                          <a:effectLst/>
                        </a:rPr>
                        <a:t>(</a:t>
                      </a:r>
                      <a:r>
                        <a:rPr lang="zh-TW" sz="1400" b="0" kern="100" dirty="0">
                          <a:effectLst/>
                          <a:latin typeface="標楷體" panose="03000509000000000000" pitchFamily="65" charset="-120"/>
                          <a:ea typeface="標楷體" panose="03000509000000000000" pitchFamily="65" charset="-120"/>
                        </a:rPr>
                        <a:t>黑鯊智能</a:t>
                      </a:r>
                      <a:r>
                        <a:rPr lang="en-US" altLang="zh-TW" sz="1400" b="0" kern="100" dirty="0">
                          <a:effectLst/>
                        </a:rPr>
                        <a:t>)</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dirty="0">
                          <a:effectLst/>
                        </a:rPr>
                        <a:t>1.3</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dirty="0">
                          <a:effectLst/>
                        </a:rPr>
                        <a:t>800</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0"/>
                        </a:spcAft>
                      </a:pPr>
                      <a:r>
                        <a:rPr lang="en-US" sz="1400" b="0" kern="100" dirty="0">
                          <a:effectLst/>
                        </a:rPr>
                        <a:t>615</a:t>
                      </a:r>
                      <a:endParaRPr lang="zh-TW" sz="14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7990" marR="6799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17" name="矩形 16">
            <a:extLst>
              <a:ext uri="{FF2B5EF4-FFF2-40B4-BE49-F238E27FC236}">
                <a16:creationId xmlns:a16="http://schemas.microsoft.com/office/drawing/2014/main" id="{685BBE8F-2831-41BB-8E3F-1AC322307014}"/>
              </a:ext>
            </a:extLst>
          </p:cNvPr>
          <p:cNvSpPr/>
          <p:nvPr/>
        </p:nvSpPr>
        <p:spPr bwMode="auto">
          <a:xfrm>
            <a:off x="6266309" y="2564475"/>
            <a:ext cx="4528937" cy="461665"/>
          </a:xfrm>
          <a:prstGeom prst="rect">
            <a:avLst/>
          </a:prstGeom>
          <a:solidFill>
            <a:srgbClr val="0070C0"/>
          </a:solidFill>
          <a:effectLst>
            <a:outerShdw blurRad="50800" dist="38100" dir="5400000" algn="t" rotWithShape="0">
              <a:prstClr val="black">
                <a:alpha val="40000"/>
              </a:prstClr>
            </a:outerShdw>
          </a:effectLst>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kumimoji="0" lang="en-US" altLang="zh-TW" sz="2400" b="1" dirty="0">
                <a:solidFill>
                  <a:prstClr val="white"/>
                </a:solidFill>
                <a:effectLst>
                  <a:outerShdw blurRad="38100" dist="38100" dir="2700000" algn="tl">
                    <a:srgbClr val="000000">
                      <a:alpha val="43137"/>
                    </a:srgbClr>
                  </a:outerShdw>
                </a:effectLst>
                <a:latin typeface="Calibri" panose="020F0502020204030204" pitchFamily="34" charset="0"/>
                <a:ea typeface="標楷體" panose="03000509000000000000" pitchFamily="65" charset="-120"/>
                <a:cs typeface="Calibri" panose="020F0502020204030204" pitchFamily="34" charset="0"/>
              </a:rPr>
              <a:t>Lightweight and high power stack</a:t>
            </a:r>
            <a:endParaRPr kumimoji="0" lang="zh-TW" altLang="en-US" sz="2400" b="1" dirty="0">
              <a:solidFill>
                <a:prstClr val="white"/>
              </a:solidFill>
              <a:effectLst>
                <a:outerShdw blurRad="38100" dist="38100" dir="2700000" algn="tl">
                  <a:srgbClr val="000000">
                    <a:alpha val="43137"/>
                  </a:srgbClr>
                </a:outerShdw>
              </a:effectLst>
              <a:latin typeface="Calibri" panose="020F0502020204030204" pitchFamily="34" charset="0"/>
              <a:ea typeface="標楷體" panose="03000509000000000000" pitchFamily="65" charset="-120"/>
              <a:cs typeface="Calibri" panose="020F0502020204030204" pitchFamily="34" charset="0"/>
            </a:endParaRPr>
          </a:p>
        </p:txBody>
      </p:sp>
      <p:sp>
        <p:nvSpPr>
          <p:cNvPr id="18" name="Rectangle 4">
            <a:extLst>
              <a:ext uri="{FF2B5EF4-FFF2-40B4-BE49-F238E27FC236}">
                <a16:creationId xmlns:a16="http://schemas.microsoft.com/office/drawing/2014/main" id="{0FE0781B-30B7-4770-A91D-7A7B1D52BABC}"/>
              </a:ext>
            </a:extLst>
          </p:cNvPr>
          <p:cNvSpPr>
            <a:spLocks noChangeArrowheads="1"/>
          </p:cNvSpPr>
          <p:nvPr/>
        </p:nvSpPr>
        <p:spPr bwMode="auto">
          <a:xfrm>
            <a:off x="4667878" y="343489"/>
            <a:ext cx="5822330" cy="773001"/>
          </a:xfrm>
          <a:prstGeom prst="rect">
            <a:avLst/>
          </a:prstGeom>
          <a:noFill/>
          <a:ln w="9525">
            <a:noFill/>
            <a:miter lim="800000"/>
            <a:headEnd/>
            <a:tailEnd/>
          </a:ln>
        </p:spPr>
        <p:txBody>
          <a:bodyPr anchor="ctr"/>
          <a:lstStyle/>
          <a:p>
            <a:pPr eaLnBrk="0" hangingPunct="0">
              <a:lnSpc>
                <a:spcPts val="3400"/>
              </a:lnSpc>
            </a:pPr>
            <a:r>
              <a:rPr lang="en-US" altLang="zh-TW" sz="4000" b="1" dirty="0">
                <a:solidFill>
                  <a:srgbClr val="0000FF"/>
                </a:solidFill>
                <a:latin typeface="Calibri" panose="020F0502020204030204" pitchFamily="34" charset="0"/>
                <a:ea typeface="標楷體" panose="03000509000000000000" pitchFamily="65" charset="-120"/>
                <a:cs typeface="Calibri" panose="020F0502020204030204" pitchFamily="34" charset="0"/>
              </a:rPr>
              <a:t>Hybrid Power Systems </a:t>
            </a:r>
          </a:p>
          <a:p>
            <a:pPr eaLnBrk="0" hangingPunct="0">
              <a:lnSpc>
                <a:spcPts val="3400"/>
              </a:lnSpc>
            </a:pPr>
            <a:endParaRPr lang="en-US" altLang="zh-TW" sz="3200" b="1" dirty="0">
              <a:solidFill>
                <a:srgbClr val="0000FF"/>
              </a:solidFill>
              <a:latin typeface="Calibri" panose="020F0502020204030204" pitchFamily="34" charset="0"/>
              <a:ea typeface="標楷體" panose="03000509000000000000" pitchFamily="65" charset="-120"/>
              <a:cs typeface="Calibri" panose="020F0502020204030204" pitchFamily="34" charset="0"/>
            </a:endParaRPr>
          </a:p>
        </p:txBody>
      </p:sp>
      <p:sp>
        <p:nvSpPr>
          <p:cNvPr id="2" name="Rectangle 4">
            <a:extLst>
              <a:ext uri="{FF2B5EF4-FFF2-40B4-BE49-F238E27FC236}">
                <a16:creationId xmlns:a16="http://schemas.microsoft.com/office/drawing/2014/main" id="{35383BF4-1F90-AA3B-7823-3E9331A64D43}"/>
              </a:ext>
            </a:extLst>
          </p:cNvPr>
          <p:cNvSpPr>
            <a:spLocks noChangeArrowheads="1"/>
          </p:cNvSpPr>
          <p:nvPr/>
        </p:nvSpPr>
        <p:spPr bwMode="auto">
          <a:xfrm>
            <a:off x="1054821" y="5951021"/>
            <a:ext cx="3898880" cy="375775"/>
          </a:xfrm>
          <a:prstGeom prst="rect">
            <a:avLst/>
          </a:prstGeom>
          <a:noFill/>
          <a:ln w="9525">
            <a:noFill/>
            <a:miter lim="800000"/>
            <a:headEnd/>
            <a:tailEnd/>
          </a:ln>
        </p:spPr>
        <p:txBody>
          <a:bodyPr anchor="ctr"/>
          <a:lstStyle/>
          <a:p>
            <a:pPr algn="ctr" eaLnBrk="0" hangingPunct="0"/>
            <a:r>
              <a:rPr lang="en-US" altLang="zh-TW" sz="2400" b="1" dirty="0">
                <a:solidFill>
                  <a:srgbClr val="1F1F26"/>
                </a:solidFill>
                <a:latin typeface="Calibri" panose="020F0502020204030204" pitchFamily="34" charset="0"/>
                <a:ea typeface="標楷體" panose="03000509000000000000" pitchFamily="65" charset="-120"/>
                <a:cs typeface="Calibri" panose="020F0502020204030204" pitchFamily="34" charset="0"/>
              </a:rPr>
              <a:t>(abridged general view)</a:t>
            </a:r>
            <a:endParaRPr lang="zh-TW" altLang="en-US" sz="2400" b="1" dirty="0">
              <a:solidFill>
                <a:srgbClr val="1F1F26"/>
              </a:solidFill>
              <a:latin typeface="Calibri" panose="020F0502020204030204" pitchFamily="34" charset="0"/>
              <a:ea typeface="標楷體" panose="03000509000000000000" pitchFamily="65" charset="-120"/>
              <a:cs typeface="Calibri" panose="020F0502020204030204" pitchFamily="34" charset="0"/>
            </a:endParaRPr>
          </a:p>
        </p:txBody>
      </p:sp>
    </p:spTree>
    <p:extLst>
      <p:ext uri="{BB962C8B-B14F-4D97-AF65-F5344CB8AC3E}">
        <p14:creationId xmlns:p14="http://schemas.microsoft.com/office/powerpoint/2010/main" val="3700461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5">
            <a:extLst>
              <a:ext uri="{FF2B5EF4-FFF2-40B4-BE49-F238E27FC236}">
                <a16:creationId xmlns:a16="http://schemas.microsoft.com/office/drawing/2014/main" id="{1273C108-4070-2BA1-6914-D8F3B761E918}"/>
              </a:ext>
            </a:extLst>
          </p:cNvPr>
          <p:cNvSpPr txBox="1">
            <a:spLocks noChangeArrowheads="1"/>
          </p:cNvSpPr>
          <p:nvPr/>
        </p:nvSpPr>
        <p:spPr bwMode="auto">
          <a:xfrm>
            <a:off x="1" y="31868"/>
            <a:ext cx="12191999" cy="6858000"/>
          </a:xfrm>
          <a:prstGeom prst="rect">
            <a:avLst/>
          </a:prstGeom>
          <a:solidFill>
            <a:schemeClr val="bg1"/>
          </a:solidFill>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kumimoji="1" sz="5000" b="1">
                <a:solidFill>
                  <a:schemeClr val="bg1"/>
                </a:solidFill>
                <a:latin typeface="+mj-lt"/>
                <a:ea typeface="標楷體" panose="03000509000000000000" pitchFamily="65" charset="-120"/>
                <a:cs typeface="+mj-cs"/>
              </a:defRPr>
            </a:lvl1pPr>
            <a:lvl2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2pPr>
            <a:lvl3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3pPr>
            <a:lvl4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4pPr>
            <a:lvl5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6pPr>
            <a:lvl7pPr marL="9144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7pPr>
            <a:lvl8pPr marL="13716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8pPr>
            <a:lvl9pPr marL="18288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9pPr>
          </a:lstStyle>
          <a:p>
            <a:endParaRPr lang="zh-TW" altLang="en-US" sz="4000" kern="0" dirty="0">
              <a:solidFill>
                <a:schemeClr val="tx1"/>
              </a:solidFill>
              <a:latin typeface="Arial" panose="020B0604020202020204" pitchFamily="34" charset="0"/>
              <a:cs typeface="Arial" panose="020B0604020202020204" pitchFamily="34" charset="0"/>
            </a:endParaRPr>
          </a:p>
        </p:txBody>
      </p:sp>
      <p:sp>
        <p:nvSpPr>
          <p:cNvPr id="11" name="投影片編號版面配置區 4">
            <a:extLst>
              <a:ext uri="{FF2B5EF4-FFF2-40B4-BE49-F238E27FC236}">
                <a16:creationId xmlns:a16="http://schemas.microsoft.com/office/drawing/2014/main" id="{47EDB402-5517-17D5-0433-E65354A89D99}"/>
              </a:ext>
            </a:extLst>
          </p:cNvPr>
          <p:cNvSpPr>
            <a:spLocks noGrp="1"/>
          </p:cNvSpPr>
          <p:nvPr>
            <p:ph type="sldNum" sz="quarter" idx="12"/>
          </p:nvPr>
        </p:nvSpPr>
        <p:spPr>
          <a:xfrm>
            <a:off x="-572756" y="20958"/>
            <a:ext cx="0" cy="0"/>
          </a:xfrm>
        </p:spPr>
        <p:txBody>
          <a:bodyPr/>
          <a:lstStyle/>
          <a:p>
            <a:fld id="{E4F43408-B5FC-4643-8740-4B3D1EA5A6C0}" type="slidenum">
              <a:rPr lang="zh-TW" altLang="en-US" smtClean="0"/>
              <a:pPr/>
              <a:t>3</a:t>
            </a:fld>
            <a:endParaRPr lang="zh-TW" altLang="en-US"/>
          </a:p>
        </p:txBody>
      </p:sp>
      <p:sp>
        <p:nvSpPr>
          <p:cNvPr id="12" name="標題 1">
            <a:extLst>
              <a:ext uri="{FF2B5EF4-FFF2-40B4-BE49-F238E27FC236}">
                <a16:creationId xmlns:a16="http://schemas.microsoft.com/office/drawing/2014/main" id="{5AFFEEB6-5E5D-067E-2DAC-BE1C1FE4151E}"/>
              </a:ext>
            </a:extLst>
          </p:cNvPr>
          <p:cNvSpPr txBox="1">
            <a:spLocks/>
          </p:cNvSpPr>
          <p:nvPr/>
        </p:nvSpPr>
        <p:spPr>
          <a:xfrm>
            <a:off x="4251205" y="199916"/>
            <a:ext cx="5077544" cy="707886"/>
          </a:xfrm>
          <a:prstGeom prst="rect">
            <a:avLst/>
          </a:prstGeom>
        </p:spPr>
        <p:txBody>
          <a:bodyPr vert="horz" wrap="none" lIns="91440" tIns="45720" rIns="91440" bIns="45720" rtlCol="0" anchor="ctr">
            <a:spAutoFit/>
          </a:bodyPr>
          <a:lstStyle/>
          <a:p>
            <a:pPr lvl="0" algn="ctr">
              <a:spcBef>
                <a:spcPct val="0"/>
              </a:spcBef>
            </a:pPr>
            <a:r>
              <a:rPr lang="en-US" altLang="zh-TW" sz="4000" b="1" dirty="0">
                <a:latin typeface="Calibri" panose="020F0502020204030204" pitchFamily="34" charset="0"/>
                <a:ea typeface="標楷體" pitchFamily="65" charset="-120"/>
                <a:cs typeface="Calibri" panose="020F0502020204030204" pitchFamily="34" charset="0"/>
              </a:rPr>
              <a:t>Company Introduction </a:t>
            </a:r>
          </a:p>
        </p:txBody>
      </p:sp>
      <p:sp>
        <p:nvSpPr>
          <p:cNvPr id="13" name="Text Placeholder 9">
            <a:extLst>
              <a:ext uri="{FF2B5EF4-FFF2-40B4-BE49-F238E27FC236}">
                <a16:creationId xmlns:a16="http://schemas.microsoft.com/office/drawing/2014/main" id="{48E1A75F-897C-B48E-F7F5-A8E7D87FF351}"/>
              </a:ext>
            </a:extLst>
          </p:cNvPr>
          <p:cNvSpPr txBox="1">
            <a:spLocks/>
          </p:cNvSpPr>
          <p:nvPr/>
        </p:nvSpPr>
        <p:spPr>
          <a:xfrm>
            <a:off x="4715708" y="2706723"/>
            <a:ext cx="7315086" cy="3663309"/>
          </a:xfrm>
          <a:prstGeom prst="rect">
            <a:avLst/>
          </a:prstGeom>
        </p:spPr>
        <p:txBody>
          <a:bodyPr vert="horz" lIns="91440" tIns="45720" rIns="91440" bIns="45720" rtlCol="0" anchor="ctr"/>
          <a:lstStyle>
            <a:defPPr>
              <a:defRPr lang="zh-TW"/>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TW" sz="3200" b="1" dirty="0">
                <a:solidFill>
                  <a:schemeClr val="tx2"/>
                </a:solidFill>
                <a:latin typeface="Calibri" panose="020F0502020204030204" pitchFamily="34" charset="0"/>
                <a:ea typeface="標楷體" panose="03000509000000000000" pitchFamily="65" charset="-120"/>
                <a:cs typeface="Calibri" panose="020F0502020204030204" pitchFamily="34" charset="0"/>
              </a:rPr>
              <a:t>Stock code</a:t>
            </a:r>
            <a:r>
              <a:rPr lang="zh-TW" altLang="en-US" sz="3200" b="1" dirty="0">
                <a:solidFill>
                  <a:schemeClr val="tx2"/>
                </a:solidFill>
                <a:latin typeface="Calibri" panose="020F0502020204030204" pitchFamily="34" charset="0"/>
                <a:ea typeface="標楷體" panose="03000509000000000000" pitchFamily="65" charset="-120"/>
                <a:cs typeface="Calibri" panose="020F0502020204030204" pitchFamily="34" charset="0"/>
              </a:rPr>
              <a:t>：</a:t>
            </a:r>
            <a:r>
              <a:rPr lang="en-US" altLang="zh-TW" sz="3200" b="1" dirty="0">
                <a:solidFill>
                  <a:schemeClr val="tx2"/>
                </a:solidFill>
                <a:latin typeface="Calibri" panose="020F0502020204030204" pitchFamily="34" charset="0"/>
                <a:ea typeface="標楷體" panose="03000509000000000000" pitchFamily="65" charset="-120"/>
                <a:cs typeface="Calibri" panose="020F0502020204030204" pitchFamily="34" charset="0"/>
              </a:rPr>
              <a:t>8033 (Taiwan Stock Exchange)</a:t>
            </a:r>
          </a:p>
          <a:p>
            <a:pPr algn="l"/>
            <a:r>
              <a:rPr lang="en-US" altLang="zh-TW" sz="3200" b="1" dirty="0">
                <a:solidFill>
                  <a:schemeClr val="tx2"/>
                </a:solidFill>
                <a:latin typeface="Calibri" panose="020F0502020204030204" pitchFamily="34" charset="0"/>
                <a:ea typeface="標楷體" panose="03000509000000000000" pitchFamily="65" charset="-120"/>
                <a:cs typeface="Calibri" panose="020F0502020204030204" pitchFamily="34" charset="0"/>
              </a:rPr>
              <a:t>Established in Oct.1979</a:t>
            </a:r>
          </a:p>
          <a:p>
            <a:pPr algn="l"/>
            <a:r>
              <a:rPr lang="en-US" altLang="zh-TW" sz="3200" b="1" dirty="0">
                <a:solidFill>
                  <a:schemeClr val="tx2"/>
                </a:solidFill>
                <a:latin typeface="Calibri" panose="020F0502020204030204" pitchFamily="34" charset="0"/>
                <a:ea typeface="標楷體" panose="03000509000000000000" pitchFamily="65" charset="-120"/>
                <a:cs typeface="Calibri" panose="020F0502020204030204" pitchFamily="34" charset="0"/>
              </a:rPr>
              <a:t>Paid in capital NTD132 million shares</a:t>
            </a:r>
          </a:p>
          <a:p>
            <a:pPr algn="l"/>
            <a:r>
              <a:rPr lang="en-US" altLang="zh-TW" sz="3200" b="1" dirty="0">
                <a:solidFill>
                  <a:schemeClr val="tx2"/>
                </a:solidFill>
                <a:latin typeface="Calibri" panose="020F0502020204030204" pitchFamily="34" charset="0"/>
                <a:ea typeface="標楷體" panose="03000509000000000000" pitchFamily="65" charset="-120"/>
                <a:cs typeface="Calibri" panose="020F0502020204030204" pitchFamily="34" charset="0"/>
              </a:rPr>
              <a:t>Employee: 250 Staff (TW: 220, US: 30)</a:t>
            </a:r>
          </a:p>
          <a:p>
            <a:pPr algn="l"/>
            <a:r>
              <a:rPr lang="en-US" altLang="zh-TW" sz="3200" b="1" dirty="0">
                <a:solidFill>
                  <a:schemeClr val="tx2"/>
                </a:solidFill>
                <a:latin typeface="Calibri" panose="020F0502020204030204" pitchFamily="34" charset="0"/>
                <a:ea typeface="標楷體" panose="03000509000000000000" pitchFamily="65" charset="-120"/>
                <a:cs typeface="Calibri" panose="020F0502020204030204" pitchFamily="34" charset="0"/>
              </a:rPr>
              <a:t>Address</a:t>
            </a:r>
            <a:r>
              <a:rPr lang="zh-TW" altLang="en-US" sz="3200" b="1" dirty="0">
                <a:solidFill>
                  <a:schemeClr val="tx2"/>
                </a:solidFill>
                <a:latin typeface="Calibri" panose="020F0502020204030204" pitchFamily="34" charset="0"/>
                <a:ea typeface="標楷體" panose="03000509000000000000" pitchFamily="65" charset="-120"/>
                <a:cs typeface="Calibri" panose="020F0502020204030204" pitchFamily="34" charset="0"/>
              </a:rPr>
              <a:t>：</a:t>
            </a:r>
            <a:r>
              <a:rPr lang="en-US" altLang="zh-TW" sz="3200" b="1" dirty="0">
                <a:solidFill>
                  <a:schemeClr val="tx2"/>
                </a:solidFill>
                <a:latin typeface="Calibri" panose="020F0502020204030204" pitchFamily="34" charset="0"/>
                <a:ea typeface="標楷體" panose="03000509000000000000" pitchFamily="65" charset="-120"/>
                <a:cs typeface="Calibri" panose="020F0502020204030204" pitchFamily="34" charset="0"/>
              </a:rPr>
              <a:t>NO. 7, 6</a:t>
            </a:r>
            <a:r>
              <a:rPr lang="en-US" altLang="zh-TW" sz="3200" b="1" baseline="30000" dirty="0">
                <a:solidFill>
                  <a:schemeClr val="tx2"/>
                </a:solidFill>
                <a:latin typeface="Calibri" panose="020F0502020204030204" pitchFamily="34" charset="0"/>
                <a:ea typeface="標楷體" panose="03000509000000000000" pitchFamily="65" charset="-120"/>
                <a:cs typeface="Calibri" panose="020F0502020204030204" pitchFamily="34" charset="0"/>
              </a:rPr>
              <a:t>TH</a:t>
            </a:r>
            <a:r>
              <a:rPr lang="en-US" altLang="zh-TW" sz="3200" b="1" dirty="0">
                <a:solidFill>
                  <a:schemeClr val="tx2"/>
                </a:solidFill>
                <a:latin typeface="Calibri" panose="020F0502020204030204" pitchFamily="34" charset="0"/>
                <a:ea typeface="標楷體" panose="03000509000000000000" pitchFamily="65" charset="-120"/>
                <a:cs typeface="Calibri" panose="020F0502020204030204" pitchFamily="34" charset="0"/>
              </a:rPr>
              <a:t> road, Industry park Taichung, Taiwan</a:t>
            </a:r>
            <a:endParaRPr lang="en-US" sz="3200" b="1" dirty="0">
              <a:solidFill>
                <a:schemeClr val="tx2"/>
              </a:solidFill>
              <a:latin typeface="Calibri" panose="020F0502020204030204" pitchFamily="34" charset="0"/>
              <a:ea typeface="標楷體" panose="03000509000000000000" pitchFamily="65" charset="-120"/>
              <a:cs typeface="Calibri" panose="020F0502020204030204" pitchFamily="34" charset="0"/>
            </a:endParaRPr>
          </a:p>
        </p:txBody>
      </p:sp>
      <p:pic>
        <p:nvPicPr>
          <p:cNvPr id="14" name="圖片 13">
            <a:extLst>
              <a:ext uri="{FF2B5EF4-FFF2-40B4-BE49-F238E27FC236}">
                <a16:creationId xmlns:a16="http://schemas.microsoft.com/office/drawing/2014/main" id="{E91664B3-28CE-36D9-C804-A596BAA87B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307"/>
          <a:stretch/>
        </p:blipFill>
        <p:spPr>
          <a:xfrm>
            <a:off x="951245" y="1073695"/>
            <a:ext cx="3603257" cy="2932275"/>
          </a:xfrm>
          <a:prstGeom prst="rect">
            <a:avLst/>
          </a:prstGeom>
        </p:spPr>
      </p:pic>
      <p:pic>
        <p:nvPicPr>
          <p:cNvPr id="15" name="圖片 14">
            <a:extLst>
              <a:ext uri="{FF2B5EF4-FFF2-40B4-BE49-F238E27FC236}">
                <a16:creationId xmlns:a16="http://schemas.microsoft.com/office/drawing/2014/main" id="{FD56AF33-AC2C-D529-244F-56402D6CAC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498" r="5485"/>
          <a:stretch/>
        </p:blipFill>
        <p:spPr>
          <a:xfrm>
            <a:off x="951245" y="4005970"/>
            <a:ext cx="3603257" cy="2872989"/>
          </a:xfrm>
          <a:prstGeom prst="rect">
            <a:avLst/>
          </a:prstGeom>
        </p:spPr>
      </p:pic>
      <p:pic>
        <p:nvPicPr>
          <p:cNvPr id="16" name="圖片 15">
            <a:extLst>
              <a:ext uri="{FF2B5EF4-FFF2-40B4-BE49-F238E27FC236}">
                <a16:creationId xmlns:a16="http://schemas.microsoft.com/office/drawing/2014/main" id="{DB427146-1D0A-05D7-8EAC-F2FCA6C59F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00162" y="128219"/>
            <a:ext cx="1668605" cy="833660"/>
          </a:xfrm>
          <a:prstGeom prst="rect">
            <a:avLst/>
          </a:prstGeom>
        </p:spPr>
      </p:pic>
      <p:pic>
        <p:nvPicPr>
          <p:cNvPr id="17" name="Picture 20">
            <a:extLst>
              <a:ext uri="{FF2B5EF4-FFF2-40B4-BE49-F238E27FC236}">
                <a16:creationId xmlns:a16="http://schemas.microsoft.com/office/drawing/2014/main" id="{9C3A0ACE-3FED-4ED4-4724-79614DA746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244" y="41916"/>
            <a:ext cx="2628549" cy="898811"/>
          </a:xfrm>
          <a:prstGeom prst="rect">
            <a:avLst/>
          </a:prstGeom>
        </p:spPr>
      </p:pic>
      <p:sp>
        <p:nvSpPr>
          <p:cNvPr id="18" name="Title 7">
            <a:extLst>
              <a:ext uri="{FF2B5EF4-FFF2-40B4-BE49-F238E27FC236}">
                <a16:creationId xmlns:a16="http://schemas.microsoft.com/office/drawing/2014/main" id="{37B43AA8-0C1C-30CD-ED06-56B2F85F9E2F}"/>
              </a:ext>
            </a:extLst>
          </p:cNvPr>
          <p:cNvSpPr txBox="1">
            <a:spLocks/>
          </p:cNvSpPr>
          <p:nvPr/>
        </p:nvSpPr>
        <p:spPr>
          <a:xfrm>
            <a:off x="4659150" y="1361727"/>
            <a:ext cx="7116083" cy="1344996"/>
          </a:xfrm>
          <a:prstGeom prst="rect">
            <a:avLst/>
          </a:prstGeom>
        </p:spPr>
        <p:txBody>
          <a:bodyPr>
            <a:noAutofit/>
          </a:bodyPr>
          <a:lstStyle>
            <a:lvl1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cs typeface="+mj-cs"/>
              </a:defRPr>
            </a:lvl1pPr>
            <a:lvl2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2pPr>
            <a:lvl3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3pPr>
            <a:lvl4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4pPr>
            <a:lvl5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6pPr>
            <a:lvl7pPr marL="9144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7pPr>
            <a:lvl8pPr marL="13716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8pPr>
            <a:lvl9pPr marL="18288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9pPr>
          </a:lstStyle>
          <a:p>
            <a:pPr algn="l"/>
            <a:r>
              <a:rPr lang="zh-TW" altLang="en-US" sz="3600" kern="0" dirty="0"/>
              <a:t>雷虎科技股份有限公司</a:t>
            </a:r>
            <a:br>
              <a:rPr lang="en-US" altLang="zh-TW" sz="3600" kern="0" dirty="0"/>
            </a:br>
            <a:r>
              <a:rPr lang="en-US" altLang="zh-TW" sz="3600" kern="0" dirty="0">
                <a:latin typeface="Verdana (標題)"/>
              </a:rPr>
              <a:t>Thunder Tiger Corporation</a:t>
            </a:r>
            <a:endParaRPr lang="en-US" sz="3600" kern="0" dirty="0">
              <a:latin typeface="Verdana (標題)"/>
            </a:endParaRPr>
          </a:p>
        </p:txBody>
      </p:sp>
    </p:spTree>
    <p:extLst>
      <p:ext uri="{BB962C8B-B14F-4D97-AF65-F5344CB8AC3E}">
        <p14:creationId xmlns:p14="http://schemas.microsoft.com/office/powerpoint/2010/main" val="389386017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A499B5-B514-4973-A9FD-5B224E20181B}"/>
              </a:ext>
            </a:extLst>
          </p:cNvPr>
          <p:cNvSpPr>
            <a:spLocks noGrp="1"/>
          </p:cNvSpPr>
          <p:nvPr>
            <p:ph type="title"/>
          </p:nvPr>
        </p:nvSpPr>
        <p:spPr>
          <a:xfrm>
            <a:off x="8256982" y="1625357"/>
            <a:ext cx="2125680" cy="613763"/>
          </a:xfrm>
        </p:spPr>
        <p:txBody>
          <a:bodyPr>
            <a:normAutofit/>
          </a:bodyPr>
          <a:lstStyle/>
          <a:p>
            <a:pPr algn="l"/>
            <a:r>
              <a:rPr lang="en-US" altLang="zh-TW" sz="2800" dirty="0">
                <a:latin typeface="Arial" panose="020B0604020202020204" pitchFamily="34" charset="0"/>
                <a:ea typeface="標楷體" panose="03000509000000000000" pitchFamily="65" charset="-120"/>
                <a:cs typeface="Arial" panose="020B0604020202020204" pitchFamily="34" charset="0"/>
              </a:rPr>
              <a:t>Drone</a:t>
            </a:r>
            <a:r>
              <a:rPr lang="zh-TW" altLang="en-US" sz="2800" dirty="0">
                <a:latin typeface="Arial" panose="020B0604020202020204" pitchFamily="34" charset="0"/>
                <a:ea typeface="標楷體" panose="03000509000000000000" pitchFamily="65" charset="-120"/>
                <a:cs typeface="Arial" panose="020B0604020202020204" pitchFamily="34" charset="0"/>
              </a:rPr>
              <a:t> </a:t>
            </a:r>
            <a:r>
              <a:rPr lang="en-US" altLang="zh-TW" sz="2800" dirty="0">
                <a:latin typeface="Arial" panose="020B0604020202020204" pitchFamily="34" charset="0"/>
                <a:ea typeface="標楷體" panose="03000509000000000000" pitchFamily="65" charset="-120"/>
                <a:cs typeface="Arial" panose="020B0604020202020204" pitchFamily="34" charset="0"/>
              </a:rPr>
              <a:t>show</a:t>
            </a:r>
            <a:endParaRPr lang="zh-TW" altLang="en-US" sz="2800" dirty="0">
              <a:latin typeface="Arial" panose="020B0604020202020204" pitchFamily="34" charset="0"/>
              <a:ea typeface="標楷體" panose="03000509000000000000" pitchFamily="65" charset="-120"/>
              <a:cs typeface="Arial" panose="020B0604020202020204" pitchFamily="34" charset="0"/>
            </a:endParaRPr>
          </a:p>
        </p:txBody>
      </p:sp>
      <p:sp>
        <p:nvSpPr>
          <p:cNvPr id="7" name="文字方塊 6">
            <a:extLst>
              <a:ext uri="{FF2B5EF4-FFF2-40B4-BE49-F238E27FC236}">
                <a16:creationId xmlns:a16="http://schemas.microsoft.com/office/drawing/2014/main" id="{D3E59CBC-951E-4D69-B57E-0776AD4BE9CF}"/>
              </a:ext>
            </a:extLst>
          </p:cNvPr>
          <p:cNvSpPr txBox="1"/>
          <p:nvPr/>
        </p:nvSpPr>
        <p:spPr>
          <a:xfrm>
            <a:off x="10022156" y="5625467"/>
            <a:ext cx="2486723" cy="584775"/>
          </a:xfrm>
          <a:prstGeom prst="rect">
            <a:avLst/>
          </a:prstGeom>
          <a:noFill/>
        </p:spPr>
        <p:txBody>
          <a:bodyPr wrap="square" rtlCol="0">
            <a:spAutoFit/>
          </a:bodyPr>
          <a:lstStyle/>
          <a:p>
            <a:r>
              <a:rPr lang="en-US" altLang="zh-TW" sz="3200" b="1" dirty="0">
                <a:solidFill>
                  <a:srgbClr val="FF0000"/>
                </a:solidFill>
                <a:latin typeface="+mj-ea"/>
                <a:ea typeface="+mj-ea"/>
              </a:rPr>
              <a:t>2021.10.10</a:t>
            </a:r>
            <a:endParaRPr lang="zh-TW" altLang="en-US" sz="3200" b="1" dirty="0">
              <a:solidFill>
                <a:srgbClr val="FF0000"/>
              </a:solidFill>
              <a:latin typeface="+mj-ea"/>
              <a:ea typeface="+mj-ea"/>
            </a:endParaRPr>
          </a:p>
        </p:txBody>
      </p:sp>
      <p:pic>
        <p:nvPicPr>
          <p:cNvPr id="10" name="圖片 9">
            <a:extLst>
              <a:ext uri="{FF2B5EF4-FFF2-40B4-BE49-F238E27FC236}">
                <a16:creationId xmlns:a16="http://schemas.microsoft.com/office/drawing/2014/main" id="{0510EAF5-E998-4926-BFD6-048B5446EC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0848" y="2304904"/>
            <a:ext cx="5951152" cy="3424139"/>
          </a:xfrm>
          <a:prstGeom prst="rect">
            <a:avLst/>
          </a:prstGeom>
        </p:spPr>
      </p:pic>
      <p:pic>
        <p:nvPicPr>
          <p:cNvPr id="13" name="Picture 20">
            <a:extLst>
              <a:ext uri="{FF2B5EF4-FFF2-40B4-BE49-F238E27FC236}">
                <a16:creationId xmlns:a16="http://schemas.microsoft.com/office/drawing/2014/main" id="{B9705253-2269-F881-AFD8-E0BABB0B5A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80" y="0"/>
            <a:ext cx="3172176" cy="813950"/>
          </a:xfrm>
          <a:prstGeom prst="rect">
            <a:avLst/>
          </a:prstGeom>
        </p:spPr>
      </p:pic>
      <p:sp>
        <p:nvSpPr>
          <p:cNvPr id="4" name="Rectangle 2">
            <a:extLst>
              <a:ext uri="{FF2B5EF4-FFF2-40B4-BE49-F238E27FC236}">
                <a16:creationId xmlns:a16="http://schemas.microsoft.com/office/drawing/2014/main" id="{B1F4F6A2-E4C4-0324-9639-3327EA26E79C}"/>
              </a:ext>
            </a:extLst>
          </p:cNvPr>
          <p:cNvSpPr>
            <a:spLocks noChangeArrowheads="1"/>
          </p:cNvSpPr>
          <p:nvPr/>
        </p:nvSpPr>
        <p:spPr bwMode="auto">
          <a:xfrm>
            <a:off x="3031739" y="0"/>
            <a:ext cx="11121082" cy="100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endParaRPr kumimoji="0" lang="zh-TW" altLang="en-US" sz="4000" b="1" dirty="0">
              <a:solidFill>
                <a:srgbClr val="1F1F26"/>
              </a:solidFill>
              <a:latin typeface="標楷體" panose="03000509000000000000" pitchFamily="65" charset="-120"/>
              <a:ea typeface="標楷體" panose="03000509000000000000" pitchFamily="65" charset="-120"/>
            </a:endParaRPr>
          </a:p>
        </p:txBody>
      </p:sp>
      <p:pic>
        <p:nvPicPr>
          <p:cNvPr id="8" name="Picture 4">
            <a:extLst>
              <a:ext uri="{FF2B5EF4-FFF2-40B4-BE49-F238E27FC236}">
                <a16:creationId xmlns:a16="http://schemas.microsoft.com/office/drawing/2014/main" id="{A2601CE5-EFDA-4E76-4DDE-E4BF61FC17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276026"/>
            <a:ext cx="12192000" cy="629815"/>
          </a:xfrm>
          <a:prstGeom prst="rect">
            <a:avLst/>
          </a:prstGeom>
        </p:spPr>
      </p:pic>
      <p:pic>
        <p:nvPicPr>
          <p:cNvPr id="3" name="圖片 2">
            <a:extLst>
              <a:ext uri="{FF2B5EF4-FFF2-40B4-BE49-F238E27FC236}">
                <a16:creationId xmlns:a16="http://schemas.microsoft.com/office/drawing/2014/main" id="{FA675467-154F-15B8-176D-257FE321D7D4}"/>
              </a:ext>
            </a:extLst>
          </p:cNvPr>
          <p:cNvPicPr>
            <a:picLocks noChangeAspect="1"/>
          </p:cNvPicPr>
          <p:nvPr/>
        </p:nvPicPr>
        <p:blipFill>
          <a:blip r:embed="rId5"/>
          <a:stretch>
            <a:fillRect/>
          </a:stretch>
        </p:blipFill>
        <p:spPr>
          <a:xfrm>
            <a:off x="69011" y="2286252"/>
            <a:ext cx="6056769" cy="3406932"/>
          </a:xfrm>
          <a:prstGeom prst="rect">
            <a:avLst/>
          </a:prstGeom>
        </p:spPr>
      </p:pic>
      <p:sp>
        <p:nvSpPr>
          <p:cNvPr id="5" name="標題 1">
            <a:extLst>
              <a:ext uri="{FF2B5EF4-FFF2-40B4-BE49-F238E27FC236}">
                <a16:creationId xmlns:a16="http://schemas.microsoft.com/office/drawing/2014/main" id="{DADC98ED-EBEC-90DE-4361-69BEB07A8951}"/>
              </a:ext>
            </a:extLst>
          </p:cNvPr>
          <p:cNvSpPr txBox="1">
            <a:spLocks/>
          </p:cNvSpPr>
          <p:nvPr/>
        </p:nvSpPr>
        <p:spPr>
          <a:xfrm>
            <a:off x="202184" y="1579213"/>
            <a:ext cx="5875300" cy="613763"/>
          </a:xfrm>
          <a:prstGeom prst="rect">
            <a:avLst/>
          </a:prstGeom>
        </p:spPr>
        <p:txBody>
          <a:bodyPr vert="horz" lIns="0" tIns="45720" rIns="91440" bIns="45720" rtlCol="0" anchor="b">
            <a:normAutofit/>
          </a:bodyPr>
          <a:lstStyle>
            <a:lvl1pPr algn="r" defTabSz="914400" rtl="0" eaLnBrk="1" latinLnBrk="0" hangingPunct="1">
              <a:lnSpc>
                <a:spcPct val="90000"/>
              </a:lnSpc>
              <a:spcBef>
                <a:spcPct val="0"/>
              </a:spcBef>
              <a:buNone/>
              <a:defRPr sz="4000" b="1" i="0" kern="1200" spc="-150">
                <a:solidFill>
                  <a:schemeClr val="tx2"/>
                </a:solidFill>
                <a:latin typeface="+mj-lt"/>
                <a:ea typeface="+mj-ea"/>
                <a:cs typeface="Gill Sans" panose="020B0502020104020203" pitchFamily="34" charset="-79"/>
              </a:defRPr>
            </a:lvl1pPr>
          </a:lstStyle>
          <a:p>
            <a:pPr algn="just"/>
            <a:r>
              <a:rPr lang="en-US" altLang="zh-TW" sz="2800" dirty="0">
                <a:latin typeface="Arial" panose="020B0604020202020204" pitchFamily="34" charset="0"/>
                <a:ea typeface="標楷體" panose="03000509000000000000" pitchFamily="65" charset="-120"/>
                <a:cs typeface="Arial" panose="020B0604020202020204" pitchFamily="34" charset="0"/>
              </a:rPr>
              <a:t>T200</a:t>
            </a:r>
            <a:r>
              <a:rPr lang="zh-TW" altLang="en-US" sz="2800" dirty="0">
                <a:latin typeface="Arial" panose="020B0604020202020204" pitchFamily="34" charset="0"/>
                <a:ea typeface="標楷體" panose="03000509000000000000" pitchFamily="65" charset="-120"/>
                <a:cs typeface="Arial" panose="020B0604020202020204" pitchFamily="34" charset="0"/>
              </a:rPr>
              <a:t> </a:t>
            </a:r>
            <a:r>
              <a:rPr lang="en-US" altLang="zh-TW" sz="2800" dirty="0">
                <a:latin typeface="Arial" panose="020B0604020202020204" pitchFamily="34" charset="0"/>
                <a:ea typeface="標楷體" panose="03000509000000000000" pitchFamily="65" charset="-120"/>
                <a:cs typeface="Arial" panose="020B0604020202020204" pitchFamily="34" charset="0"/>
              </a:rPr>
              <a:t>Helicopter Swarm in the air</a:t>
            </a:r>
            <a:endParaRPr lang="zh-TW" altLang="en-US" sz="2800" dirty="0">
              <a:latin typeface="Arial" panose="020B0604020202020204" pitchFamily="34" charset="0"/>
              <a:ea typeface="標楷體" panose="03000509000000000000" pitchFamily="65" charset="-120"/>
              <a:cs typeface="Arial" panose="020B0604020202020204" pitchFamily="34" charset="0"/>
            </a:endParaRPr>
          </a:p>
        </p:txBody>
      </p:sp>
      <p:sp>
        <p:nvSpPr>
          <p:cNvPr id="9" name="文字方塊 8">
            <a:extLst>
              <a:ext uri="{FF2B5EF4-FFF2-40B4-BE49-F238E27FC236}">
                <a16:creationId xmlns:a16="http://schemas.microsoft.com/office/drawing/2014/main" id="{1C2069F3-EABE-E9BB-AF68-F598FE531C53}"/>
              </a:ext>
            </a:extLst>
          </p:cNvPr>
          <p:cNvSpPr txBox="1"/>
          <p:nvPr/>
        </p:nvSpPr>
        <p:spPr>
          <a:xfrm>
            <a:off x="3619121" y="55708"/>
            <a:ext cx="8693591" cy="1323439"/>
          </a:xfrm>
          <a:prstGeom prst="rect">
            <a:avLst/>
          </a:prstGeom>
          <a:noFill/>
        </p:spPr>
        <p:txBody>
          <a:bodyPr wrap="square">
            <a:spAutoFit/>
          </a:bodyPr>
          <a:lstStyle/>
          <a:p>
            <a:r>
              <a:rPr lang="en-US" altLang="zh-TW" sz="4000" b="1" dirty="0">
                <a:solidFill>
                  <a:srgbClr val="0000FF"/>
                </a:solidFill>
                <a:latin typeface="Calibri" panose="020F0502020204030204" pitchFamily="34" charset="0"/>
                <a:cs typeface="Calibri" panose="020F0502020204030204" pitchFamily="34" charset="0"/>
              </a:rPr>
              <a:t>Drones and Helicopters Swarming Technologies and Applications </a:t>
            </a:r>
            <a:endParaRPr lang="zh-TW" altLang="en-US" sz="4000"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8214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E162CD9-AB4B-46B4-F2BB-974DFA6B2D76}"/>
              </a:ext>
            </a:extLst>
          </p:cNvPr>
          <p:cNvPicPr>
            <a:picLocks noChangeAspect="1"/>
          </p:cNvPicPr>
          <p:nvPr/>
        </p:nvPicPr>
        <p:blipFill>
          <a:blip r:embed="rId2"/>
          <a:stretch>
            <a:fillRect/>
          </a:stretch>
        </p:blipFill>
        <p:spPr>
          <a:xfrm>
            <a:off x="405399" y="1129121"/>
            <a:ext cx="9022099" cy="5074930"/>
          </a:xfrm>
          <a:prstGeom prst="rect">
            <a:avLst/>
          </a:prstGeom>
        </p:spPr>
      </p:pic>
      <p:pic>
        <p:nvPicPr>
          <p:cNvPr id="3" name="Picture 20">
            <a:extLst>
              <a:ext uri="{FF2B5EF4-FFF2-40B4-BE49-F238E27FC236}">
                <a16:creationId xmlns:a16="http://schemas.microsoft.com/office/drawing/2014/main" id="{B0D70E47-B7DD-65A1-16B3-409A026853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670" y="0"/>
            <a:ext cx="3627782" cy="930854"/>
          </a:xfrm>
          <a:prstGeom prst="rect">
            <a:avLst/>
          </a:prstGeom>
        </p:spPr>
      </p:pic>
      <p:sp>
        <p:nvSpPr>
          <p:cNvPr id="4" name="Rectangle 4">
            <a:extLst>
              <a:ext uri="{FF2B5EF4-FFF2-40B4-BE49-F238E27FC236}">
                <a16:creationId xmlns:a16="http://schemas.microsoft.com/office/drawing/2014/main" id="{6457F15A-8F0C-D176-829D-53DB2DF4E449}"/>
              </a:ext>
            </a:extLst>
          </p:cNvPr>
          <p:cNvSpPr>
            <a:spLocks noChangeArrowheads="1"/>
          </p:cNvSpPr>
          <p:nvPr/>
        </p:nvSpPr>
        <p:spPr bwMode="auto">
          <a:xfrm>
            <a:off x="4504199" y="549062"/>
            <a:ext cx="6877642" cy="710485"/>
          </a:xfrm>
          <a:prstGeom prst="rect">
            <a:avLst/>
          </a:prstGeom>
          <a:noFill/>
          <a:ln w="9525">
            <a:noFill/>
            <a:miter lim="800000"/>
            <a:headEnd/>
            <a:tailEnd/>
          </a:ln>
        </p:spPr>
        <p:txBody>
          <a:bodyPr anchor="ctr"/>
          <a:lstStyle/>
          <a:p>
            <a:pPr algn="r" eaLnBrk="0" hangingPunct="0"/>
            <a:r>
              <a:rPr lang="en-US" altLang="zh-TW" sz="4000" b="1" dirty="0">
                <a:solidFill>
                  <a:srgbClr val="0000FF"/>
                </a:solidFill>
                <a:latin typeface="Calibri" panose="020F0502020204030204" pitchFamily="34" charset="0"/>
                <a:ea typeface="標楷體" panose="03000509000000000000" pitchFamily="65" charset="-120"/>
                <a:cs typeface="Calibri" panose="020F0502020204030204" pitchFamily="34" charset="0"/>
              </a:rPr>
              <a:t>UAV Defense Command Tower</a:t>
            </a:r>
            <a:r>
              <a:rPr lang="zh-TW" altLang="en-US" sz="4000" b="1" dirty="0">
                <a:solidFill>
                  <a:srgbClr val="1F1F26"/>
                </a:solidFill>
                <a:latin typeface="Calibri" panose="020F0502020204030204" pitchFamily="34" charset="0"/>
                <a:ea typeface="標楷體" panose="03000509000000000000" pitchFamily="65" charset="-120"/>
                <a:cs typeface="Calibri" panose="020F0502020204030204" pitchFamily="34" charset="0"/>
              </a:rPr>
              <a:t>                             </a:t>
            </a:r>
            <a:endParaRPr lang="en-US" altLang="zh-TW" sz="4000" b="1" dirty="0">
              <a:solidFill>
                <a:srgbClr val="1F1F26"/>
              </a:solidFill>
              <a:latin typeface="Calibri" panose="020F0502020204030204" pitchFamily="34" charset="0"/>
              <a:ea typeface="標楷體" panose="03000509000000000000" pitchFamily="65" charset="-120"/>
              <a:cs typeface="Calibri" panose="020F0502020204030204" pitchFamily="34" charset="0"/>
            </a:endParaRPr>
          </a:p>
          <a:p>
            <a:pPr algn="ctr" eaLnBrk="0" hangingPunct="0"/>
            <a:endParaRPr lang="en-US" altLang="zh-TW" sz="2800" b="1" dirty="0">
              <a:latin typeface="Calibri" panose="020F0502020204030204" pitchFamily="34" charset="0"/>
              <a:ea typeface="標楷體" panose="03000509000000000000" pitchFamily="65" charset="-120"/>
              <a:cs typeface="Calibri" panose="020F0502020204030204" pitchFamily="34" charset="0"/>
            </a:endParaRPr>
          </a:p>
          <a:p>
            <a:pPr algn="ctr" eaLnBrk="0" hangingPunct="0"/>
            <a:endParaRPr lang="zh-TW" altLang="en-US" sz="2800" b="1" dirty="0">
              <a:latin typeface="Calibri" panose="020F0502020204030204" pitchFamily="34" charset="0"/>
              <a:ea typeface="標楷體" panose="03000509000000000000" pitchFamily="65" charset="-120"/>
              <a:cs typeface="Calibri" panose="020F0502020204030204" pitchFamily="34" charset="0"/>
            </a:endParaRPr>
          </a:p>
        </p:txBody>
      </p:sp>
      <p:sp>
        <p:nvSpPr>
          <p:cNvPr id="5" name="Rectangle 4">
            <a:extLst>
              <a:ext uri="{FF2B5EF4-FFF2-40B4-BE49-F238E27FC236}">
                <a16:creationId xmlns:a16="http://schemas.microsoft.com/office/drawing/2014/main" id="{B3F84C81-F914-065B-3049-D5CB86B36D55}"/>
              </a:ext>
            </a:extLst>
          </p:cNvPr>
          <p:cNvSpPr>
            <a:spLocks noChangeArrowheads="1"/>
          </p:cNvSpPr>
          <p:nvPr/>
        </p:nvSpPr>
        <p:spPr bwMode="auto">
          <a:xfrm>
            <a:off x="4692986" y="3611017"/>
            <a:ext cx="6877642" cy="710485"/>
          </a:xfrm>
          <a:prstGeom prst="rect">
            <a:avLst/>
          </a:prstGeom>
          <a:noFill/>
          <a:ln w="9525">
            <a:noFill/>
            <a:miter lim="800000"/>
            <a:headEnd/>
            <a:tailEnd/>
          </a:ln>
        </p:spPr>
        <p:txBody>
          <a:bodyPr anchor="ctr"/>
          <a:lstStyle/>
          <a:p>
            <a:pPr algn="ctr" eaLnBrk="0" hangingPunct="0"/>
            <a:r>
              <a:rPr lang="en-US" altLang="zh-TW" sz="2800" b="1" dirty="0">
                <a:latin typeface="Calibri" panose="020F0502020204030204" pitchFamily="34" charset="0"/>
                <a:ea typeface="標楷體" panose="03000509000000000000" pitchFamily="65" charset="-120"/>
                <a:cs typeface="Calibri" panose="020F0502020204030204" pitchFamily="34" charset="0"/>
              </a:rPr>
              <a:t>Next Generation UAV RepeaterT-200</a:t>
            </a:r>
            <a:endParaRPr lang="zh-TW" altLang="en-US" sz="2800" b="1" dirty="0">
              <a:latin typeface="Calibri" panose="020F0502020204030204" pitchFamily="34" charset="0"/>
              <a:ea typeface="標楷體" panose="03000509000000000000" pitchFamily="65" charset="-120"/>
              <a:cs typeface="Calibri" panose="020F0502020204030204" pitchFamily="34" charset="0"/>
            </a:endParaRPr>
          </a:p>
        </p:txBody>
      </p:sp>
      <p:pic>
        <p:nvPicPr>
          <p:cNvPr id="6" name="圖片 5">
            <a:extLst>
              <a:ext uri="{FF2B5EF4-FFF2-40B4-BE49-F238E27FC236}">
                <a16:creationId xmlns:a16="http://schemas.microsoft.com/office/drawing/2014/main" id="{D89FE39F-2655-5019-438F-BFF7D25656B6}"/>
              </a:ext>
            </a:extLst>
          </p:cNvPr>
          <p:cNvPicPr>
            <a:picLocks noChangeAspect="1"/>
          </p:cNvPicPr>
          <p:nvPr/>
        </p:nvPicPr>
        <p:blipFill>
          <a:blip r:embed="rId4"/>
          <a:stretch>
            <a:fillRect/>
          </a:stretch>
        </p:blipFill>
        <p:spPr>
          <a:xfrm>
            <a:off x="6419003" y="4269925"/>
            <a:ext cx="5367598" cy="1768371"/>
          </a:xfrm>
          <a:prstGeom prst="rect">
            <a:avLst/>
          </a:prstGeom>
        </p:spPr>
      </p:pic>
      <p:sp>
        <p:nvSpPr>
          <p:cNvPr id="8" name="Rectangle 4">
            <a:extLst>
              <a:ext uri="{FF2B5EF4-FFF2-40B4-BE49-F238E27FC236}">
                <a16:creationId xmlns:a16="http://schemas.microsoft.com/office/drawing/2014/main" id="{62F423CB-CC3D-5001-0312-2BFD16F5EC21}"/>
              </a:ext>
            </a:extLst>
          </p:cNvPr>
          <p:cNvSpPr>
            <a:spLocks noChangeArrowheads="1"/>
          </p:cNvSpPr>
          <p:nvPr/>
        </p:nvSpPr>
        <p:spPr bwMode="auto">
          <a:xfrm>
            <a:off x="820398" y="1977759"/>
            <a:ext cx="1627411" cy="468249"/>
          </a:xfrm>
          <a:prstGeom prst="rect">
            <a:avLst/>
          </a:prstGeom>
          <a:noFill/>
          <a:ln w="9525">
            <a:noFill/>
            <a:miter lim="800000"/>
            <a:headEnd/>
            <a:tailEnd/>
          </a:ln>
        </p:spPr>
        <p:txBody>
          <a:bodyPr anchor="ctr"/>
          <a:lstStyle/>
          <a:p>
            <a:pPr eaLnBrk="0" hangingPunct="0"/>
            <a:endParaRPr lang="zh-TW" altLang="en-US" sz="1600" b="1" dirty="0">
              <a:latin typeface="Calibri" panose="020F0502020204030204" pitchFamily="34" charset="0"/>
              <a:ea typeface="標楷體" panose="03000509000000000000" pitchFamily="65" charset="-120"/>
              <a:cs typeface="Calibri" panose="020F0502020204030204" pitchFamily="34" charset="0"/>
            </a:endParaRPr>
          </a:p>
        </p:txBody>
      </p:sp>
      <p:sp>
        <p:nvSpPr>
          <p:cNvPr id="9" name="Rectangle 4">
            <a:extLst>
              <a:ext uri="{FF2B5EF4-FFF2-40B4-BE49-F238E27FC236}">
                <a16:creationId xmlns:a16="http://schemas.microsoft.com/office/drawing/2014/main" id="{23B8B420-ADB0-0B9B-E564-41797D907F20}"/>
              </a:ext>
            </a:extLst>
          </p:cNvPr>
          <p:cNvSpPr>
            <a:spLocks noChangeArrowheads="1"/>
          </p:cNvSpPr>
          <p:nvPr/>
        </p:nvSpPr>
        <p:spPr bwMode="auto">
          <a:xfrm>
            <a:off x="2894985" y="4816260"/>
            <a:ext cx="1735738" cy="468249"/>
          </a:xfrm>
          <a:prstGeom prst="rect">
            <a:avLst/>
          </a:prstGeom>
          <a:noFill/>
          <a:ln w="9525">
            <a:noFill/>
            <a:miter lim="800000"/>
            <a:headEnd/>
            <a:tailEnd/>
          </a:ln>
        </p:spPr>
        <p:txBody>
          <a:bodyPr anchor="ctr"/>
          <a:lstStyle/>
          <a:p>
            <a:pPr eaLnBrk="0" hangingPunct="0"/>
            <a:r>
              <a:rPr lang="en-US" altLang="zh-TW" sz="1600" b="1" dirty="0">
                <a:latin typeface="Calibri" panose="020F0502020204030204" pitchFamily="34" charset="0"/>
                <a:ea typeface="標楷體" panose="03000509000000000000" pitchFamily="65" charset="-120"/>
                <a:cs typeface="Calibri" panose="020F0502020204030204" pitchFamily="34" charset="0"/>
              </a:rPr>
              <a:t>MEC</a:t>
            </a:r>
            <a:r>
              <a:rPr lang="zh-TW" altLang="en-US" sz="1600" b="1" dirty="0">
                <a:latin typeface="Calibri" panose="020F0502020204030204" pitchFamily="34" charset="0"/>
                <a:ea typeface="標楷體" panose="03000509000000000000" pitchFamily="65" charset="-120"/>
                <a:cs typeface="Calibri" panose="020F0502020204030204" pitchFamily="34" charset="0"/>
              </a:rPr>
              <a:t>  </a:t>
            </a:r>
          </a:p>
        </p:txBody>
      </p:sp>
      <p:sp>
        <p:nvSpPr>
          <p:cNvPr id="10" name="Rectangle 4">
            <a:extLst>
              <a:ext uri="{FF2B5EF4-FFF2-40B4-BE49-F238E27FC236}">
                <a16:creationId xmlns:a16="http://schemas.microsoft.com/office/drawing/2014/main" id="{01B2A93A-CBC3-3656-7322-68C084AEE549}"/>
              </a:ext>
            </a:extLst>
          </p:cNvPr>
          <p:cNvSpPr>
            <a:spLocks noChangeArrowheads="1"/>
          </p:cNvSpPr>
          <p:nvPr/>
        </p:nvSpPr>
        <p:spPr bwMode="auto">
          <a:xfrm>
            <a:off x="338409" y="4035802"/>
            <a:ext cx="1928483" cy="376191"/>
          </a:xfrm>
          <a:prstGeom prst="rect">
            <a:avLst/>
          </a:prstGeom>
          <a:noFill/>
          <a:ln w="9525">
            <a:noFill/>
            <a:miter lim="800000"/>
            <a:headEnd/>
            <a:tailEnd/>
          </a:ln>
        </p:spPr>
        <p:txBody>
          <a:bodyPr anchor="ctr"/>
          <a:lstStyle/>
          <a:p>
            <a:pPr eaLnBrk="0" hangingPunct="0"/>
            <a:r>
              <a:rPr lang="en-US" altLang="zh-TW" sz="1600" b="1" dirty="0">
                <a:latin typeface="Calibri" panose="020F0502020204030204" pitchFamily="34" charset="0"/>
                <a:ea typeface="標楷體" panose="03000509000000000000" pitchFamily="65" charset="-120"/>
                <a:cs typeface="Calibri" panose="020F0502020204030204" pitchFamily="34" charset="0"/>
              </a:rPr>
              <a:t>portable satellite</a:t>
            </a:r>
            <a:endParaRPr lang="zh-TW" altLang="en-US" sz="1600" b="1" dirty="0">
              <a:latin typeface="Calibri" panose="020F0502020204030204" pitchFamily="34" charset="0"/>
              <a:ea typeface="標楷體" panose="03000509000000000000" pitchFamily="65" charset="-120"/>
              <a:cs typeface="Calibri" panose="020F0502020204030204" pitchFamily="34" charset="0"/>
            </a:endParaRPr>
          </a:p>
        </p:txBody>
      </p:sp>
      <p:pic>
        <p:nvPicPr>
          <p:cNvPr id="11" name="Picture 4">
            <a:extLst>
              <a:ext uri="{FF2B5EF4-FFF2-40B4-BE49-F238E27FC236}">
                <a16:creationId xmlns:a16="http://schemas.microsoft.com/office/drawing/2014/main" id="{6A08E96D-FA8A-85CA-54E4-133ADAEC68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204051"/>
            <a:ext cx="12192000" cy="672372"/>
          </a:xfrm>
          <a:prstGeom prst="rect">
            <a:avLst/>
          </a:prstGeom>
        </p:spPr>
      </p:pic>
      <p:sp>
        <p:nvSpPr>
          <p:cNvPr id="14" name="文字方塊 13">
            <a:extLst>
              <a:ext uri="{FF2B5EF4-FFF2-40B4-BE49-F238E27FC236}">
                <a16:creationId xmlns:a16="http://schemas.microsoft.com/office/drawing/2014/main" id="{4769D064-3C2C-23C3-F640-403F8BD58AF3}"/>
              </a:ext>
            </a:extLst>
          </p:cNvPr>
          <p:cNvSpPr txBox="1"/>
          <p:nvPr/>
        </p:nvSpPr>
        <p:spPr>
          <a:xfrm>
            <a:off x="488944" y="1996110"/>
            <a:ext cx="1958865" cy="400110"/>
          </a:xfrm>
          <a:prstGeom prst="rect">
            <a:avLst/>
          </a:prstGeom>
          <a:noFill/>
        </p:spPr>
        <p:txBody>
          <a:bodyPr wrap="square">
            <a:spAutoFit/>
          </a:bodyPr>
          <a:lstStyle/>
          <a:p>
            <a:r>
              <a:rPr lang="en-US" altLang="zh-TW" sz="2000" b="1" dirty="0">
                <a:latin typeface="Calibri" panose="020F0502020204030204" pitchFamily="34" charset="0"/>
                <a:cs typeface="Calibri" panose="020F0502020204030204" pitchFamily="34" charset="0"/>
              </a:rPr>
              <a:t>Anti-UAV Radar</a:t>
            </a:r>
            <a:endParaRPr lang="zh-TW" alt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1895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4E13F0E8-193E-40E2-88E5-EDFFCA24F490}"/>
              </a:ext>
            </a:extLst>
          </p:cNvPr>
          <p:cNvPicPr>
            <a:picLocks noChangeAspect="1"/>
          </p:cNvPicPr>
          <p:nvPr/>
        </p:nvPicPr>
        <p:blipFill>
          <a:blip r:embed="rId2"/>
          <a:stretch>
            <a:fillRect/>
          </a:stretch>
        </p:blipFill>
        <p:spPr>
          <a:xfrm>
            <a:off x="1202858" y="1728251"/>
            <a:ext cx="9786284" cy="4529613"/>
          </a:xfrm>
          <a:prstGeom prst="rect">
            <a:avLst/>
          </a:prstGeom>
        </p:spPr>
      </p:pic>
      <p:sp>
        <p:nvSpPr>
          <p:cNvPr id="15" name="Rectangle 2"/>
          <p:cNvSpPr>
            <a:spLocks noChangeArrowheads="1"/>
          </p:cNvSpPr>
          <p:nvPr/>
        </p:nvSpPr>
        <p:spPr bwMode="auto">
          <a:xfrm>
            <a:off x="3854824" y="724375"/>
            <a:ext cx="7924800" cy="100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endParaRPr kumimoji="0" lang="zh-TW" altLang="en-US" sz="4400" b="1" dirty="0">
              <a:solidFill>
                <a:srgbClr val="1F1F26"/>
              </a:solidFill>
              <a:latin typeface="標楷體" panose="03000509000000000000" pitchFamily="65" charset="-120"/>
              <a:ea typeface="標楷體" panose="03000509000000000000" pitchFamily="65" charset="-120"/>
            </a:endParaRPr>
          </a:p>
        </p:txBody>
      </p:sp>
      <p:sp>
        <p:nvSpPr>
          <p:cNvPr id="16" name="Title 4">
            <a:extLst>
              <a:ext uri="{FF2B5EF4-FFF2-40B4-BE49-F238E27FC236}">
                <a16:creationId xmlns:a16="http://schemas.microsoft.com/office/drawing/2014/main" id="{44A0257C-3D98-4E46-86D3-1B752C8374C9}"/>
              </a:ext>
            </a:extLst>
          </p:cNvPr>
          <p:cNvSpPr>
            <a:spLocks noGrp="1"/>
          </p:cNvSpPr>
          <p:nvPr>
            <p:ph type="title"/>
          </p:nvPr>
        </p:nvSpPr>
        <p:spPr>
          <a:xfrm>
            <a:off x="6304572" y="38843"/>
            <a:ext cx="4951412" cy="831033"/>
          </a:xfrm>
        </p:spPr>
        <p:txBody>
          <a:bodyPr>
            <a:normAutofit/>
          </a:bodyPr>
          <a:lstStyle/>
          <a:p>
            <a:r>
              <a:rPr lang="en-US" altLang="zh-TW" dirty="0">
                <a:latin typeface="Arial" panose="020B0604020202020204" pitchFamily="34" charset="0"/>
                <a:cs typeface="Arial" panose="020B0604020202020204" pitchFamily="34" charset="0"/>
              </a:rPr>
              <a:t>RAPTOR </a:t>
            </a:r>
            <a:r>
              <a:rPr lang="zh-TW" altLang="en-US" dirty="0">
                <a:latin typeface="Arial" panose="020B0604020202020204" pitchFamily="34" charset="0"/>
                <a:cs typeface="Arial" panose="020B0604020202020204" pitchFamily="34" charset="0"/>
              </a:rPr>
              <a:t>    </a:t>
            </a:r>
            <a:r>
              <a:rPr lang="en-US" altLang="zh-TW" dirty="0">
                <a:latin typeface="Arial" panose="020B0604020202020204" pitchFamily="34" charset="0"/>
                <a:cs typeface="Arial" panose="020B0604020202020204" pitchFamily="34" charset="0"/>
              </a:rPr>
              <a:t>T- 250</a:t>
            </a:r>
            <a:endParaRPr lang="en-US" dirty="0">
              <a:latin typeface="Arial" panose="020B0604020202020204" pitchFamily="34" charset="0"/>
              <a:cs typeface="Arial" panose="020B0604020202020204" pitchFamily="34" charset="0"/>
            </a:endParaRPr>
          </a:p>
        </p:txBody>
      </p:sp>
      <p:pic>
        <p:nvPicPr>
          <p:cNvPr id="2" name="Picture 20">
            <a:extLst>
              <a:ext uri="{FF2B5EF4-FFF2-40B4-BE49-F238E27FC236}">
                <a16:creationId xmlns:a16="http://schemas.microsoft.com/office/drawing/2014/main" id="{817F4751-0B3D-E963-B0A8-FC1A7E245D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206" y="0"/>
            <a:ext cx="2823473" cy="908720"/>
          </a:xfrm>
          <a:prstGeom prst="rect">
            <a:avLst/>
          </a:prstGeom>
        </p:spPr>
      </p:pic>
      <p:pic>
        <p:nvPicPr>
          <p:cNvPr id="3" name="Picture 4">
            <a:extLst>
              <a:ext uri="{FF2B5EF4-FFF2-40B4-BE49-F238E27FC236}">
                <a16:creationId xmlns:a16="http://schemas.microsoft.com/office/drawing/2014/main" id="{59BAE6C0-67B2-68D4-571C-0A57F1653C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257863"/>
            <a:ext cx="12192000" cy="618559"/>
          </a:xfrm>
          <a:prstGeom prst="rect">
            <a:avLst/>
          </a:prstGeom>
        </p:spPr>
      </p:pic>
      <p:sp>
        <p:nvSpPr>
          <p:cNvPr id="5" name="文字方塊 4">
            <a:extLst>
              <a:ext uri="{FF2B5EF4-FFF2-40B4-BE49-F238E27FC236}">
                <a16:creationId xmlns:a16="http://schemas.microsoft.com/office/drawing/2014/main" id="{736A4AA9-738D-B374-8AE4-5BE0295A1C2E}"/>
              </a:ext>
            </a:extLst>
          </p:cNvPr>
          <p:cNvSpPr txBox="1"/>
          <p:nvPr/>
        </p:nvSpPr>
        <p:spPr>
          <a:xfrm>
            <a:off x="412376" y="1076932"/>
            <a:ext cx="11757527" cy="612475"/>
          </a:xfrm>
          <a:prstGeom prst="rect">
            <a:avLst/>
          </a:prstGeom>
          <a:noFill/>
        </p:spPr>
        <p:txBody>
          <a:bodyPr wrap="square">
            <a:spAutoFit/>
          </a:bodyPr>
          <a:lstStyle/>
          <a:p>
            <a:pPr>
              <a:lnSpc>
                <a:spcPts val="4000"/>
              </a:lnSpc>
            </a:pPr>
            <a:r>
              <a:rPr lang="en-US" altLang="zh-TW" sz="4000" b="1" dirty="0">
                <a:solidFill>
                  <a:srgbClr val="0000FF"/>
                </a:solidFill>
                <a:latin typeface="Calibri" panose="020F0502020204030204" pitchFamily="34" charset="0"/>
                <a:cs typeface="Calibri" panose="020F0502020204030204" pitchFamily="34" charset="0"/>
              </a:rPr>
              <a:t>Unmanned Helicopter for Emergency Medical Service</a:t>
            </a:r>
          </a:p>
        </p:txBody>
      </p:sp>
    </p:spTree>
    <p:extLst>
      <p:ext uri="{BB962C8B-B14F-4D97-AF65-F5344CB8AC3E}">
        <p14:creationId xmlns:p14="http://schemas.microsoft.com/office/powerpoint/2010/main" val="4124932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47DEDD02-E913-2D11-800F-C10A3146A363}"/>
              </a:ext>
            </a:extLst>
          </p:cNvPr>
          <p:cNvPicPr>
            <a:picLocks noChangeAspect="1"/>
          </p:cNvPicPr>
          <p:nvPr/>
        </p:nvPicPr>
        <p:blipFill>
          <a:blip r:embed="rId2"/>
          <a:stretch>
            <a:fillRect/>
          </a:stretch>
        </p:blipFill>
        <p:spPr>
          <a:xfrm>
            <a:off x="902563" y="2322551"/>
            <a:ext cx="8570050" cy="4547965"/>
          </a:xfrm>
          <a:prstGeom prst="rect">
            <a:avLst/>
          </a:prstGeom>
        </p:spPr>
      </p:pic>
      <p:pic>
        <p:nvPicPr>
          <p:cNvPr id="3" name="Picture 20">
            <a:extLst>
              <a:ext uri="{FF2B5EF4-FFF2-40B4-BE49-F238E27FC236}">
                <a16:creationId xmlns:a16="http://schemas.microsoft.com/office/drawing/2014/main" id="{441E852D-4877-6FA4-C44E-284E920317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206" y="0"/>
            <a:ext cx="2823473" cy="908720"/>
          </a:xfrm>
          <a:prstGeom prst="rect">
            <a:avLst/>
          </a:prstGeom>
        </p:spPr>
      </p:pic>
      <p:sp>
        <p:nvSpPr>
          <p:cNvPr id="10" name="Rectangle 4">
            <a:extLst>
              <a:ext uri="{FF2B5EF4-FFF2-40B4-BE49-F238E27FC236}">
                <a16:creationId xmlns:a16="http://schemas.microsoft.com/office/drawing/2014/main" id="{6E64AB80-CA2E-75FF-2215-55402B60CF85}"/>
              </a:ext>
            </a:extLst>
          </p:cNvPr>
          <p:cNvSpPr>
            <a:spLocks noChangeArrowheads="1"/>
          </p:cNvSpPr>
          <p:nvPr/>
        </p:nvSpPr>
        <p:spPr bwMode="auto">
          <a:xfrm>
            <a:off x="3640319" y="1358397"/>
            <a:ext cx="5426213" cy="441627"/>
          </a:xfrm>
          <a:prstGeom prst="rect">
            <a:avLst/>
          </a:prstGeom>
          <a:noFill/>
          <a:ln w="9525">
            <a:noFill/>
            <a:miter lim="800000"/>
            <a:headEnd/>
            <a:tailEnd/>
          </a:ln>
        </p:spPr>
        <p:txBody>
          <a:bodyPr anchor="ctr"/>
          <a:lstStyle/>
          <a:p>
            <a:pPr algn="ctr" eaLnBrk="0" hangingPunct="0"/>
            <a:endParaRPr lang="zh-TW" altLang="en-US" sz="2400" b="1" dirty="0">
              <a:latin typeface="Arial" panose="020B0604020202020204" pitchFamily="34" charset="0"/>
              <a:ea typeface="標楷體" panose="03000509000000000000" pitchFamily="65" charset="-120"/>
              <a:cs typeface="Arial" panose="020B0604020202020204" pitchFamily="34" charset="0"/>
            </a:endParaRPr>
          </a:p>
        </p:txBody>
      </p:sp>
      <p:sp>
        <p:nvSpPr>
          <p:cNvPr id="12" name="文字方塊 11">
            <a:extLst>
              <a:ext uri="{FF2B5EF4-FFF2-40B4-BE49-F238E27FC236}">
                <a16:creationId xmlns:a16="http://schemas.microsoft.com/office/drawing/2014/main" id="{5D47F840-75EB-1AF2-F8A8-B90A0E6F3E4D}"/>
              </a:ext>
            </a:extLst>
          </p:cNvPr>
          <p:cNvSpPr txBox="1"/>
          <p:nvPr/>
        </p:nvSpPr>
        <p:spPr>
          <a:xfrm>
            <a:off x="1321530" y="554084"/>
            <a:ext cx="9265874" cy="1754326"/>
          </a:xfrm>
          <a:prstGeom prst="rect">
            <a:avLst/>
          </a:prstGeom>
          <a:noFill/>
        </p:spPr>
        <p:txBody>
          <a:bodyPr wrap="square">
            <a:spAutoFit/>
          </a:bodyPr>
          <a:lstStyle/>
          <a:p>
            <a:pPr algn="ctr"/>
            <a:endParaRPr lang="en-US" altLang="zh-TW" sz="3600" b="1" dirty="0">
              <a:solidFill>
                <a:srgbClr val="1F1F26"/>
              </a:solidFill>
              <a:latin typeface="Arial" panose="020B0604020202020204" pitchFamily="34" charset="0"/>
              <a:ea typeface="標楷體" panose="03000509000000000000" pitchFamily="65" charset="-120"/>
              <a:cs typeface="Arial" panose="020B0604020202020204" pitchFamily="34" charset="0"/>
            </a:endParaRPr>
          </a:p>
          <a:p>
            <a:pPr algn="ctr"/>
            <a:r>
              <a:rPr lang="en-US" altLang="zh-TW" sz="3600" b="1" dirty="0">
                <a:solidFill>
                  <a:srgbClr val="1F1F26"/>
                </a:solidFill>
                <a:latin typeface="Calibri" panose="020F0502020204030204" pitchFamily="34" charset="0"/>
                <a:ea typeface="標楷體" panose="03000509000000000000" pitchFamily="65" charset="-120"/>
                <a:cs typeface="Calibri" panose="020F0502020204030204" pitchFamily="34" charset="0"/>
              </a:rPr>
              <a:t>T400 Helicopter Approved and Funded by Taiwan’s Ministry of Economic Affairs</a:t>
            </a:r>
            <a:endParaRPr lang="zh-TW" altLang="en-US" sz="2400" b="1" dirty="0">
              <a:latin typeface="Calibri" panose="020F0502020204030204" pitchFamily="34" charset="0"/>
              <a:ea typeface="標楷體" panose="03000509000000000000" pitchFamily="65" charset="-120"/>
              <a:cs typeface="Calibri" panose="020F0502020204030204" pitchFamily="34" charset="0"/>
            </a:endParaRPr>
          </a:p>
        </p:txBody>
      </p:sp>
      <p:sp>
        <p:nvSpPr>
          <p:cNvPr id="4" name="文字方塊 3">
            <a:extLst>
              <a:ext uri="{FF2B5EF4-FFF2-40B4-BE49-F238E27FC236}">
                <a16:creationId xmlns:a16="http://schemas.microsoft.com/office/drawing/2014/main" id="{66F52625-32F7-72BB-C205-E321F3283695}"/>
              </a:ext>
            </a:extLst>
          </p:cNvPr>
          <p:cNvSpPr txBox="1"/>
          <p:nvPr/>
        </p:nvSpPr>
        <p:spPr>
          <a:xfrm>
            <a:off x="3043238" y="166592"/>
            <a:ext cx="8872537" cy="954107"/>
          </a:xfrm>
          <a:prstGeom prst="rect">
            <a:avLst/>
          </a:prstGeom>
          <a:noFill/>
        </p:spPr>
        <p:txBody>
          <a:bodyPr wrap="square">
            <a:spAutoFit/>
          </a:bodyPr>
          <a:lstStyle/>
          <a:p>
            <a:r>
              <a:rPr lang="en-US" altLang="zh-TW" sz="2800" b="1" dirty="0"/>
              <a:t>Thunder Tiger Technology military-civilian common cutting-edge long-range unmanned helicopter</a:t>
            </a:r>
            <a:endParaRPr lang="zh-TW" altLang="en-US" sz="2800" b="1" dirty="0"/>
          </a:p>
        </p:txBody>
      </p:sp>
    </p:spTree>
    <p:extLst>
      <p:ext uri="{BB962C8B-B14F-4D97-AF65-F5344CB8AC3E}">
        <p14:creationId xmlns:p14="http://schemas.microsoft.com/office/powerpoint/2010/main" val="3333303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A8BEB1A-044D-3C70-802F-50BF99D9974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5637" r="8408"/>
          <a:stretch/>
        </p:blipFill>
        <p:spPr>
          <a:xfrm>
            <a:off x="374881" y="1455938"/>
            <a:ext cx="11521197" cy="5402062"/>
          </a:xfrm>
          <a:prstGeom prst="rect">
            <a:avLst/>
          </a:prstGeom>
        </p:spPr>
      </p:pic>
      <p:pic>
        <p:nvPicPr>
          <p:cNvPr id="3" name="Picture 20">
            <a:extLst>
              <a:ext uri="{FF2B5EF4-FFF2-40B4-BE49-F238E27FC236}">
                <a16:creationId xmlns:a16="http://schemas.microsoft.com/office/drawing/2014/main" id="{441E852D-4877-6FA4-C44E-284E920317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206" y="0"/>
            <a:ext cx="2823473" cy="908720"/>
          </a:xfrm>
          <a:prstGeom prst="rect">
            <a:avLst/>
          </a:prstGeom>
        </p:spPr>
      </p:pic>
      <p:sp>
        <p:nvSpPr>
          <p:cNvPr id="10" name="Rectangle 4">
            <a:extLst>
              <a:ext uri="{FF2B5EF4-FFF2-40B4-BE49-F238E27FC236}">
                <a16:creationId xmlns:a16="http://schemas.microsoft.com/office/drawing/2014/main" id="{6E64AB80-CA2E-75FF-2215-55402B60CF85}"/>
              </a:ext>
            </a:extLst>
          </p:cNvPr>
          <p:cNvSpPr>
            <a:spLocks noChangeArrowheads="1"/>
          </p:cNvSpPr>
          <p:nvPr/>
        </p:nvSpPr>
        <p:spPr bwMode="auto">
          <a:xfrm>
            <a:off x="3640319" y="1358397"/>
            <a:ext cx="5426213" cy="441627"/>
          </a:xfrm>
          <a:prstGeom prst="rect">
            <a:avLst/>
          </a:prstGeom>
          <a:noFill/>
          <a:ln w="9525">
            <a:noFill/>
            <a:miter lim="800000"/>
            <a:headEnd/>
            <a:tailEnd/>
          </a:ln>
        </p:spPr>
        <p:txBody>
          <a:bodyPr anchor="ctr"/>
          <a:lstStyle/>
          <a:p>
            <a:pPr algn="ctr" eaLnBrk="0" hangingPunct="0"/>
            <a:endParaRPr lang="zh-TW" altLang="en-US" sz="2400" b="1" dirty="0">
              <a:latin typeface="Arial" panose="020B0604020202020204" pitchFamily="34" charset="0"/>
              <a:ea typeface="標楷體" panose="03000509000000000000" pitchFamily="65" charset="-120"/>
              <a:cs typeface="Arial" panose="020B0604020202020204" pitchFamily="34" charset="0"/>
            </a:endParaRPr>
          </a:p>
        </p:txBody>
      </p:sp>
      <p:sp>
        <p:nvSpPr>
          <p:cNvPr id="12" name="文字方塊 11">
            <a:extLst>
              <a:ext uri="{FF2B5EF4-FFF2-40B4-BE49-F238E27FC236}">
                <a16:creationId xmlns:a16="http://schemas.microsoft.com/office/drawing/2014/main" id="{5D47F840-75EB-1AF2-F8A8-B90A0E6F3E4D}"/>
              </a:ext>
            </a:extLst>
          </p:cNvPr>
          <p:cNvSpPr txBox="1"/>
          <p:nvPr/>
        </p:nvSpPr>
        <p:spPr>
          <a:xfrm>
            <a:off x="2630204" y="133429"/>
            <a:ext cx="9674246" cy="1200329"/>
          </a:xfrm>
          <a:prstGeom prst="rect">
            <a:avLst/>
          </a:prstGeom>
          <a:noFill/>
        </p:spPr>
        <p:txBody>
          <a:bodyPr wrap="square">
            <a:spAutoFit/>
          </a:bodyPr>
          <a:lstStyle/>
          <a:p>
            <a:pPr algn="ctr"/>
            <a:r>
              <a:rPr lang="zh-TW" altLang="en-US" sz="3600" b="1" dirty="0">
                <a:solidFill>
                  <a:srgbClr val="1F1F26"/>
                </a:solidFill>
                <a:latin typeface="標楷體" panose="03000509000000000000" pitchFamily="65" charset="-120"/>
                <a:ea typeface="標楷體" panose="03000509000000000000" pitchFamily="65" charset="-120"/>
              </a:rPr>
              <a:t>雷虎科技軍民通用尖端長程無人直升機</a:t>
            </a:r>
            <a:r>
              <a:rPr lang="en-US" altLang="zh-TW" sz="3600" b="1" dirty="0">
                <a:solidFill>
                  <a:srgbClr val="1F1F26"/>
                </a:solidFill>
                <a:latin typeface="Arial" panose="020B0604020202020204" pitchFamily="34" charset="0"/>
                <a:ea typeface="標楷體" panose="03000509000000000000" pitchFamily="65" charset="-120"/>
                <a:cs typeface="Arial" panose="020B0604020202020204" pitchFamily="34" charset="0"/>
              </a:rPr>
              <a:t>T400</a:t>
            </a:r>
            <a:endParaRPr lang="zh-TW" altLang="en-US" sz="3600" b="1" dirty="0">
              <a:solidFill>
                <a:srgbClr val="1F1F26"/>
              </a:solidFill>
              <a:latin typeface="Arial" panose="020B0604020202020204" pitchFamily="34" charset="0"/>
              <a:ea typeface="標楷體" panose="03000509000000000000" pitchFamily="65" charset="-120"/>
              <a:cs typeface="Arial" panose="020B0604020202020204" pitchFamily="34" charset="0"/>
            </a:endParaRPr>
          </a:p>
          <a:p>
            <a:r>
              <a:rPr lang="en-US" altLang="zh-TW" sz="3600" b="1" dirty="0">
                <a:latin typeface="Calibri" panose="020F0502020204030204" pitchFamily="34" charset="0"/>
                <a:ea typeface="標楷體" panose="03000509000000000000" pitchFamily="65" charset="-120"/>
                <a:cs typeface="Calibri" panose="020F0502020204030204" pitchFamily="34" charset="0"/>
              </a:rPr>
              <a:t>The prototype is expected to be exhibited in 2023</a:t>
            </a:r>
            <a:endParaRPr lang="zh-TW" altLang="en-US" sz="3600" b="1" dirty="0">
              <a:latin typeface="Calibri" panose="020F0502020204030204" pitchFamily="34" charset="0"/>
              <a:ea typeface="標楷體" panose="03000509000000000000" pitchFamily="65" charset="-120"/>
              <a:cs typeface="Calibri" panose="020F0502020204030204" pitchFamily="34" charset="0"/>
            </a:endParaRPr>
          </a:p>
        </p:txBody>
      </p:sp>
    </p:spTree>
    <p:extLst>
      <p:ext uri="{BB962C8B-B14F-4D97-AF65-F5344CB8AC3E}">
        <p14:creationId xmlns:p14="http://schemas.microsoft.com/office/powerpoint/2010/main" val="6917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a:extLst>
              <a:ext uri="{FF2B5EF4-FFF2-40B4-BE49-F238E27FC236}">
                <a16:creationId xmlns:a16="http://schemas.microsoft.com/office/drawing/2014/main" id="{6498651D-E0A2-4E40-8CAE-3514C6139A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627782" cy="930854"/>
          </a:xfrm>
          <a:prstGeom prst="rect">
            <a:avLst/>
          </a:prstGeom>
        </p:spPr>
      </p:pic>
      <p:sp>
        <p:nvSpPr>
          <p:cNvPr id="6" name="Rectangle 4">
            <a:extLst>
              <a:ext uri="{FF2B5EF4-FFF2-40B4-BE49-F238E27FC236}">
                <a16:creationId xmlns:a16="http://schemas.microsoft.com/office/drawing/2014/main" id="{F817594F-179D-44E4-90C7-883DB9BCB2DD}"/>
              </a:ext>
            </a:extLst>
          </p:cNvPr>
          <p:cNvSpPr>
            <a:spLocks noChangeArrowheads="1"/>
          </p:cNvSpPr>
          <p:nvPr/>
        </p:nvSpPr>
        <p:spPr bwMode="auto">
          <a:xfrm>
            <a:off x="3047260" y="1556809"/>
            <a:ext cx="5679489" cy="693354"/>
          </a:xfrm>
          <a:prstGeom prst="rect">
            <a:avLst/>
          </a:prstGeom>
          <a:noFill/>
          <a:ln w="9525">
            <a:noFill/>
            <a:miter lim="800000"/>
            <a:headEnd/>
            <a:tailEnd/>
          </a:ln>
        </p:spPr>
        <p:txBody>
          <a:bodyPr anchor="ctr"/>
          <a:lstStyle/>
          <a:p>
            <a:pPr algn="ctr" eaLnBrk="0" hangingPunct="0"/>
            <a:r>
              <a:rPr lang="en-US" altLang="zh-TW" sz="2800" b="1" dirty="0">
                <a:latin typeface="Calibri" panose="020F0502020204030204" pitchFamily="34" charset="0"/>
                <a:ea typeface="標楷體" panose="03000509000000000000" pitchFamily="65" charset="-120"/>
                <a:cs typeface="Calibri" panose="020F0502020204030204" pitchFamily="34" charset="0"/>
              </a:rPr>
              <a:t>T-400 unmanned helicopter </a:t>
            </a:r>
            <a:endParaRPr lang="zh-TW" altLang="en-US" sz="2800" b="1" dirty="0">
              <a:latin typeface="Calibri" panose="020F0502020204030204" pitchFamily="34" charset="0"/>
              <a:ea typeface="標楷體" panose="03000509000000000000" pitchFamily="65" charset="-120"/>
              <a:cs typeface="Calibri" panose="020F0502020204030204" pitchFamily="34" charset="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09" y="4313858"/>
            <a:ext cx="5613654" cy="2448509"/>
          </a:xfrm>
          <a:prstGeom prst="rect">
            <a:avLst/>
          </a:prstGeom>
        </p:spPr>
      </p:pic>
      <p:pic>
        <p:nvPicPr>
          <p:cNvPr id="9" name="圖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0763" y="2376342"/>
            <a:ext cx="2997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70850" y="2376342"/>
            <a:ext cx="36020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387454"/>
            <a:ext cx="42640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sraeli Firm Unveils Armed, Unmanned Helicop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1318" y="4313859"/>
            <a:ext cx="4182026" cy="244850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2">
            <a:extLst>
              <a:ext uri="{FF2B5EF4-FFF2-40B4-BE49-F238E27FC236}">
                <a16:creationId xmlns:a16="http://schemas.microsoft.com/office/drawing/2014/main" id="{488CF463-2869-683E-9BF2-9295642C0A05}"/>
              </a:ext>
            </a:extLst>
          </p:cNvPr>
          <p:cNvSpPr>
            <a:spLocks noChangeArrowheads="1"/>
          </p:cNvSpPr>
          <p:nvPr/>
        </p:nvSpPr>
        <p:spPr bwMode="auto">
          <a:xfrm>
            <a:off x="4160973" y="148442"/>
            <a:ext cx="8031027" cy="93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lnSpc>
                <a:spcPts val="4600"/>
              </a:lnSpc>
            </a:pPr>
            <a:r>
              <a:rPr kumimoji="0" lang="en-US" altLang="zh-TW" sz="4000" b="1" dirty="0">
                <a:solidFill>
                  <a:srgbClr val="1F1F26"/>
                </a:solidFill>
                <a:latin typeface="Calibri" panose="020F0502020204030204" pitchFamily="34" charset="0"/>
                <a:ea typeface="標楷體" panose="03000509000000000000" pitchFamily="65" charset="-120"/>
                <a:cs typeface="Calibri" panose="020F0502020204030204" pitchFamily="34" charset="0"/>
              </a:rPr>
              <a:t>T-400 Military and </a:t>
            </a:r>
          </a:p>
          <a:p>
            <a:pPr>
              <a:lnSpc>
                <a:spcPts val="4600"/>
              </a:lnSpc>
            </a:pPr>
            <a:r>
              <a:rPr kumimoji="0" lang="en-US" altLang="zh-TW" sz="4000" b="1" dirty="0">
                <a:solidFill>
                  <a:srgbClr val="1F1F26"/>
                </a:solidFill>
                <a:latin typeface="Calibri" panose="020F0502020204030204" pitchFamily="34" charset="0"/>
                <a:ea typeface="標楷體" panose="03000509000000000000" pitchFamily="65" charset="-120"/>
                <a:cs typeface="Calibri" panose="020F0502020204030204" pitchFamily="34" charset="0"/>
              </a:rPr>
              <a:t>Civilian General Purposes UAV</a:t>
            </a:r>
            <a:endParaRPr kumimoji="0" lang="zh-TW" altLang="en-US" sz="4000" b="1" dirty="0">
              <a:solidFill>
                <a:srgbClr val="1F1F26"/>
              </a:solidFill>
              <a:latin typeface="Calibri" panose="020F0502020204030204" pitchFamily="34" charset="0"/>
              <a:ea typeface="標楷體" panose="03000509000000000000" pitchFamily="65" charset="-120"/>
              <a:cs typeface="Calibri" panose="020F0502020204030204" pitchFamily="34" charset="0"/>
            </a:endParaRPr>
          </a:p>
        </p:txBody>
      </p:sp>
      <p:pic>
        <p:nvPicPr>
          <p:cNvPr id="4" name="圖片 3">
            <a:extLst>
              <a:ext uri="{FF2B5EF4-FFF2-40B4-BE49-F238E27FC236}">
                <a16:creationId xmlns:a16="http://schemas.microsoft.com/office/drawing/2014/main" id="{5BA4F492-A32B-F740-26FB-86BD54E1FAA5}"/>
              </a:ext>
            </a:extLst>
          </p:cNvPr>
          <p:cNvPicPr>
            <a:picLocks noChangeAspect="1"/>
          </p:cNvPicPr>
          <p:nvPr/>
        </p:nvPicPr>
        <p:blipFill rotWithShape="1">
          <a:blip r:embed="rId8"/>
          <a:srcRect l="10232" t="33610" r="18929" b="29766"/>
          <a:stretch/>
        </p:blipFill>
        <p:spPr>
          <a:xfrm>
            <a:off x="8265111" y="1147941"/>
            <a:ext cx="3849884" cy="1308197"/>
          </a:xfrm>
          <a:prstGeom prst="rect">
            <a:avLst/>
          </a:prstGeom>
        </p:spPr>
      </p:pic>
    </p:spTree>
    <p:extLst>
      <p:ext uri="{BB962C8B-B14F-4D97-AF65-F5344CB8AC3E}">
        <p14:creationId xmlns:p14="http://schemas.microsoft.com/office/powerpoint/2010/main" val="3495483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3F61C722-CCB0-6ABF-3BD4-A148262BBE39}"/>
              </a:ext>
            </a:extLst>
          </p:cNvPr>
          <p:cNvSpPr txBox="1">
            <a:spLocks/>
          </p:cNvSpPr>
          <p:nvPr/>
        </p:nvSpPr>
        <p:spPr>
          <a:xfrm>
            <a:off x="579912" y="2627089"/>
            <a:ext cx="10985739" cy="3024249"/>
          </a:xfrm>
          <a:prstGeom prst="rect">
            <a:avLst/>
          </a:prstGeom>
        </p:spPr>
        <p:txBody>
          <a:bodyPr>
            <a:noAutofit/>
          </a:bodyPr>
          <a:lstStyle>
            <a:lvl1pPr marL="469900" indent="-469900" algn="l" rtl="0" eaLnBrk="1" fontAlgn="base" hangingPunct="1">
              <a:spcBef>
                <a:spcPct val="20000"/>
              </a:spcBef>
              <a:spcAft>
                <a:spcPct val="0"/>
              </a:spcAft>
              <a:buClr>
                <a:schemeClr val="accent2"/>
              </a:buClr>
              <a:buFont typeface="Wingdings" panose="05000000000000000000" pitchFamily="2" charset="2"/>
              <a:buChar char="o"/>
              <a:defRPr kumimoji="1" sz="2000">
                <a:solidFill>
                  <a:schemeClr val="tx1"/>
                </a:solidFill>
                <a:latin typeface="+mn-lt"/>
                <a:ea typeface="+mn-ea"/>
                <a:cs typeface="+mn-cs"/>
              </a:defRPr>
            </a:lvl1pPr>
            <a:lvl2pPr marL="908050" indent="-436563" algn="l" rtl="0" eaLnBrk="1" fontAlgn="base" hangingPunct="1">
              <a:spcBef>
                <a:spcPct val="20000"/>
              </a:spcBef>
              <a:spcAft>
                <a:spcPct val="0"/>
              </a:spcAft>
              <a:buClr>
                <a:schemeClr val="accent2"/>
              </a:buClr>
              <a:buFont typeface="Wingdings" panose="05000000000000000000" pitchFamily="2" charset="2"/>
              <a:buChar char="n"/>
              <a:defRPr kumimoji="1" sz="2800">
                <a:solidFill>
                  <a:schemeClr val="tx1"/>
                </a:solidFill>
                <a:latin typeface="+mn-lt"/>
                <a:ea typeface="+mn-ea"/>
              </a:defRPr>
            </a:lvl2pPr>
            <a:lvl3pPr marL="1304925" indent="-395288" algn="l" rtl="0" eaLnBrk="1" fontAlgn="base" hangingPunct="1">
              <a:spcBef>
                <a:spcPct val="20000"/>
              </a:spcBef>
              <a:spcAft>
                <a:spcPct val="0"/>
              </a:spcAft>
              <a:buClr>
                <a:schemeClr val="accent2"/>
              </a:buClr>
              <a:buFont typeface="Wingdings" panose="05000000000000000000" pitchFamily="2" charset="2"/>
              <a:buChar char="o"/>
              <a:defRPr kumimoji="1" sz="1600">
                <a:solidFill>
                  <a:schemeClr val="tx1"/>
                </a:solidFill>
                <a:latin typeface="+mn-lt"/>
                <a:ea typeface="+mn-ea"/>
              </a:defRPr>
            </a:lvl3pPr>
            <a:lvl4pPr marL="1693863" indent="-387350" algn="l" rtl="0" eaLnBrk="1" fontAlgn="base" hangingPunct="1">
              <a:spcBef>
                <a:spcPct val="20000"/>
              </a:spcBef>
              <a:spcAft>
                <a:spcPct val="0"/>
              </a:spcAft>
              <a:buClr>
                <a:schemeClr val="accent2"/>
              </a:buClr>
              <a:buFont typeface="Wingdings" panose="05000000000000000000" pitchFamily="2" charset="2"/>
              <a:buChar char="n"/>
              <a:defRPr kumimoji="1" sz="1400">
                <a:solidFill>
                  <a:schemeClr val="tx1"/>
                </a:solidFill>
                <a:latin typeface="+mn-lt"/>
                <a:ea typeface="+mn-ea"/>
              </a:defRPr>
            </a:lvl4pPr>
            <a:lvl5pPr marL="2093913" indent="-398463" algn="l" rtl="0" eaLnBrk="1" fontAlgn="base" hangingPunct="1">
              <a:spcBef>
                <a:spcPct val="25000"/>
              </a:spcBef>
              <a:spcAft>
                <a:spcPct val="0"/>
              </a:spcAft>
              <a:buClr>
                <a:schemeClr val="accent2"/>
              </a:buClr>
              <a:buFont typeface="Wingdings" panose="05000000000000000000" pitchFamily="2" charset="2"/>
              <a:buChar char="§"/>
              <a:defRPr kumimoji="1" sz="1200">
                <a:solidFill>
                  <a:schemeClr val="tx1"/>
                </a:solidFill>
                <a:latin typeface="+mn-lt"/>
                <a:ea typeface="+mn-ea"/>
              </a:defRPr>
            </a:lvl5pPr>
            <a:lvl6pPr marL="25511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6pPr>
            <a:lvl7pPr marL="30083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7pPr>
            <a:lvl8pPr marL="34655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8pPr>
            <a:lvl9pPr marL="39227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9pPr>
          </a:lstStyle>
          <a:p>
            <a:pPr algn="just">
              <a:spcBef>
                <a:spcPts val="600"/>
              </a:spcBef>
              <a:spcAft>
                <a:spcPts val="1200"/>
              </a:spcAft>
              <a:buFont typeface="Wingdings" panose="05000000000000000000" pitchFamily="2" charset="2"/>
              <a:buNone/>
            </a:pPr>
            <a:r>
              <a:rPr lang="zh-TW" altLang="en-US" sz="3600" b="1" kern="0" dirty="0">
                <a:latin typeface="+mn-ea"/>
                <a:cs typeface="Times New Roman" panose="02020603050405020304" pitchFamily="18" charset="0"/>
              </a:rPr>
              <a:t>˙</a:t>
            </a:r>
            <a:r>
              <a:rPr lang="zh-TW" altLang="en-US" sz="3600" b="1" kern="0" dirty="0">
                <a:latin typeface="Times New Roman" panose="02020603050405020304" pitchFamily="18" charset="0"/>
                <a:ea typeface="標楷體" panose="03000509000000000000" pitchFamily="65" charset="-120"/>
                <a:cs typeface="Times New Roman" panose="02020603050405020304" pitchFamily="18" charset="0"/>
              </a:rPr>
              <a:t>依經濟部工業局</a:t>
            </a:r>
            <a:r>
              <a:rPr lang="en-US" altLang="zh-TW" sz="3600" b="1" kern="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3600" b="1" kern="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3600" b="1" kern="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600" b="1" kern="0" dirty="0">
                <a:latin typeface="Times New Roman" panose="02020603050405020304" pitchFamily="18" charset="0"/>
                <a:ea typeface="標楷體" panose="03000509000000000000" pitchFamily="65" charset="-120"/>
                <a:cs typeface="Times New Roman" panose="02020603050405020304" pitchFamily="18" charset="0"/>
              </a:rPr>
              <a:t>日公告「軍用商規無人機系統整合主導廠商遴選作業要點申請須知」  辦法辦理。</a:t>
            </a:r>
            <a:endParaRPr lang="en-US" altLang="zh-TW" sz="3600" b="1" kern="0" dirty="0">
              <a:latin typeface="Times New Roman" panose="02020603050405020304" pitchFamily="18" charset="0"/>
              <a:ea typeface="標楷體" panose="03000509000000000000" pitchFamily="65" charset="-120"/>
              <a:cs typeface="Times New Roman" panose="02020603050405020304" pitchFamily="18" charset="0"/>
            </a:endParaRPr>
          </a:p>
          <a:p>
            <a:pPr algn="just">
              <a:spcBef>
                <a:spcPts val="500"/>
              </a:spcBef>
              <a:buFont typeface="Wingdings" panose="05000000000000000000" pitchFamily="2" charset="2"/>
              <a:buNone/>
            </a:pPr>
            <a:r>
              <a:rPr lang="zh-TW" altLang="en-US" sz="3600" b="1" kern="0" dirty="0">
                <a:latin typeface="+mn-ea"/>
                <a:cs typeface="Times New Roman" panose="02020603050405020304" pitchFamily="18" charset="0"/>
              </a:rPr>
              <a:t>˙</a:t>
            </a:r>
            <a:r>
              <a:rPr lang="zh-TW" altLang="en-US" sz="3600" b="1" kern="0" dirty="0">
                <a:latin typeface="Times New Roman" panose="02020603050405020304" pitchFamily="18" charset="0"/>
                <a:ea typeface="標楷體" panose="03000509000000000000" pitchFamily="65" charset="-120"/>
                <a:cs typeface="Times New Roman" panose="02020603050405020304" pitchFamily="18" charset="0"/>
              </a:rPr>
              <a:t>「雷虎科技」申請本次「軍用商規無人機統整合主導廠商遴選計畫」之「三類</a:t>
            </a:r>
            <a:r>
              <a:rPr lang="en-US" altLang="zh-TW" sz="3600" b="1" kern="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600" b="1" kern="0" dirty="0">
                <a:latin typeface="Times New Roman" panose="02020603050405020304" pitchFamily="18" charset="0"/>
                <a:ea typeface="標楷體" panose="03000509000000000000" pitchFamily="65" charset="-120"/>
                <a:cs typeface="Times New Roman" panose="02020603050405020304" pitchFamily="18" charset="0"/>
              </a:rPr>
              <a:t>款機型」</a:t>
            </a:r>
            <a:endParaRPr lang="en-US" altLang="zh-TW" sz="3600" b="1" kern="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2">
            <a:extLst>
              <a:ext uri="{FF2B5EF4-FFF2-40B4-BE49-F238E27FC236}">
                <a16:creationId xmlns:a16="http://schemas.microsoft.com/office/drawing/2014/main" id="{6066C559-C6AB-F632-877F-73D83D1092B6}"/>
              </a:ext>
            </a:extLst>
          </p:cNvPr>
          <p:cNvSpPr>
            <a:spLocks noChangeArrowheads="1"/>
          </p:cNvSpPr>
          <p:nvPr/>
        </p:nvSpPr>
        <p:spPr bwMode="auto">
          <a:xfrm>
            <a:off x="985659" y="-90196"/>
            <a:ext cx="10857152" cy="75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endParaRPr kumimoji="0" lang="zh-TW" altLang="en-US" sz="4000" b="1" dirty="0">
              <a:solidFill>
                <a:srgbClr val="1F1F26"/>
              </a:solidFill>
              <a:latin typeface="Arial" panose="020B0604020202020204" pitchFamily="34" charset="0"/>
              <a:ea typeface="標楷體" panose="03000509000000000000" pitchFamily="65" charset="-120"/>
              <a:cs typeface="Arial" panose="020B0604020202020204" pitchFamily="34" charset="0"/>
            </a:endParaRPr>
          </a:p>
        </p:txBody>
      </p:sp>
      <p:sp>
        <p:nvSpPr>
          <p:cNvPr id="5" name="文字方塊 4">
            <a:extLst>
              <a:ext uri="{FF2B5EF4-FFF2-40B4-BE49-F238E27FC236}">
                <a16:creationId xmlns:a16="http://schemas.microsoft.com/office/drawing/2014/main" id="{B42A7A15-C500-3C47-87DF-D3AE830F195A}"/>
              </a:ext>
            </a:extLst>
          </p:cNvPr>
          <p:cNvSpPr txBox="1"/>
          <p:nvPr/>
        </p:nvSpPr>
        <p:spPr>
          <a:xfrm>
            <a:off x="579914" y="83257"/>
            <a:ext cx="10985738" cy="1754326"/>
          </a:xfrm>
          <a:prstGeom prst="rect">
            <a:avLst/>
          </a:prstGeom>
          <a:noFill/>
        </p:spPr>
        <p:txBody>
          <a:bodyPr wrap="square">
            <a:spAutoFit/>
          </a:bodyPr>
          <a:lstStyle/>
          <a:p>
            <a:pPr algn="ctr"/>
            <a:r>
              <a:rPr lang="en-US" altLang="zh-TW" sz="3600" b="1" dirty="0">
                <a:solidFill>
                  <a:srgbClr val="0000FF"/>
                </a:solidFill>
                <a:latin typeface="Calibri" panose="020F0502020204030204" pitchFamily="34" charset="0"/>
                <a:cs typeface="Calibri" panose="020F0502020204030204" pitchFamily="34" charset="0"/>
              </a:rPr>
              <a:t>Taiwan Government’s Initiatives to Select Leading Local Taiwanese UAV Manufacturers to be Awarded with Drone Projects and Orders in the Future </a:t>
            </a:r>
            <a:endParaRPr lang="zh-TW" altLang="en-US" sz="3600"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24662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a:extLst>
              <a:ext uri="{FF2B5EF4-FFF2-40B4-BE49-F238E27FC236}">
                <a16:creationId xmlns:a16="http://schemas.microsoft.com/office/drawing/2014/main" id="{73989559-57B6-DC51-267D-A6C6AF43C712}"/>
              </a:ext>
            </a:extLst>
          </p:cNvPr>
          <p:cNvSpPr txBox="1">
            <a:spLocks/>
          </p:cNvSpPr>
          <p:nvPr/>
        </p:nvSpPr>
        <p:spPr>
          <a:xfrm>
            <a:off x="625986" y="-61043"/>
            <a:ext cx="10096100" cy="891250"/>
          </a:xfrm>
        </p:spPr>
        <p:txBody>
          <a:bodyPr/>
          <a:lstStyle>
            <a:lvl1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cs typeface="+mj-cs"/>
              </a:defRPr>
            </a:lvl1pPr>
            <a:lvl2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2pPr>
            <a:lvl3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3pPr>
            <a:lvl4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4pPr>
            <a:lvl5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6pPr>
            <a:lvl7pPr marL="9144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7pPr>
            <a:lvl8pPr marL="13716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8pPr>
            <a:lvl9pPr marL="18288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9pPr>
          </a:lstStyle>
          <a:p>
            <a:endParaRPr lang="zh-TW" altLang="en-US" sz="4000" kern="0" dirty="0"/>
          </a:p>
        </p:txBody>
      </p:sp>
      <p:sp>
        <p:nvSpPr>
          <p:cNvPr id="6" name="Rectangle 2">
            <a:extLst>
              <a:ext uri="{FF2B5EF4-FFF2-40B4-BE49-F238E27FC236}">
                <a16:creationId xmlns:a16="http://schemas.microsoft.com/office/drawing/2014/main" id="{AD213389-912F-6F7B-081A-D508A6484009}"/>
              </a:ext>
            </a:extLst>
          </p:cNvPr>
          <p:cNvSpPr>
            <a:spLocks noChangeArrowheads="1"/>
          </p:cNvSpPr>
          <p:nvPr/>
        </p:nvSpPr>
        <p:spPr bwMode="auto">
          <a:xfrm>
            <a:off x="1702952" y="1052512"/>
            <a:ext cx="10096101"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spcAft>
                <a:spcPts val="600"/>
              </a:spcAft>
            </a:pPr>
            <a:r>
              <a:rPr lang="en-US" altLang="zh-TW" sz="3600" b="1" dirty="0">
                <a:latin typeface="Calibri" panose="020F0502020204030204" pitchFamily="34" charset="0"/>
                <a:ea typeface="標楷體" panose="03000509000000000000" pitchFamily="65" charset="-120"/>
                <a:cs typeface="Calibri" panose="020F0502020204030204" pitchFamily="34" charset="0"/>
              </a:rPr>
              <a:t>1.</a:t>
            </a:r>
            <a:r>
              <a:rPr lang="zh-TW" altLang="en-US" sz="3600" b="1" dirty="0">
                <a:latin typeface="Calibri" panose="020F0502020204030204" pitchFamily="34" charset="0"/>
                <a:ea typeface="標楷體" panose="03000509000000000000" pitchFamily="65" charset="-120"/>
                <a:cs typeface="Calibri" panose="020F0502020204030204" pitchFamily="34" charset="0"/>
              </a:rPr>
              <a:t> </a:t>
            </a:r>
            <a:r>
              <a:rPr lang="en-US" altLang="zh-TW" sz="3600" b="1" dirty="0">
                <a:latin typeface="Calibri" panose="020F0502020204030204" pitchFamily="34" charset="0"/>
                <a:ea typeface="標楷體" panose="03000509000000000000" pitchFamily="65" charset="-120"/>
                <a:cs typeface="Calibri" panose="020F0502020204030204" pitchFamily="34" charset="0"/>
              </a:rPr>
              <a:t>Power improvement: motor, engine power</a:t>
            </a:r>
          </a:p>
          <a:p>
            <a:pPr>
              <a:spcAft>
                <a:spcPts val="1200"/>
              </a:spcAft>
            </a:pPr>
            <a:r>
              <a:rPr lang="zh-TW" altLang="en-US" sz="3600" b="1" dirty="0">
                <a:latin typeface="Calibri" panose="020F0502020204030204" pitchFamily="34" charset="0"/>
                <a:ea typeface="標楷體" panose="03000509000000000000" pitchFamily="65" charset="-120"/>
                <a:cs typeface="Calibri" panose="020F0502020204030204" pitchFamily="34" charset="0"/>
              </a:rPr>
              <a:t>    </a:t>
            </a:r>
            <a:r>
              <a:rPr lang="en-US" altLang="zh-TW" sz="3600" b="1" dirty="0">
                <a:latin typeface="Calibri" panose="020F0502020204030204" pitchFamily="34" charset="0"/>
                <a:ea typeface="標楷體" panose="03000509000000000000" pitchFamily="65" charset="-120"/>
                <a:cs typeface="Calibri" panose="020F0502020204030204" pitchFamily="34" charset="0"/>
              </a:rPr>
              <a:t>requirements, and battery performance.</a:t>
            </a:r>
          </a:p>
          <a:p>
            <a:pPr>
              <a:spcAft>
                <a:spcPts val="1200"/>
              </a:spcAft>
            </a:pPr>
            <a:r>
              <a:rPr lang="en-US" altLang="zh-TW" sz="3600" b="1" dirty="0">
                <a:latin typeface="Calibri" panose="020F0502020204030204" pitchFamily="34" charset="0"/>
                <a:ea typeface="標楷體" panose="03000509000000000000" pitchFamily="65" charset="-120"/>
                <a:cs typeface="Calibri" panose="020F0502020204030204" pitchFamily="34" charset="0"/>
              </a:rPr>
              <a:t>2. Flight control system: upgrade towards AI,</a:t>
            </a:r>
          </a:p>
          <a:p>
            <a:pPr>
              <a:spcAft>
                <a:spcPts val="600"/>
              </a:spcAft>
            </a:pPr>
            <a:r>
              <a:rPr lang="zh-TW" altLang="en-US" sz="3600" b="1" dirty="0">
                <a:latin typeface="Calibri" panose="020F0502020204030204" pitchFamily="34" charset="0"/>
                <a:ea typeface="標楷體" panose="03000509000000000000" pitchFamily="65" charset="-120"/>
                <a:cs typeface="Calibri" panose="020F0502020204030204" pitchFamily="34" charset="0"/>
              </a:rPr>
              <a:t>   </a:t>
            </a:r>
            <a:r>
              <a:rPr lang="en-US" altLang="zh-TW" sz="3600" b="1" dirty="0">
                <a:latin typeface="Calibri" panose="020F0502020204030204" pitchFamily="34" charset="0"/>
                <a:ea typeface="標楷體" panose="03000509000000000000" pitchFamily="65" charset="-120"/>
                <a:cs typeface="Calibri" panose="020F0502020204030204" pitchFamily="34" charset="0"/>
              </a:rPr>
              <a:t> taking into account technology and air</a:t>
            </a:r>
          </a:p>
          <a:p>
            <a:pPr>
              <a:spcAft>
                <a:spcPts val="600"/>
              </a:spcAft>
            </a:pPr>
            <a:r>
              <a:rPr lang="zh-TW" altLang="en-US" sz="3600" b="1" dirty="0">
                <a:latin typeface="Calibri" panose="020F0502020204030204" pitchFamily="34" charset="0"/>
                <a:ea typeface="標楷體" panose="03000509000000000000" pitchFamily="65" charset="-120"/>
                <a:cs typeface="Calibri" panose="020F0502020204030204" pitchFamily="34" charset="0"/>
              </a:rPr>
              <a:t>   </a:t>
            </a:r>
            <a:r>
              <a:rPr lang="en-US" altLang="zh-TW" sz="3600" b="1" dirty="0">
                <a:latin typeface="Calibri" panose="020F0502020204030204" pitchFamily="34" charset="0"/>
                <a:ea typeface="標楷體" panose="03000509000000000000" pitchFamily="65" charset="-120"/>
                <a:cs typeface="Calibri" panose="020F0502020204030204" pitchFamily="34" charset="0"/>
              </a:rPr>
              <a:t> safety management requirements</a:t>
            </a:r>
          </a:p>
        </p:txBody>
      </p:sp>
      <p:sp>
        <p:nvSpPr>
          <p:cNvPr id="3" name="文字方塊 2">
            <a:extLst>
              <a:ext uri="{FF2B5EF4-FFF2-40B4-BE49-F238E27FC236}">
                <a16:creationId xmlns:a16="http://schemas.microsoft.com/office/drawing/2014/main" id="{9A7B3729-8F44-CAB1-48A1-4850298B0B56}"/>
              </a:ext>
            </a:extLst>
          </p:cNvPr>
          <p:cNvSpPr txBox="1"/>
          <p:nvPr/>
        </p:nvSpPr>
        <p:spPr>
          <a:xfrm>
            <a:off x="3367206" y="30639"/>
            <a:ext cx="6092890" cy="707886"/>
          </a:xfrm>
          <a:prstGeom prst="rect">
            <a:avLst/>
          </a:prstGeom>
          <a:noFill/>
        </p:spPr>
        <p:txBody>
          <a:bodyPr wrap="square">
            <a:spAutoFit/>
          </a:bodyPr>
          <a:lstStyle/>
          <a:p>
            <a:r>
              <a:rPr lang="en-US" altLang="zh-TW" sz="4000" b="1" dirty="0">
                <a:solidFill>
                  <a:srgbClr val="0000FF"/>
                </a:solidFill>
                <a:latin typeface="Calibri" panose="020F0502020204030204" pitchFamily="34" charset="0"/>
                <a:cs typeface="Calibri" panose="020F0502020204030204" pitchFamily="34" charset="0"/>
              </a:rPr>
              <a:t>Future UAV Trends(1)</a:t>
            </a:r>
            <a:endParaRPr lang="zh-TW" altLang="en-US" sz="4000"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643471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a:extLst>
              <a:ext uri="{FF2B5EF4-FFF2-40B4-BE49-F238E27FC236}">
                <a16:creationId xmlns:a16="http://schemas.microsoft.com/office/drawing/2014/main" id="{73989559-57B6-DC51-267D-A6C6AF43C712}"/>
              </a:ext>
            </a:extLst>
          </p:cNvPr>
          <p:cNvSpPr txBox="1">
            <a:spLocks/>
          </p:cNvSpPr>
          <p:nvPr/>
        </p:nvSpPr>
        <p:spPr>
          <a:xfrm>
            <a:off x="625986" y="-61043"/>
            <a:ext cx="10096100" cy="891250"/>
          </a:xfrm>
        </p:spPr>
        <p:txBody>
          <a:bodyPr/>
          <a:lstStyle>
            <a:lvl1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cs typeface="+mj-cs"/>
              </a:defRPr>
            </a:lvl1pPr>
            <a:lvl2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2pPr>
            <a:lvl3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3pPr>
            <a:lvl4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4pPr>
            <a:lvl5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6pPr>
            <a:lvl7pPr marL="9144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7pPr>
            <a:lvl8pPr marL="13716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8pPr>
            <a:lvl9pPr marL="18288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9pPr>
          </a:lstStyle>
          <a:p>
            <a:endParaRPr lang="zh-TW" altLang="en-US" sz="4000" kern="0" dirty="0"/>
          </a:p>
        </p:txBody>
      </p:sp>
      <p:sp>
        <p:nvSpPr>
          <p:cNvPr id="6" name="Rectangle 2">
            <a:extLst>
              <a:ext uri="{FF2B5EF4-FFF2-40B4-BE49-F238E27FC236}">
                <a16:creationId xmlns:a16="http://schemas.microsoft.com/office/drawing/2014/main" id="{AD213389-912F-6F7B-081A-D508A6484009}"/>
              </a:ext>
            </a:extLst>
          </p:cNvPr>
          <p:cNvSpPr>
            <a:spLocks noChangeArrowheads="1"/>
          </p:cNvSpPr>
          <p:nvPr/>
        </p:nvSpPr>
        <p:spPr bwMode="auto">
          <a:xfrm>
            <a:off x="1365601" y="1084092"/>
            <a:ext cx="1057758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spcAft>
                <a:spcPts val="600"/>
              </a:spcAft>
            </a:pPr>
            <a:r>
              <a:rPr lang="en-US" altLang="zh-TW" sz="3600" b="1" dirty="0">
                <a:latin typeface="Calibri" panose="020F0502020204030204" pitchFamily="34" charset="0"/>
                <a:ea typeface="標楷體" panose="03000509000000000000" pitchFamily="65" charset="-120"/>
                <a:cs typeface="Calibri" panose="020F0502020204030204" pitchFamily="34" charset="0"/>
              </a:rPr>
              <a:t>3. Obstacle avoidance system: dodge obstacles</a:t>
            </a:r>
          </a:p>
          <a:p>
            <a:pPr>
              <a:spcAft>
                <a:spcPts val="600"/>
              </a:spcAft>
            </a:pPr>
            <a:r>
              <a:rPr lang="en-US" altLang="zh-TW" sz="3600" b="1" dirty="0">
                <a:latin typeface="Calibri" panose="020F0502020204030204" pitchFamily="34" charset="0"/>
                <a:ea typeface="標楷體" panose="03000509000000000000" pitchFamily="65" charset="-120"/>
                <a:cs typeface="Calibri" panose="020F0502020204030204" pitchFamily="34" charset="0"/>
              </a:rPr>
              <a:t>    on time and establish a flight safety system.</a:t>
            </a:r>
          </a:p>
          <a:p>
            <a:pPr>
              <a:spcAft>
                <a:spcPts val="600"/>
              </a:spcAft>
            </a:pPr>
            <a:r>
              <a:rPr lang="en-US" altLang="zh-TW" sz="3600" b="1" dirty="0">
                <a:latin typeface="Calibri" panose="020F0502020204030204" pitchFamily="34" charset="0"/>
                <a:ea typeface="標楷體" panose="03000509000000000000" pitchFamily="65" charset="-120"/>
                <a:cs typeface="Calibri" panose="020F0502020204030204" pitchFamily="34" charset="0"/>
              </a:rPr>
              <a:t>4. Flight beyond visual range: increase cruise</a:t>
            </a:r>
          </a:p>
          <a:p>
            <a:pPr>
              <a:spcAft>
                <a:spcPts val="600"/>
              </a:spcAft>
            </a:pPr>
            <a:r>
              <a:rPr lang="en-US" altLang="zh-TW" sz="3600" b="1" dirty="0">
                <a:latin typeface="Calibri" panose="020F0502020204030204" pitchFamily="34" charset="0"/>
                <a:ea typeface="標楷體" panose="03000509000000000000" pitchFamily="65" charset="-120"/>
                <a:cs typeface="Calibri" panose="020F0502020204030204" pitchFamily="34" charset="0"/>
              </a:rPr>
              <a:t>    and control distance.</a:t>
            </a:r>
          </a:p>
          <a:p>
            <a:pPr>
              <a:spcAft>
                <a:spcPts val="600"/>
              </a:spcAft>
            </a:pPr>
            <a:r>
              <a:rPr lang="en-US" altLang="zh-TW" sz="3600" b="1" dirty="0">
                <a:latin typeface="Calibri" panose="020F0502020204030204" pitchFamily="34" charset="0"/>
                <a:ea typeface="標楷體" panose="03000509000000000000" pitchFamily="65" charset="-120"/>
                <a:cs typeface="Calibri" panose="020F0502020204030204" pitchFamily="34" charset="0"/>
              </a:rPr>
              <a:t>5. Smart takeoff and landing without GPS.</a:t>
            </a:r>
          </a:p>
        </p:txBody>
      </p:sp>
      <p:sp>
        <p:nvSpPr>
          <p:cNvPr id="3" name="文字方塊 2">
            <a:extLst>
              <a:ext uri="{FF2B5EF4-FFF2-40B4-BE49-F238E27FC236}">
                <a16:creationId xmlns:a16="http://schemas.microsoft.com/office/drawing/2014/main" id="{9A7B3729-8F44-CAB1-48A1-4850298B0B56}"/>
              </a:ext>
            </a:extLst>
          </p:cNvPr>
          <p:cNvSpPr txBox="1"/>
          <p:nvPr/>
        </p:nvSpPr>
        <p:spPr>
          <a:xfrm>
            <a:off x="3367206" y="30639"/>
            <a:ext cx="6092890" cy="707886"/>
          </a:xfrm>
          <a:prstGeom prst="rect">
            <a:avLst/>
          </a:prstGeom>
          <a:noFill/>
        </p:spPr>
        <p:txBody>
          <a:bodyPr wrap="square">
            <a:spAutoFit/>
          </a:bodyPr>
          <a:lstStyle/>
          <a:p>
            <a:r>
              <a:rPr lang="en-US" altLang="zh-TW" sz="4000" b="1" dirty="0">
                <a:solidFill>
                  <a:srgbClr val="0000FF"/>
                </a:solidFill>
                <a:latin typeface="Calibri" panose="020F0502020204030204" pitchFamily="34" charset="0"/>
                <a:cs typeface="Calibri" panose="020F0502020204030204" pitchFamily="34" charset="0"/>
              </a:rPr>
              <a:t>Future UAV Trends(2)</a:t>
            </a:r>
            <a:endParaRPr lang="zh-TW" altLang="en-US" sz="4000"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922348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17F9C616-4F4B-7AE1-029C-0B660D8609E4}"/>
              </a:ext>
            </a:extLst>
          </p:cNvPr>
          <p:cNvSpPr>
            <a:spLocks/>
          </p:cNvSpPr>
          <p:nvPr/>
        </p:nvSpPr>
        <p:spPr bwMode="auto">
          <a:xfrm>
            <a:off x="3852863" y="0"/>
            <a:ext cx="388778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577850" indent="-295275">
              <a:defRPr kumimoji="1">
                <a:solidFill>
                  <a:schemeClr val="tx1"/>
                </a:solidFill>
                <a:latin typeface="Verdana" panose="020B0604030504040204" pitchFamily="34" charset="0"/>
                <a:ea typeface="新細明體" panose="02020500000000000000" pitchFamily="18" charset="-120"/>
              </a:defRPr>
            </a:lvl2pPr>
            <a:lvl3pPr marL="860425" indent="-282575">
              <a:defRPr kumimoji="1">
                <a:solidFill>
                  <a:schemeClr val="tx1"/>
                </a:solidFill>
                <a:latin typeface="Verdana" panose="020B0604030504040204" pitchFamily="34" charset="0"/>
                <a:ea typeface="新細明體" panose="02020500000000000000" pitchFamily="18" charset="-120"/>
              </a:defRPr>
            </a:lvl3pPr>
            <a:lvl4pPr marL="1143000" indent="-282575">
              <a:defRPr kumimoji="1">
                <a:solidFill>
                  <a:schemeClr val="tx1"/>
                </a:solidFill>
                <a:latin typeface="Verdana" panose="020B0604030504040204" pitchFamily="34" charset="0"/>
                <a:ea typeface="新細明體" panose="02020500000000000000" pitchFamily="18" charset="-120"/>
              </a:defRPr>
            </a:lvl4pPr>
            <a:lvl5pPr marL="1425575" indent="-282575">
              <a:defRPr kumimoji="1">
                <a:solidFill>
                  <a:schemeClr val="tx1"/>
                </a:solidFill>
                <a:latin typeface="Verdana" panose="020B0604030504040204" pitchFamily="34" charset="0"/>
                <a:ea typeface="新細明體" panose="02020500000000000000" pitchFamily="18" charset="-120"/>
              </a:defRPr>
            </a:lvl5pPr>
            <a:lvl6pPr marL="1882775" indent="-282575"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339975" indent="-282575"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2797175" indent="-282575"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254375" indent="-282575"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eaLnBrk="1" hangingPunct="1">
              <a:buClr>
                <a:schemeClr val="accent2"/>
              </a:buClr>
            </a:pPr>
            <a:endParaRPr lang="zh-TW" altLang="en-US" sz="3600" b="1" i="1" dirty="0">
              <a:latin typeface="Arial" panose="020B0604020202020204" pitchFamily="34" charset="0"/>
              <a:ea typeface="標楷體" panose="02010601000101010101" pitchFamily="2" charset="-120"/>
              <a:cs typeface="Arial" panose="020B0604020202020204" pitchFamily="34" charset="0"/>
            </a:endParaRPr>
          </a:p>
        </p:txBody>
      </p:sp>
      <p:sp>
        <p:nvSpPr>
          <p:cNvPr id="5" name="Rectangle 2">
            <a:extLst>
              <a:ext uri="{FF2B5EF4-FFF2-40B4-BE49-F238E27FC236}">
                <a16:creationId xmlns:a16="http://schemas.microsoft.com/office/drawing/2014/main" id="{5414A69F-7B62-1FAB-8209-11CC4AED99D5}"/>
              </a:ext>
            </a:extLst>
          </p:cNvPr>
          <p:cNvSpPr>
            <a:spLocks noChangeArrowheads="1"/>
          </p:cNvSpPr>
          <p:nvPr/>
        </p:nvSpPr>
        <p:spPr bwMode="auto">
          <a:xfrm>
            <a:off x="278878" y="1815023"/>
            <a:ext cx="11377503" cy="355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marL="742950" indent="-742950">
              <a:spcAft>
                <a:spcPts val="1200"/>
              </a:spcAft>
              <a:buAutoNum type="arabicPeriod"/>
            </a:pPr>
            <a:r>
              <a:rPr lang="en-US" altLang="zh-TW" sz="3600" b="1" dirty="0">
                <a:latin typeface="Calibri" panose="020F0502020204030204" pitchFamily="34" charset="0"/>
                <a:ea typeface="標楷體" panose="02010601000101010101" pitchFamily="2" charset="-120"/>
                <a:cs typeface="Calibri" panose="020F0502020204030204" pitchFamily="34" charset="0"/>
              </a:rPr>
              <a:t>Asymmetric warfare and the flight against the big invader foster more needs for military and commercial mid and large size drone and UAV products.</a:t>
            </a:r>
          </a:p>
          <a:p>
            <a:pPr marL="742950" indent="-742950">
              <a:spcAft>
                <a:spcPts val="1200"/>
              </a:spcAft>
              <a:buAutoNum type="arabicPeriod"/>
            </a:pPr>
            <a:r>
              <a:rPr lang="en-US" altLang="zh-TW" sz="3600" b="1" dirty="0">
                <a:latin typeface="Calibri" panose="020F0502020204030204" pitchFamily="34" charset="0"/>
                <a:ea typeface="標楷體" panose="02010601000101010101" pitchFamily="2" charset="-120"/>
                <a:cs typeface="Calibri" panose="020F0502020204030204" pitchFamily="34" charset="0"/>
              </a:rPr>
              <a:t>Drones to be 100% Made In Taiwan and to exclude any MIC components.</a:t>
            </a:r>
          </a:p>
          <a:p>
            <a:pPr marL="742950" indent="-742950">
              <a:spcAft>
                <a:spcPts val="1200"/>
              </a:spcAft>
              <a:buAutoNum type="arabicPeriod"/>
            </a:pPr>
            <a:r>
              <a:rPr lang="en-US" altLang="zh-TW" sz="3600" b="1" dirty="0">
                <a:latin typeface="Calibri" panose="020F0502020204030204" pitchFamily="34" charset="0"/>
                <a:ea typeface="標楷體" panose="02010601000101010101" pitchFamily="2" charset="-120"/>
                <a:cs typeface="Calibri" panose="020F0502020204030204" pitchFamily="34" charset="0"/>
              </a:rPr>
              <a:t>To Integrate with Taiwan’s ICT industry and form a competitive world class drone and UAV industry and supply chain to win market share worldwide.</a:t>
            </a:r>
          </a:p>
        </p:txBody>
      </p:sp>
      <p:sp>
        <p:nvSpPr>
          <p:cNvPr id="3" name="文字方塊 2">
            <a:extLst>
              <a:ext uri="{FF2B5EF4-FFF2-40B4-BE49-F238E27FC236}">
                <a16:creationId xmlns:a16="http://schemas.microsoft.com/office/drawing/2014/main" id="{EEBA9B48-78C4-1AE1-491A-91B0EE8880B2}"/>
              </a:ext>
            </a:extLst>
          </p:cNvPr>
          <p:cNvSpPr txBox="1"/>
          <p:nvPr/>
        </p:nvSpPr>
        <p:spPr>
          <a:xfrm>
            <a:off x="-282786" y="-86602"/>
            <a:ext cx="12757572" cy="707886"/>
          </a:xfrm>
          <a:prstGeom prst="rect">
            <a:avLst/>
          </a:prstGeom>
          <a:noFill/>
        </p:spPr>
        <p:txBody>
          <a:bodyPr wrap="square" rtlCol="0">
            <a:spAutoFit/>
          </a:bodyPr>
          <a:lstStyle/>
          <a:p>
            <a:pPr algn="ctr"/>
            <a:r>
              <a:rPr lang="en-US" altLang="zh-TW" sz="4000" b="1" kern="0" dirty="0">
                <a:solidFill>
                  <a:srgbClr val="0000FF"/>
                </a:solidFill>
                <a:latin typeface="Calibri" panose="020F0502020204030204" pitchFamily="34" charset="0"/>
                <a:ea typeface="標楷體" panose="03000509000000000000" pitchFamily="65" charset="-120"/>
                <a:cs typeface="Calibri" panose="020F0502020204030204" pitchFamily="34" charset="0"/>
              </a:rPr>
              <a:t>Opportunities and Visions For Taiwan Drone Companies </a:t>
            </a:r>
            <a:endParaRPr lang="zh-TW" altLang="en-US" sz="4000" b="1" kern="0" dirty="0">
              <a:solidFill>
                <a:srgbClr val="0000FF"/>
              </a:solidFill>
              <a:latin typeface="Calibri" panose="020F0502020204030204" pitchFamily="34" charset="0"/>
              <a:ea typeface="標楷體" panose="03000509000000000000" pitchFamily="65" charset="-120"/>
              <a:cs typeface="Calibri" panose="020F0502020204030204" pitchFamily="34" charset="0"/>
            </a:endParaRPr>
          </a:p>
        </p:txBody>
      </p:sp>
    </p:spTree>
    <p:extLst>
      <p:ext uri="{BB962C8B-B14F-4D97-AF65-F5344CB8AC3E}">
        <p14:creationId xmlns:p14="http://schemas.microsoft.com/office/powerpoint/2010/main" val="56130081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5">
            <a:extLst>
              <a:ext uri="{FF2B5EF4-FFF2-40B4-BE49-F238E27FC236}">
                <a16:creationId xmlns:a16="http://schemas.microsoft.com/office/drawing/2014/main" id="{1273C108-4070-2BA1-6914-D8F3B761E918}"/>
              </a:ext>
            </a:extLst>
          </p:cNvPr>
          <p:cNvSpPr txBox="1">
            <a:spLocks noChangeArrowheads="1"/>
          </p:cNvSpPr>
          <p:nvPr/>
        </p:nvSpPr>
        <p:spPr bwMode="auto">
          <a:xfrm>
            <a:off x="1" y="31868"/>
            <a:ext cx="12191999" cy="6858000"/>
          </a:xfrm>
          <a:prstGeom prst="rect">
            <a:avLst/>
          </a:prstGeom>
          <a:solidFill>
            <a:schemeClr val="bg1"/>
          </a:solidFill>
        </p:spPr>
        <p:txBody>
          <a:bodyPr vert="horz" wrap="square" lIns="91440" tIns="45720" rIns="91440" bIns="45720" numCol="1" anchor="t" anchorCtr="0" compatLnSpc="1">
            <a:prstTxWarp prst="textNoShape">
              <a:avLst/>
            </a:prstTxWarp>
            <a:noAutofit/>
          </a:bodyPr>
          <a:lstStyle>
            <a:lvl1pPr algn="ctr" rtl="0" eaLnBrk="1" fontAlgn="base" hangingPunct="1">
              <a:spcBef>
                <a:spcPct val="0"/>
              </a:spcBef>
              <a:spcAft>
                <a:spcPct val="0"/>
              </a:spcAft>
              <a:defRPr kumimoji="1" sz="5000" b="1">
                <a:solidFill>
                  <a:schemeClr val="bg1"/>
                </a:solidFill>
                <a:latin typeface="+mj-lt"/>
                <a:ea typeface="標楷體" panose="03000509000000000000" pitchFamily="65" charset="-120"/>
                <a:cs typeface="+mj-cs"/>
              </a:defRPr>
            </a:lvl1pPr>
            <a:lvl2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2pPr>
            <a:lvl3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3pPr>
            <a:lvl4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4pPr>
            <a:lvl5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6pPr>
            <a:lvl7pPr marL="9144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7pPr>
            <a:lvl8pPr marL="13716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8pPr>
            <a:lvl9pPr marL="18288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9pPr>
          </a:lstStyle>
          <a:p>
            <a:endParaRPr lang="zh-TW" altLang="en-US" sz="4000" kern="0" dirty="0">
              <a:solidFill>
                <a:schemeClr val="tx1"/>
              </a:solidFill>
              <a:latin typeface="Arial" panose="020B0604020202020204" pitchFamily="34" charset="0"/>
              <a:cs typeface="Arial" panose="020B0604020202020204" pitchFamily="34" charset="0"/>
            </a:endParaRPr>
          </a:p>
        </p:txBody>
      </p:sp>
      <p:sp>
        <p:nvSpPr>
          <p:cNvPr id="11" name="投影片編號版面配置區 4">
            <a:extLst>
              <a:ext uri="{FF2B5EF4-FFF2-40B4-BE49-F238E27FC236}">
                <a16:creationId xmlns:a16="http://schemas.microsoft.com/office/drawing/2014/main" id="{47EDB402-5517-17D5-0433-E65354A89D99}"/>
              </a:ext>
            </a:extLst>
          </p:cNvPr>
          <p:cNvSpPr>
            <a:spLocks noGrp="1"/>
          </p:cNvSpPr>
          <p:nvPr>
            <p:ph type="sldNum" sz="quarter" idx="12"/>
          </p:nvPr>
        </p:nvSpPr>
        <p:spPr>
          <a:xfrm>
            <a:off x="-572756" y="20958"/>
            <a:ext cx="0" cy="0"/>
          </a:xfrm>
        </p:spPr>
        <p:txBody>
          <a:bodyPr/>
          <a:lstStyle/>
          <a:p>
            <a:fld id="{E4F43408-B5FC-4643-8740-4B3D1EA5A6C0}" type="slidenum">
              <a:rPr lang="zh-TW" altLang="en-US" smtClean="0"/>
              <a:pPr/>
              <a:t>4</a:t>
            </a:fld>
            <a:endParaRPr lang="zh-TW" altLang="en-US"/>
          </a:p>
        </p:txBody>
      </p:sp>
      <p:pic>
        <p:nvPicPr>
          <p:cNvPr id="27" name="圖片 26">
            <a:extLst>
              <a:ext uri="{FF2B5EF4-FFF2-40B4-BE49-F238E27FC236}">
                <a16:creationId xmlns:a16="http://schemas.microsoft.com/office/drawing/2014/main" id="{59CC5F99-F137-6531-BDB7-40AB768B35B9}"/>
              </a:ext>
            </a:extLst>
          </p:cNvPr>
          <p:cNvPicPr>
            <a:picLocks noChangeAspect="1"/>
          </p:cNvPicPr>
          <p:nvPr/>
        </p:nvPicPr>
        <p:blipFill>
          <a:blip r:embed="rId2"/>
          <a:stretch>
            <a:fillRect/>
          </a:stretch>
        </p:blipFill>
        <p:spPr>
          <a:xfrm>
            <a:off x="-1" y="20958"/>
            <a:ext cx="12192000" cy="6825187"/>
          </a:xfrm>
          <a:prstGeom prst="rect">
            <a:avLst/>
          </a:prstGeom>
        </p:spPr>
      </p:pic>
    </p:spTree>
    <p:extLst>
      <p:ext uri="{BB962C8B-B14F-4D97-AF65-F5344CB8AC3E}">
        <p14:creationId xmlns:p14="http://schemas.microsoft.com/office/powerpoint/2010/main" val="414535744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74B96FC-8139-38E2-5896-03A543CFE8D8}"/>
              </a:ext>
            </a:extLst>
          </p:cNvPr>
          <p:cNvSpPr>
            <a:spLocks noChangeArrowheads="1"/>
          </p:cNvSpPr>
          <p:nvPr/>
        </p:nvSpPr>
        <p:spPr bwMode="auto">
          <a:xfrm>
            <a:off x="0" y="117629"/>
            <a:ext cx="12192000" cy="6622742"/>
          </a:xfrm>
          <a:prstGeom prst="rect">
            <a:avLst/>
          </a:prstGeom>
          <a:solidFill>
            <a:schemeClr val="bg1"/>
          </a:solidFill>
          <a:ln w="9525" algn="ctr">
            <a:solidFill>
              <a:schemeClr val="bg1"/>
            </a:solidFill>
            <a:miter lim="800000"/>
            <a:headEnd/>
            <a:tailEnd/>
          </a:ln>
          <a:effectLst>
            <a:prstShdw prst="shdw17" dist="17961" dir="2700000">
              <a:srgbClr val="999999"/>
            </a:prstShdw>
          </a:effectLst>
        </p:spPr>
        <p:txBody>
          <a:bodyPr wrap="square" anchor="ctr">
            <a:spAutoFit/>
          </a:bodyPr>
          <a:lstStyle>
            <a:lvl1pPr defTabSz="457200">
              <a:defRPr kumimoji="1">
                <a:solidFill>
                  <a:schemeClr val="tx1"/>
                </a:solidFill>
                <a:latin typeface="Verdana" panose="020B0604030504040204" pitchFamily="34" charset="0"/>
                <a:ea typeface="新細明體" panose="02020500000000000000" pitchFamily="18" charset="-120"/>
              </a:defRPr>
            </a:lvl1pPr>
            <a:lvl2pPr marL="742950" indent="-285750" defTabSz="457200">
              <a:defRPr kumimoji="1">
                <a:solidFill>
                  <a:schemeClr val="tx1"/>
                </a:solidFill>
                <a:latin typeface="Verdana" panose="020B0604030504040204" pitchFamily="34" charset="0"/>
                <a:ea typeface="新細明體" panose="02020500000000000000" pitchFamily="18" charset="-120"/>
              </a:defRPr>
            </a:lvl2pPr>
            <a:lvl3pPr marL="1143000" indent="-228600" defTabSz="457200">
              <a:defRPr kumimoji="1">
                <a:solidFill>
                  <a:schemeClr val="tx1"/>
                </a:solidFill>
                <a:latin typeface="Verdana" panose="020B0604030504040204" pitchFamily="34" charset="0"/>
                <a:ea typeface="新細明體" panose="02020500000000000000" pitchFamily="18" charset="-120"/>
              </a:defRPr>
            </a:lvl3pPr>
            <a:lvl4pPr marL="1600200" indent="-228600" defTabSz="457200">
              <a:defRPr kumimoji="1">
                <a:solidFill>
                  <a:schemeClr val="tx1"/>
                </a:solidFill>
                <a:latin typeface="Verdana" panose="020B0604030504040204" pitchFamily="34" charset="0"/>
                <a:ea typeface="新細明體" panose="02020500000000000000" pitchFamily="18" charset="-120"/>
              </a:defRPr>
            </a:lvl4pPr>
            <a:lvl5pPr marL="2057400" indent="-228600" defTabSz="457200">
              <a:defRPr kumimoji="1">
                <a:solidFill>
                  <a:schemeClr val="tx1"/>
                </a:solidFill>
                <a:latin typeface="Verdana" panose="020B0604030504040204" pitchFamily="34" charset="0"/>
                <a:ea typeface="新細明體" panose="02020500000000000000" pitchFamily="18" charset="-120"/>
              </a:defRPr>
            </a:lvl5pPr>
            <a:lvl6pPr marL="2514600" indent="-228600" defTabSz="4572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defTabSz="4572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defTabSz="4572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defTabSz="4572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lgn="ctr"/>
            <a:endParaRPr lang="zh-TW" altLang="en-US" sz="4800" b="1" dirty="0">
              <a:latin typeface="Microsoft YaHei UI" panose="020B0503020204020204" pitchFamily="34" charset="-122"/>
              <a:ea typeface="Microsoft YaHei UI" panose="020B0503020204020204" pitchFamily="34" charset="-122"/>
              <a:cs typeface="Arial" panose="020B0604020202020204" pitchFamily="34" charset="0"/>
            </a:endParaRPr>
          </a:p>
        </p:txBody>
      </p:sp>
      <p:sp>
        <p:nvSpPr>
          <p:cNvPr id="3" name="Rectangle 8">
            <a:extLst>
              <a:ext uri="{FF2B5EF4-FFF2-40B4-BE49-F238E27FC236}">
                <a16:creationId xmlns:a16="http://schemas.microsoft.com/office/drawing/2014/main" id="{01EC0BDC-245F-8274-490C-472D54CD6AF3}"/>
              </a:ext>
            </a:extLst>
          </p:cNvPr>
          <p:cNvSpPr>
            <a:spLocks noGrp="1" noChangeArrowheads="1"/>
          </p:cNvSpPr>
          <p:nvPr>
            <p:ph type="sldNum" sz="quarter" idx="12"/>
          </p:nvPr>
        </p:nvSpPr>
        <p:spPr>
          <a:xfrm>
            <a:off x="0" y="0"/>
            <a:ext cx="3000000" cy="300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fld id="{0349FEAF-D53D-4F10-9F19-F28A1B68B302}" type="slidenum">
              <a:rPr kumimoji="0" lang="en-US" altLang="zh-TW" smtClean="0"/>
              <a:pPr/>
              <a:t>40</a:t>
            </a:fld>
            <a:endParaRPr kumimoji="0" lang="en-US" altLang="zh-TW"/>
          </a:p>
        </p:txBody>
      </p:sp>
      <p:sp>
        <p:nvSpPr>
          <p:cNvPr id="4" name="Rectangle 6">
            <a:extLst>
              <a:ext uri="{FF2B5EF4-FFF2-40B4-BE49-F238E27FC236}">
                <a16:creationId xmlns:a16="http://schemas.microsoft.com/office/drawing/2014/main" id="{2C4917D4-DAD5-4C05-FC4F-E46D903CF0AB}"/>
              </a:ext>
            </a:extLst>
          </p:cNvPr>
          <p:cNvSpPr>
            <a:spLocks noChangeArrowheads="1"/>
          </p:cNvSpPr>
          <p:nvPr/>
        </p:nvSpPr>
        <p:spPr bwMode="auto">
          <a:xfrm>
            <a:off x="3143249" y="2841272"/>
            <a:ext cx="6382587" cy="923330"/>
          </a:xfrm>
          <a:prstGeom prst="rect">
            <a:avLst/>
          </a:prstGeom>
          <a:noFill/>
          <a:ln>
            <a:noFill/>
          </a:ln>
          <a:effectLst>
            <a:prstShdw prst="shdw17" dist="17961" dir="2700000">
              <a:srgbClr val="9999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defTabSz="457200">
              <a:defRPr kumimoji="1">
                <a:solidFill>
                  <a:schemeClr val="tx1"/>
                </a:solidFill>
                <a:latin typeface="Verdana" panose="020B0604030504040204" pitchFamily="34" charset="0"/>
                <a:ea typeface="新細明體" panose="02020500000000000000" pitchFamily="18" charset="-120"/>
              </a:defRPr>
            </a:lvl1pPr>
            <a:lvl2pPr marL="742950" indent="-285750" defTabSz="457200">
              <a:defRPr kumimoji="1">
                <a:solidFill>
                  <a:schemeClr val="tx1"/>
                </a:solidFill>
                <a:latin typeface="Verdana" panose="020B0604030504040204" pitchFamily="34" charset="0"/>
                <a:ea typeface="新細明體" panose="02020500000000000000" pitchFamily="18" charset="-120"/>
              </a:defRPr>
            </a:lvl2pPr>
            <a:lvl3pPr marL="1143000" indent="-228600" defTabSz="457200">
              <a:defRPr kumimoji="1">
                <a:solidFill>
                  <a:schemeClr val="tx1"/>
                </a:solidFill>
                <a:latin typeface="Verdana" panose="020B0604030504040204" pitchFamily="34" charset="0"/>
                <a:ea typeface="新細明體" panose="02020500000000000000" pitchFamily="18" charset="-120"/>
              </a:defRPr>
            </a:lvl3pPr>
            <a:lvl4pPr marL="1600200" indent="-228600" defTabSz="457200">
              <a:defRPr kumimoji="1">
                <a:solidFill>
                  <a:schemeClr val="tx1"/>
                </a:solidFill>
                <a:latin typeface="Verdana" panose="020B0604030504040204" pitchFamily="34" charset="0"/>
                <a:ea typeface="新細明體" panose="02020500000000000000" pitchFamily="18" charset="-120"/>
              </a:defRPr>
            </a:lvl4pPr>
            <a:lvl5pPr marL="2057400" indent="-228600" defTabSz="457200">
              <a:defRPr kumimoji="1">
                <a:solidFill>
                  <a:schemeClr val="tx1"/>
                </a:solidFill>
                <a:latin typeface="Verdana" panose="020B0604030504040204" pitchFamily="34" charset="0"/>
                <a:ea typeface="新細明體" panose="02020500000000000000" pitchFamily="18" charset="-120"/>
              </a:defRPr>
            </a:lvl5pPr>
            <a:lvl6pPr marL="2514600" indent="-228600" defTabSz="4572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defTabSz="4572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defTabSz="4572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defTabSz="4572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lgn="ctr"/>
            <a:r>
              <a:rPr lang="en-US" altLang="zh-TW" sz="5400" b="1" dirty="0">
                <a:latin typeface="Calibri" panose="020F0502020204030204" pitchFamily="34" charset="0"/>
                <a:ea typeface="標楷體" panose="03000509000000000000" pitchFamily="65" charset="-120"/>
                <a:cs typeface="Calibri" panose="020F0502020204030204" pitchFamily="34" charset="0"/>
              </a:rPr>
              <a:t>2022</a:t>
            </a:r>
            <a:r>
              <a:rPr lang="zh-TW" altLang="en-US" sz="5400" b="1" dirty="0">
                <a:latin typeface="Calibri" panose="020F0502020204030204" pitchFamily="34" charset="0"/>
                <a:ea typeface="標楷體" panose="03000509000000000000" pitchFamily="65" charset="-120"/>
                <a:cs typeface="Calibri" panose="020F0502020204030204" pitchFamily="34" charset="0"/>
              </a:rPr>
              <a:t> </a:t>
            </a:r>
            <a:r>
              <a:rPr lang="en-US" altLang="zh-TW" sz="5400" b="1" dirty="0">
                <a:latin typeface="Calibri" panose="020F0502020204030204" pitchFamily="34" charset="0"/>
                <a:ea typeface="標楷體" panose="03000509000000000000" pitchFamily="65" charset="-120"/>
                <a:cs typeface="Calibri" panose="020F0502020204030204" pitchFamily="34" charset="0"/>
              </a:rPr>
              <a:t>Financials</a:t>
            </a:r>
            <a:endParaRPr lang="zh-TW" altLang="en-US" sz="5400" b="1" dirty="0">
              <a:latin typeface="Calibri" panose="020F0502020204030204" pitchFamily="34" charset="0"/>
              <a:ea typeface="標楷體" panose="03000509000000000000" pitchFamily="65" charset="-120"/>
              <a:cs typeface="Calibri" panose="020F0502020204030204" pitchFamily="34" charset="0"/>
            </a:endParaRPr>
          </a:p>
        </p:txBody>
      </p:sp>
      <p:pic>
        <p:nvPicPr>
          <p:cNvPr id="5" name="圖片 4">
            <a:extLst>
              <a:ext uri="{FF2B5EF4-FFF2-40B4-BE49-F238E27FC236}">
                <a16:creationId xmlns:a16="http://schemas.microsoft.com/office/drawing/2014/main" id="{23778A81-DC31-0EDE-1869-D2C18468F503}"/>
              </a:ext>
            </a:extLst>
          </p:cNvPr>
          <p:cNvPicPr>
            <a:picLocks noChangeAspect="1"/>
          </p:cNvPicPr>
          <p:nvPr/>
        </p:nvPicPr>
        <p:blipFill>
          <a:blip r:embed="rId2"/>
          <a:stretch>
            <a:fillRect/>
          </a:stretch>
        </p:blipFill>
        <p:spPr>
          <a:xfrm>
            <a:off x="0" y="38436"/>
            <a:ext cx="3627434" cy="932769"/>
          </a:xfrm>
          <a:prstGeom prst="rect">
            <a:avLst/>
          </a:prstGeom>
        </p:spPr>
      </p:pic>
    </p:spTree>
    <p:extLst>
      <p:ext uri="{BB962C8B-B14F-4D97-AF65-F5344CB8AC3E}">
        <p14:creationId xmlns:p14="http://schemas.microsoft.com/office/powerpoint/2010/main" val="9088553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編號版面配置區 1">
            <a:extLst>
              <a:ext uri="{FF2B5EF4-FFF2-40B4-BE49-F238E27FC236}">
                <a16:creationId xmlns:a16="http://schemas.microsoft.com/office/drawing/2014/main" id="{3ECF5CE8-0FA3-492B-8208-5F94CA061C8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fld id="{381FE644-5CC4-4412-8E72-D4CB019B709A}" type="slidenum">
              <a:rPr kumimoji="0" lang="en-US" altLang="zh-TW" smtClean="0"/>
              <a:pPr/>
              <a:t>41</a:t>
            </a:fld>
            <a:endParaRPr kumimoji="0" lang="en-US" altLang="zh-TW"/>
          </a:p>
        </p:txBody>
      </p:sp>
      <p:sp>
        <p:nvSpPr>
          <p:cNvPr id="32772" name="矩形 8">
            <a:extLst>
              <a:ext uri="{FF2B5EF4-FFF2-40B4-BE49-F238E27FC236}">
                <a16:creationId xmlns:a16="http://schemas.microsoft.com/office/drawing/2014/main" id="{C812C5BC-CFEA-4BB6-807B-6B21791168FD}"/>
              </a:ext>
            </a:extLst>
          </p:cNvPr>
          <p:cNvSpPr>
            <a:spLocks noChangeArrowheads="1"/>
          </p:cNvSpPr>
          <p:nvPr/>
        </p:nvSpPr>
        <p:spPr bwMode="auto">
          <a:xfrm>
            <a:off x="8835339" y="760911"/>
            <a:ext cx="19511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Verdana" panose="020B0604030504040204" pitchFamily="34" charset="0"/>
                <a:ea typeface="新細明體" panose="02020500000000000000" pitchFamily="18" charset="-120"/>
              </a:defRPr>
            </a:lvl1pPr>
            <a:lvl2pPr marL="742950" indent="-285750">
              <a:defRPr kumimoji="1">
                <a:solidFill>
                  <a:schemeClr val="tx1"/>
                </a:solidFill>
                <a:latin typeface="Verdana" panose="020B0604030504040204" pitchFamily="34" charset="0"/>
                <a:ea typeface="新細明體" panose="02020500000000000000" pitchFamily="18" charset="-120"/>
              </a:defRPr>
            </a:lvl2pPr>
            <a:lvl3pPr marL="1143000" indent="-228600">
              <a:defRPr kumimoji="1">
                <a:solidFill>
                  <a:schemeClr val="tx1"/>
                </a:solidFill>
                <a:latin typeface="Verdana" panose="020B0604030504040204" pitchFamily="34" charset="0"/>
                <a:ea typeface="新細明體" panose="02020500000000000000" pitchFamily="18" charset="-120"/>
              </a:defRPr>
            </a:lvl3pPr>
            <a:lvl4pPr marL="1600200" indent="-228600">
              <a:defRPr kumimoji="1">
                <a:solidFill>
                  <a:schemeClr val="tx1"/>
                </a:solidFill>
                <a:latin typeface="Verdana" panose="020B0604030504040204" pitchFamily="34" charset="0"/>
                <a:ea typeface="新細明體" panose="02020500000000000000" pitchFamily="18" charset="-120"/>
              </a:defRPr>
            </a:lvl4pPr>
            <a:lvl5pPr marL="2057400" indent="-228600">
              <a:defRPr kumimoji="1">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新細明體" panose="02020500000000000000" pitchFamily="18" charset="-120"/>
              </a:defRPr>
            </a:lvl9pPr>
          </a:lstStyle>
          <a:p>
            <a:pPr algn="r"/>
            <a:r>
              <a:rPr lang="en-US" altLang="zh-TW" dirty="0">
                <a:latin typeface="Microsoft JhengHei UI" panose="020B0604030504040204" pitchFamily="34" charset="-120"/>
                <a:ea typeface="Microsoft JhengHei UI" panose="020B0604030504040204" pitchFamily="34" charset="-120"/>
                <a:cs typeface="Times New Roman" panose="02020603050405020304" pitchFamily="18" charset="0"/>
              </a:rPr>
              <a:t>In</a:t>
            </a:r>
            <a:r>
              <a:rPr lang="zh-TW" altLang="en-US" dirty="0">
                <a:latin typeface="Microsoft JhengHei UI" panose="020B0604030504040204" pitchFamily="34" charset="-120"/>
                <a:ea typeface="Microsoft JhengHei UI" panose="020B0604030504040204" pitchFamily="34" charset="-120"/>
                <a:cs typeface="Times New Roman" panose="02020603050405020304" pitchFamily="18" charset="0"/>
              </a:rPr>
              <a:t> </a:t>
            </a:r>
            <a:r>
              <a:rPr lang="en-US" altLang="zh-TW" dirty="0">
                <a:latin typeface="Microsoft JhengHei UI" panose="020B0604030504040204" pitchFamily="34" charset="-120"/>
                <a:ea typeface="Microsoft JhengHei UI" panose="020B0604030504040204" pitchFamily="34" charset="-120"/>
                <a:cs typeface="Times New Roman" panose="02020603050405020304" pitchFamily="18" charset="0"/>
              </a:rPr>
              <a:t>thousands</a:t>
            </a:r>
            <a:r>
              <a:rPr lang="zh-TW" altLang="en-US" dirty="0">
                <a:latin typeface="Microsoft JhengHei UI" panose="020B0604030504040204" pitchFamily="34" charset="-120"/>
                <a:ea typeface="Microsoft JhengHei UI" panose="020B0604030504040204" pitchFamily="34" charset="-120"/>
                <a:cs typeface="Times New Roman" panose="02020603050405020304" pitchFamily="18" charset="0"/>
              </a:rPr>
              <a:t> </a:t>
            </a:r>
            <a:r>
              <a:rPr lang="en-US" altLang="zh-TW" dirty="0">
                <a:latin typeface="Microsoft JhengHei UI" panose="020B0604030504040204" pitchFamily="34" charset="-120"/>
                <a:ea typeface="Microsoft JhengHei UI" panose="020B0604030504040204" pitchFamily="34" charset="-120"/>
                <a:cs typeface="Times New Roman" panose="02020603050405020304" pitchFamily="18" charset="0"/>
              </a:rPr>
              <a:t>of</a:t>
            </a:r>
            <a:r>
              <a:rPr lang="zh-TW" altLang="en-US" dirty="0">
                <a:latin typeface="Microsoft JhengHei UI" panose="020B0604030504040204" pitchFamily="34" charset="-120"/>
                <a:ea typeface="Microsoft JhengHei UI" panose="020B0604030504040204" pitchFamily="34" charset="-120"/>
                <a:cs typeface="Times New Roman" panose="02020603050405020304" pitchFamily="18" charset="0"/>
              </a:rPr>
              <a:t> </a:t>
            </a:r>
            <a:r>
              <a:rPr lang="en-US" altLang="zh-TW" dirty="0">
                <a:latin typeface="Microsoft JhengHei UI" panose="020B0604030504040204" pitchFamily="34" charset="-120"/>
                <a:ea typeface="Microsoft JhengHei UI" panose="020B0604030504040204" pitchFamily="34" charset="-120"/>
                <a:cs typeface="Times New Roman" panose="02020603050405020304" pitchFamily="18" charset="0"/>
              </a:rPr>
              <a:t>TWD</a:t>
            </a:r>
            <a:endParaRPr lang="zh-TW" altLang="zh-TW" dirty="0">
              <a:latin typeface="Microsoft JhengHei UI" panose="020B0604030504040204" pitchFamily="34" charset="-120"/>
              <a:ea typeface="Microsoft JhengHei UI" panose="020B0604030504040204" pitchFamily="34" charset="-120"/>
              <a:cs typeface="Times New Roman" panose="02020603050405020304" pitchFamily="18" charset="0"/>
            </a:endParaRPr>
          </a:p>
        </p:txBody>
      </p:sp>
      <p:sp>
        <p:nvSpPr>
          <p:cNvPr id="2" name="文字方塊 1">
            <a:extLst>
              <a:ext uri="{FF2B5EF4-FFF2-40B4-BE49-F238E27FC236}">
                <a16:creationId xmlns:a16="http://schemas.microsoft.com/office/drawing/2014/main" id="{F05915C4-5C04-4D0F-BEBE-4661F4CC9C95}"/>
              </a:ext>
            </a:extLst>
          </p:cNvPr>
          <p:cNvSpPr txBox="1"/>
          <p:nvPr/>
        </p:nvSpPr>
        <p:spPr>
          <a:xfrm>
            <a:off x="3303038" y="57905"/>
            <a:ext cx="7539134" cy="646331"/>
          </a:xfrm>
          <a:prstGeom prst="rect">
            <a:avLst/>
          </a:prstGeom>
          <a:noFill/>
        </p:spPr>
        <p:txBody>
          <a:bodyPr wrap="square" rtlCol="0">
            <a:spAutoFit/>
          </a:bodyPr>
          <a:lstStyle/>
          <a:p>
            <a:pPr algn="ctr"/>
            <a:r>
              <a:rPr lang="en-US" altLang="zh-TW" sz="3600" dirty="0">
                <a:latin typeface="Microsoft YaHei UI" panose="020B0503020204020204" pitchFamily="34" charset="-122"/>
                <a:ea typeface="Microsoft YaHei UI" panose="020B0503020204020204" pitchFamily="34" charset="-122"/>
              </a:rPr>
              <a:t>Consolidated Financial Statement</a:t>
            </a:r>
          </a:p>
        </p:txBody>
      </p:sp>
      <p:graphicFrame>
        <p:nvGraphicFramePr>
          <p:cNvPr id="5" name="表格 4">
            <a:extLst>
              <a:ext uri="{FF2B5EF4-FFF2-40B4-BE49-F238E27FC236}">
                <a16:creationId xmlns:a16="http://schemas.microsoft.com/office/drawing/2014/main" id="{677A5691-4F8C-41AC-9DB2-5FE42E2533C7}"/>
              </a:ext>
            </a:extLst>
          </p:cNvPr>
          <p:cNvGraphicFramePr>
            <a:graphicFrameLocks noGrp="1"/>
          </p:cNvGraphicFramePr>
          <p:nvPr>
            <p:extLst>
              <p:ext uri="{D42A27DB-BD31-4B8C-83A1-F6EECF244321}">
                <p14:modId xmlns:p14="http://schemas.microsoft.com/office/powerpoint/2010/main" val="2318600614"/>
              </p:ext>
            </p:extLst>
          </p:nvPr>
        </p:nvGraphicFramePr>
        <p:xfrm>
          <a:off x="1523011" y="1213068"/>
          <a:ext cx="9305732" cy="5396609"/>
        </p:xfrm>
        <a:graphic>
          <a:graphicData uri="http://schemas.openxmlformats.org/drawingml/2006/table">
            <a:tbl>
              <a:tblPr/>
              <a:tblGrid>
                <a:gridCol w="2911150">
                  <a:extLst>
                    <a:ext uri="{9D8B030D-6E8A-4147-A177-3AD203B41FA5}">
                      <a16:colId xmlns:a16="http://schemas.microsoft.com/office/drawing/2014/main" val="2483397155"/>
                    </a:ext>
                  </a:extLst>
                </a:gridCol>
                <a:gridCol w="1604866">
                  <a:extLst>
                    <a:ext uri="{9D8B030D-6E8A-4147-A177-3AD203B41FA5}">
                      <a16:colId xmlns:a16="http://schemas.microsoft.com/office/drawing/2014/main" val="3240555077"/>
                    </a:ext>
                  </a:extLst>
                </a:gridCol>
                <a:gridCol w="1492898">
                  <a:extLst>
                    <a:ext uri="{9D8B030D-6E8A-4147-A177-3AD203B41FA5}">
                      <a16:colId xmlns:a16="http://schemas.microsoft.com/office/drawing/2014/main" val="93704847"/>
                    </a:ext>
                  </a:extLst>
                </a:gridCol>
                <a:gridCol w="1623526">
                  <a:extLst>
                    <a:ext uri="{9D8B030D-6E8A-4147-A177-3AD203B41FA5}">
                      <a16:colId xmlns:a16="http://schemas.microsoft.com/office/drawing/2014/main" val="3408632913"/>
                    </a:ext>
                  </a:extLst>
                </a:gridCol>
                <a:gridCol w="1673292">
                  <a:extLst>
                    <a:ext uri="{9D8B030D-6E8A-4147-A177-3AD203B41FA5}">
                      <a16:colId xmlns:a16="http://schemas.microsoft.com/office/drawing/2014/main" val="907136458"/>
                    </a:ext>
                  </a:extLst>
                </a:gridCol>
              </a:tblGrid>
              <a:tr h="546883">
                <a:tc rowSpan="2">
                  <a:txBody>
                    <a:bodyPr/>
                    <a:lstStyle/>
                    <a:p>
                      <a:pPr algn="ctr"/>
                      <a:r>
                        <a:rPr lang="en-US" sz="2000" b="0" kern="100" dirty="0">
                          <a:effectLst/>
                          <a:latin typeface="Microsoft JhengHei UI" panose="020B0604030504040204" pitchFamily="34" charset="-120"/>
                          <a:ea typeface="Microsoft JhengHei UI" panose="020B0604030504040204" pitchFamily="34" charset="-120"/>
                        </a:rPr>
                        <a:t>        </a:t>
                      </a:r>
                      <a:r>
                        <a:rPr lang="en-US" altLang="zh-TW" sz="2000" b="0" kern="100" dirty="0">
                          <a:solidFill>
                            <a:srgbClr val="000000"/>
                          </a:solidFill>
                          <a:effectLst/>
                          <a:latin typeface="Microsoft JhengHei UI" panose="020B0604030504040204" pitchFamily="34" charset="-120"/>
                          <a:ea typeface="Microsoft JhengHei UI" panose="020B0604030504040204" pitchFamily="34" charset="-120"/>
                        </a:rPr>
                        <a:t>Year</a:t>
                      </a:r>
                      <a:endParaRPr lang="zh-TW" sz="2000" b="0" kern="100" dirty="0">
                        <a:effectLst/>
                        <a:latin typeface="Microsoft JhengHei UI" panose="020B0604030504040204" pitchFamily="34" charset="-120"/>
                        <a:ea typeface="Microsoft JhengHei UI" panose="020B0604030504040204" pitchFamily="34" charset="-120"/>
                      </a:endParaRPr>
                    </a:p>
                    <a:p>
                      <a:pPr algn="ctr"/>
                      <a:r>
                        <a:rPr lang="en-US" sz="2000" b="0" kern="100" dirty="0">
                          <a:effectLst/>
                          <a:latin typeface="Microsoft JhengHei UI" panose="020B0604030504040204" pitchFamily="34" charset="-120"/>
                          <a:ea typeface="Microsoft JhengHei UI" panose="020B0604030504040204" pitchFamily="34" charset="-120"/>
                        </a:rPr>
                        <a:t> </a:t>
                      </a:r>
                      <a:endParaRPr lang="zh-TW" sz="2000" b="0" kern="100" dirty="0">
                        <a:effectLst/>
                        <a:latin typeface="Microsoft JhengHei UI" panose="020B0604030504040204" pitchFamily="34" charset="-120"/>
                        <a:ea typeface="Microsoft JhengHei UI" panose="020B0604030504040204" pitchFamily="34" charset="-120"/>
                      </a:endParaRPr>
                    </a:p>
                    <a:p>
                      <a:pPr algn="ctr"/>
                      <a:r>
                        <a:rPr lang="en-US" sz="2000" b="0" kern="100" dirty="0">
                          <a:effectLst/>
                          <a:latin typeface="Microsoft JhengHei UI" panose="020B0604030504040204" pitchFamily="34" charset="-120"/>
                          <a:ea typeface="Microsoft JhengHei UI" panose="020B0604030504040204" pitchFamily="34" charset="-120"/>
                        </a:rPr>
                        <a:t> </a:t>
                      </a:r>
                      <a:endParaRPr lang="zh-TW" sz="2000" b="0" kern="100" dirty="0">
                        <a:effectLst/>
                        <a:latin typeface="Microsoft JhengHei UI" panose="020B0604030504040204" pitchFamily="34" charset="-120"/>
                        <a:ea typeface="Microsoft JhengHei UI" panose="020B0604030504040204" pitchFamily="34" charset="-120"/>
                      </a:endParaRPr>
                    </a:p>
                    <a:p>
                      <a:r>
                        <a:rPr lang="en-US" altLang="zh-TW" sz="2000" b="0" kern="100" dirty="0">
                          <a:solidFill>
                            <a:srgbClr val="000000"/>
                          </a:solidFill>
                          <a:effectLst/>
                          <a:latin typeface="Microsoft JhengHei UI" panose="020B0604030504040204" pitchFamily="34" charset="-120"/>
                          <a:ea typeface="Microsoft JhengHei UI" panose="020B0604030504040204" pitchFamily="34" charset="-120"/>
                        </a:rPr>
                        <a:t>   Item</a:t>
                      </a:r>
                      <a:endParaRPr lang="zh-TW" sz="2000" b="0" kern="100" dirty="0">
                        <a:effectLst/>
                        <a:latin typeface="Microsoft JhengHei UI" panose="020B0604030504040204" pitchFamily="34" charset="-120"/>
                        <a:ea typeface="Microsoft JhengHei UI" panose="020B0604030504040204" pitchFamily="34" charset="-120"/>
                      </a:endParaRPr>
                    </a:p>
                  </a:txBody>
                  <a:tcPr marL="17780" marR="177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gridSpan="4">
                  <a:txBody>
                    <a:bodyPr/>
                    <a:lstStyle/>
                    <a:p>
                      <a:pPr algn="ctr"/>
                      <a:r>
                        <a:rPr lang="en-US" altLang="zh-TW" sz="2000" b="0" kern="100" dirty="0">
                          <a:effectLst/>
                          <a:latin typeface="Microsoft JhengHei UI" panose="020B0604030504040204" pitchFamily="34" charset="-120"/>
                          <a:ea typeface="Microsoft JhengHei UI" panose="020B0604030504040204" pitchFamily="34" charset="-120"/>
                        </a:rPr>
                        <a:t>Three-year consolidated income statement</a:t>
                      </a:r>
                    </a:p>
                  </a:txBody>
                  <a:tcPr marL="17780" marR="177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2835004062"/>
                  </a:ext>
                </a:extLst>
              </a:tr>
              <a:tr h="771219">
                <a:tc vMerge="1">
                  <a:txBody>
                    <a:bodyPr/>
                    <a:lstStyle/>
                    <a:p>
                      <a:endParaRPr lang="zh-TW" altLang="en-US"/>
                    </a:p>
                  </a:txBody>
                  <a:tcPr/>
                </a:tc>
                <a:tc>
                  <a:txBody>
                    <a:bodyPr/>
                    <a:lstStyle/>
                    <a:p>
                      <a:pPr algn="ctr"/>
                      <a:r>
                        <a:rPr lang="en-US" sz="2000" b="0" kern="100" dirty="0">
                          <a:solidFill>
                            <a:srgbClr val="000000"/>
                          </a:solidFill>
                          <a:effectLst/>
                          <a:latin typeface="Microsoft JhengHei UI" panose="020B0604030504040204" pitchFamily="34" charset="-120"/>
                          <a:ea typeface="Microsoft JhengHei UI" panose="020B0604030504040204" pitchFamily="34" charset="-120"/>
                        </a:rPr>
                        <a:t>2019</a:t>
                      </a:r>
                      <a:endParaRPr lang="zh-TW" sz="2000" b="0" kern="100" dirty="0">
                        <a:effectLst/>
                        <a:latin typeface="Microsoft JhengHei UI" panose="020B0604030504040204" pitchFamily="34" charset="-120"/>
                        <a:ea typeface="Microsoft JhengHei UI" panose="020B0604030504040204" pitchFamily="34" charset="-12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ctr"/>
                      <a:r>
                        <a:rPr lang="en-US" sz="2000" b="0" kern="100" dirty="0">
                          <a:solidFill>
                            <a:srgbClr val="000000"/>
                          </a:solidFill>
                          <a:effectLst/>
                          <a:latin typeface="Microsoft JhengHei UI" panose="020B0604030504040204" pitchFamily="34" charset="-120"/>
                          <a:ea typeface="Microsoft JhengHei UI" panose="020B0604030504040204" pitchFamily="34" charset="-120"/>
                        </a:rPr>
                        <a:t>2020</a:t>
                      </a:r>
                      <a:endParaRPr lang="zh-TW" sz="2000" b="0" kern="100" dirty="0">
                        <a:effectLst/>
                        <a:latin typeface="Microsoft JhengHei UI" panose="020B0604030504040204" pitchFamily="34" charset="-120"/>
                        <a:ea typeface="Microsoft JhengHei UI" panose="020B0604030504040204" pitchFamily="34" charset="-12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ctr"/>
                      <a:r>
                        <a:rPr lang="en-US" sz="2000" b="0" kern="100" dirty="0">
                          <a:solidFill>
                            <a:srgbClr val="000000"/>
                          </a:solidFill>
                          <a:effectLst/>
                          <a:latin typeface="Microsoft JhengHei UI" panose="020B0604030504040204" pitchFamily="34" charset="-120"/>
                          <a:ea typeface="Microsoft JhengHei UI" panose="020B0604030504040204" pitchFamily="34" charset="-120"/>
                        </a:rPr>
                        <a:t>2021</a:t>
                      </a:r>
                      <a:endParaRPr lang="zh-TW" sz="2000" b="0" kern="100" dirty="0">
                        <a:effectLst/>
                        <a:latin typeface="Microsoft JhengHei UI" panose="020B0604030504040204" pitchFamily="34" charset="-120"/>
                        <a:ea typeface="Microsoft JhengHei UI" panose="020B0604030504040204" pitchFamily="34" charset="-12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ctr"/>
                      <a:r>
                        <a:rPr lang="en-US" sz="2000" b="0" kern="100" dirty="0">
                          <a:solidFill>
                            <a:srgbClr val="000000"/>
                          </a:solidFill>
                          <a:effectLst/>
                          <a:latin typeface="Microsoft JhengHei UI" panose="020B0604030504040204" pitchFamily="34" charset="-120"/>
                          <a:ea typeface="Microsoft JhengHei UI" panose="020B0604030504040204" pitchFamily="34" charset="-120"/>
                        </a:rPr>
                        <a:t>2022Q3</a:t>
                      </a:r>
                      <a:endParaRPr lang="en-US" altLang="zh-TW" sz="2000" b="0" kern="100" dirty="0">
                        <a:solidFill>
                          <a:srgbClr val="000000"/>
                        </a:solidFill>
                        <a:effectLst/>
                        <a:latin typeface="Microsoft JhengHei UI" panose="020B0604030504040204" pitchFamily="34" charset="-120"/>
                        <a:ea typeface="Microsoft JhengHei UI" panose="020B0604030504040204" pitchFamily="34" charset="-12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extLst>
                  <a:ext uri="{0D108BD9-81ED-4DB2-BD59-A6C34878D82A}">
                    <a16:rowId xmlns:a16="http://schemas.microsoft.com/office/drawing/2014/main" val="3305701541"/>
                  </a:ext>
                </a:extLst>
              </a:tr>
              <a:tr h="627758">
                <a:tc>
                  <a:txBody>
                    <a:bodyPr/>
                    <a:lstStyle/>
                    <a:p>
                      <a:r>
                        <a:rPr lang="en-US" altLang="zh-TW" sz="2000" b="0" kern="100" dirty="0">
                          <a:effectLst/>
                          <a:latin typeface="Microsoft JhengHei UI" panose="020B0604030504040204" pitchFamily="34" charset="-120"/>
                          <a:ea typeface="Microsoft JhengHei UI" panose="020B0604030504040204" pitchFamily="34" charset="-120"/>
                        </a:rPr>
                        <a:t>Operating Revenue</a:t>
                      </a: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sz="2000" b="0" kern="100"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815,458</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908,235</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1,183,168</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799,181</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extLst>
                  <a:ext uri="{0D108BD9-81ED-4DB2-BD59-A6C34878D82A}">
                    <a16:rowId xmlns:a16="http://schemas.microsoft.com/office/drawing/2014/main" val="320519677"/>
                  </a:ext>
                </a:extLst>
              </a:tr>
              <a:tr h="646053">
                <a:tc>
                  <a:txBody>
                    <a:bodyPr/>
                    <a:lstStyle/>
                    <a:p>
                      <a:r>
                        <a:rPr lang="en-US" altLang="zh-TW" sz="2000" b="0" kern="100" dirty="0">
                          <a:effectLst/>
                          <a:latin typeface="Microsoft JhengHei UI" panose="020B0604030504040204" pitchFamily="34" charset="-120"/>
                          <a:ea typeface="Microsoft JhengHei UI" panose="020B0604030504040204" pitchFamily="34" charset="-120"/>
                        </a:rPr>
                        <a:t>Operation Profit (Loss)</a:t>
                      </a: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sz="2000" b="0" kern="100"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(51,532)</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(2,833)</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73,265</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5,411</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extLst>
                  <a:ext uri="{0D108BD9-81ED-4DB2-BD59-A6C34878D82A}">
                    <a16:rowId xmlns:a16="http://schemas.microsoft.com/office/drawing/2014/main" val="2891097832"/>
                  </a:ext>
                </a:extLst>
              </a:tr>
              <a:tr h="666272">
                <a:tc>
                  <a:txBody>
                    <a:bodyPr/>
                    <a:lstStyle/>
                    <a:p>
                      <a:r>
                        <a:rPr lang="en-US" altLang="zh-TW" sz="2000" b="0" kern="100" dirty="0">
                          <a:effectLst/>
                          <a:latin typeface="Microsoft JhengHei UI" panose="020B0604030504040204" pitchFamily="34" charset="-120"/>
                          <a:ea typeface="Microsoft JhengHei UI" panose="020B0604030504040204" pitchFamily="34" charset="-120"/>
                        </a:rPr>
                        <a:t>Non-operating Income</a:t>
                      </a: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sz="2000" b="0" kern="100"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(18,827)</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44,045</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(21,132)</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30,600</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extLst>
                  <a:ext uri="{0D108BD9-81ED-4DB2-BD59-A6C34878D82A}">
                    <a16:rowId xmlns:a16="http://schemas.microsoft.com/office/drawing/2014/main" val="3146108729"/>
                  </a:ext>
                </a:extLst>
              </a:tr>
              <a:tr h="658569">
                <a:tc>
                  <a:txBody>
                    <a:bodyPr/>
                    <a:lstStyle/>
                    <a:p>
                      <a:r>
                        <a:rPr lang="en-US" altLang="zh-TW" sz="2000" b="0" kern="100" dirty="0">
                          <a:effectLst/>
                          <a:latin typeface="Microsoft JhengHei UI" panose="020B0604030504040204" pitchFamily="34" charset="-120"/>
                          <a:ea typeface="Microsoft JhengHei UI" panose="020B0604030504040204" pitchFamily="34" charset="-120"/>
                        </a:rPr>
                        <a:t>Pre-tax profit (Loss)</a:t>
                      </a: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sz="2000" b="0" kern="100"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(70,359)</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41,212</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52,133</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36,011</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FFF"/>
                    </a:solidFill>
                  </a:tcPr>
                </a:tc>
                <a:extLst>
                  <a:ext uri="{0D108BD9-81ED-4DB2-BD59-A6C34878D82A}">
                    <a16:rowId xmlns:a16="http://schemas.microsoft.com/office/drawing/2014/main" val="1408768258"/>
                  </a:ext>
                </a:extLst>
              </a:tr>
              <a:tr h="664346">
                <a:tc>
                  <a:txBody>
                    <a:bodyPr/>
                    <a:lstStyle/>
                    <a:p>
                      <a:r>
                        <a:rPr lang="en-US" altLang="zh-TW" sz="2000" b="0" kern="100" dirty="0">
                          <a:effectLst/>
                          <a:latin typeface="Microsoft JhengHei UI" panose="020B0604030504040204" pitchFamily="34" charset="-120"/>
                          <a:ea typeface="Microsoft JhengHei UI" panose="020B0604030504040204" pitchFamily="34" charset="-120"/>
                        </a:rPr>
                        <a:t>Net income (Loss)</a:t>
                      </a: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EFFF"/>
                    </a:solidFill>
                  </a:tcPr>
                </a:tc>
                <a:tc>
                  <a:txBody>
                    <a:bodyPr/>
                    <a:lstStyle/>
                    <a:p>
                      <a:pPr algn="r"/>
                      <a:r>
                        <a:rPr lang="en-US" sz="2000" b="0" kern="100"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(46,379)</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24,471</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25,852</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25,351</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EFFF"/>
                    </a:solidFill>
                  </a:tcPr>
                </a:tc>
                <a:extLst>
                  <a:ext uri="{0D108BD9-81ED-4DB2-BD59-A6C34878D82A}">
                    <a16:rowId xmlns:a16="http://schemas.microsoft.com/office/drawing/2014/main" val="886972455"/>
                  </a:ext>
                </a:extLst>
              </a:tr>
              <a:tr h="815509">
                <a:tc>
                  <a:txBody>
                    <a:bodyPr/>
                    <a:lstStyle/>
                    <a:p>
                      <a:r>
                        <a:rPr lang="en-US" altLang="zh-TW" sz="2000" b="0" kern="100" dirty="0">
                          <a:effectLst/>
                          <a:latin typeface="Microsoft JhengHei UI" panose="020B0604030504040204" pitchFamily="34" charset="-120"/>
                          <a:ea typeface="Microsoft JhengHei UI" panose="020B0604030504040204" pitchFamily="34" charset="-120"/>
                        </a:rPr>
                        <a:t>Shareholders of the parent</a:t>
                      </a:r>
                    </a:p>
                  </a:txBody>
                  <a:tcPr marL="17780" marR="17780" marT="9525" marB="0" anchor="ctr">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EFFF"/>
                    </a:solidFill>
                  </a:tcPr>
                </a:tc>
                <a:tc>
                  <a:txBody>
                    <a:bodyPr/>
                    <a:lstStyle/>
                    <a:p>
                      <a:pPr algn="r"/>
                      <a:r>
                        <a:rPr lang="en-US" sz="2000" b="0" kern="100" dirty="0">
                          <a:solidFill>
                            <a:srgbClr val="000000"/>
                          </a:solidFill>
                          <a:effectLst/>
                          <a:latin typeface="Calibri" panose="020F0502020204030204" pitchFamily="34" charset="0"/>
                          <a:ea typeface="標楷體" panose="03000509000000000000" pitchFamily="65" charset="-120"/>
                          <a:cs typeface="Calibri" panose="020F0502020204030204" pitchFamily="34" charset="0"/>
                        </a:rPr>
                        <a:t>(63,629)</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3,005</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22,177</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EFFF"/>
                    </a:solidFill>
                  </a:tcPr>
                </a:tc>
                <a:tc>
                  <a:txBody>
                    <a:bodyPr/>
                    <a:lstStyle/>
                    <a:p>
                      <a:pPr algn="r"/>
                      <a:r>
                        <a:rPr lang="en-US" altLang="zh-TW" sz="2000" b="0" kern="100" dirty="0">
                          <a:effectLst/>
                          <a:latin typeface="Calibri" panose="020F0502020204030204" pitchFamily="34" charset="0"/>
                          <a:ea typeface="標楷體" panose="03000509000000000000" pitchFamily="65" charset="-120"/>
                          <a:cs typeface="Calibri" panose="020F0502020204030204" pitchFamily="34" charset="0"/>
                        </a:rPr>
                        <a:t>12,040</a:t>
                      </a:r>
                      <a:endParaRPr lang="zh-TW" sz="2000" b="0" kern="100" dirty="0">
                        <a:effectLst/>
                        <a:latin typeface="Calibri" panose="020F0502020204030204" pitchFamily="34" charset="0"/>
                        <a:ea typeface="標楷體" panose="03000509000000000000" pitchFamily="65" charset="-120"/>
                        <a:cs typeface="Calibri" panose="020F0502020204030204" pitchFamily="34" charset="0"/>
                      </a:endParaRPr>
                    </a:p>
                  </a:txBody>
                  <a:tcPr marL="17780" marR="17780" marT="9525" marB="0" anchor="ctr">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EFFF"/>
                    </a:solidFill>
                  </a:tcPr>
                </a:tc>
                <a:extLst>
                  <a:ext uri="{0D108BD9-81ED-4DB2-BD59-A6C34878D82A}">
                    <a16:rowId xmlns:a16="http://schemas.microsoft.com/office/drawing/2014/main" val="596188607"/>
                  </a:ext>
                </a:extLst>
              </a:tr>
            </a:tbl>
          </a:graphicData>
        </a:graphic>
      </p:graphicFrame>
      <p:pic>
        <p:nvPicPr>
          <p:cNvPr id="3" name="圖片 2">
            <a:extLst>
              <a:ext uri="{FF2B5EF4-FFF2-40B4-BE49-F238E27FC236}">
                <a16:creationId xmlns:a16="http://schemas.microsoft.com/office/drawing/2014/main" id="{97ECCBC9-F575-4170-AFD5-707775FEAB5C}"/>
              </a:ext>
            </a:extLst>
          </p:cNvPr>
          <p:cNvPicPr>
            <a:picLocks noChangeAspect="1"/>
          </p:cNvPicPr>
          <p:nvPr/>
        </p:nvPicPr>
        <p:blipFill>
          <a:blip r:embed="rId2"/>
          <a:stretch>
            <a:fillRect/>
          </a:stretch>
        </p:blipFill>
        <p:spPr>
          <a:xfrm>
            <a:off x="42491" y="0"/>
            <a:ext cx="3000000" cy="932769"/>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a:extLst>
              <a:ext uri="{FF2B5EF4-FFF2-40B4-BE49-F238E27FC236}">
                <a16:creationId xmlns:a16="http://schemas.microsoft.com/office/drawing/2014/main" id="{434824B5-3534-3F36-95FD-FCE28510D13C}"/>
              </a:ext>
            </a:extLst>
          </p:cNvPr>
          <p:cNvSpPr txBox="1">
            <a:spLocks/>
          </p:cNvSpPr>
          <p:nvPr/>
        </p:nvSpPr>
        <p:spPr>
          <a:xfrm>
            <a:off x="1316117" y="1981820"/>
            <a:ext cx="9017491" cy="1900989"/>
          </a:xfrm>
        </p:spPr>
        <p:txBody>
          <a:bodyPr/>
          <a:lstStyle>
            <a:lvl1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cs typeface="+mj-cs"/>
              </a:defRPr>
            </a:lvl1pPr>
            <a:lvl2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2pPr>
            <a:lvl3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3pPr>
            <a:lvl4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4pPr>
            <a:lvl5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6pPr>
            <a:lvl7pPr marL="9144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7pPr>
            <a:lvl8pPr marL="13716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8pPr>
            <a:lvl9pPr marL="18288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9pPr>
          </a:lstStyle>
          <a:p>
            <a:br>
              <a:rPr lang="en-US" altLang="zh-TW" sz="5400" kern="0" dirty="0">
                <a:solidFill>
                  <a:prstClr val="black"/>
                </a:solidFill>
                <a:latin typeface="Calibri" panose="020F0502020204030204" pitchFamily="34" charset="0"/>
                <a:cs typeface="Calibri" panose="020F0502020204030204" pitchFamily="34" charset="0"/>
              </a:rPr>
            </a:br>
            <a:r>
              <a:rPr lang="en-US" altLang="zh-TW" sz="5400" kern="0" dirty="0">
                <a:solidFill>
                  <a:prstClr val="black"/>
                </a:solidFill>
                <a:latin typeface="Calibri" panose="020F0502020204030204" pitchFamily="34" charset="0"/>
                <a:cs typeface="Calibri" panose="020F0502020204030204" pitchFamily="34" charset="0"/>
              </a:rPr>
              <a:t>Thank You for Your Attention</a:t>
            </a:r>
            <a:endParaRPr lang="zh-TW" altLang="en-US" sz="5400" kern="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79461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4BD8322A-6D36-8044-864E-B76AAF26DBC9}"/>
              </a:ext>
            </a:extLst>
          </p:cNvPr>
          <p:cNvSpPr txBox="1">
            <a:spLocks/>
          </p:cNvSpPr>
          <p:nvPr/>
        </p:nvSpPr>
        <p:spPr>
          <a:xfrm>
            <a:off x="347978" y="1472235"/>
            <a:ext cx="10825790" cy="5389165"/>
          </a:xfrm>
          <a:prstGeom prst="rect">
            <a:avLst/>
          </a:prstGeom>
        </p:spPr>
        <p:txBody>
          <a:bodyPr>
            <a:noAutofit/>
          </a:bodyPr>
          <a:lstStyle>
            <a:lvl1pPr marL="469900" indent="-469900" algn="l" rtl="0" eaLnBrk="1" fontAlgn="base" hangingPunct="1">
              <a:spcBef>
                <a:spcPct val="20000"/>
              </a:spcBef>
              <a:spcAft>
                <a:spcPct val="0"/>
              </a:spcAft>
              <a:buClr>
                <a:schemeClr val="accent2"/>
              </a:buClr>
              <a:buFont typeface="Wingdings" panose="05000000000000000000" pitchFamily="2" charset="2"/>
              <a:buChar char="o"/>
              <a:defRPr kumimoji="1" sz="2000">
                <a:solidFill>
                  <a:schemeClr val="tx1"/>
                </a:solidFill>
                <a:latin typeface="+mn-lt"/>
                <a:ea typeface="+mn-ea"/>
                <a:cs typeface="+mn-cs"/>
              </a:defRPr>
            </a:lvl1pPr>
            <a:lvl2pPr marL="908050" indent="-436563" algn="l" rtl="0" eaLnBrk="1" fontAlgn="base" hangingPunct="1">
              <a:spcBef>
                <a:spcPct val="20000"/>
              </a:spcBef>
              <a:spcAft>
                <a:spcPct val="0"/>
              </a:spcAft>
              <a:buClr>
                <a:schemeClr val="accent2"/>
              </a:buClr>
              <a:buFont typeface="Wingdings" panose="05000000000000000000" pitchFamily="2" charset="2"/>
              <a:buChar char="n"/>
              <a:defRPr kumimoji="1" sz="2800">
                <a:solidFill>
                  <a:schemeClr val="tx1"/>
                </a:solidFill>
                <a:latin typeface="+mn-lt"/>
                <a:ea typeface="+mn-ea"/>
              </a:defRPr>
            </a:lvl2pPr>
            <a:lvl3pPr marL="1304925" indent="-395288" algn="l" rtl="0" eaLnBrk="1" fontAlgn="base" hangingPunct="1">
              <a:spcBef>
                <a:spcPct val="20000"/>
              </a:spcBef>
              <a:spcAft>
                <a:spcPct val="0"/>
              </a:spcAft>
              <a:buClr>
                <a:schemeClr val="accent2"/>
              </a:buClr>
              <a:buFont typeface="Wingdings" panose="05000000000000000000" pitchFamily="2" charset="2"/>
              <a:buChar char="o"/>
              <a:defRPr kumimoji="1" sz="1600">
                <a:solidFill>
                  <a:schemeClr val="tx1"/>
                </a:solidFill>
                <a:latin typeface="+mn-lt"/>
                <a:ea typeface="+mn-ea"/>
              </a:defRPr>
            </a:lvl3pPr>
            <a:lvl4pPr marL="1693863" indent="-387350" algn="l" rtl="0" eaLnBrk="1" fontAlgn="base" hangingPunct="1">
              <a:spcBef>
                <a:spcPct val="20000"/>
              </a:spcBef>
              <a:spcAft>
                <a:spcPct val="0"/>
              </a:spcAft>
              <a:buClr>
                <a:schemeClr val="accent2"/>
              </a:buClr>
              <a:buFont typeface="Wingdings" panose="05000000000000000000" pitchFamily="2" charset="2"/>
              <a:buChar char="n"/>
              <a:defRPr kumimoji="1" sz="1400">
                <a:solidFill>
                  <a:schemeClr val="tx1"/>
                </a:solidFill>
                <a:latin typeface="+mn-lt"/>
                <a:ea typeface="+mn-ea"/>
              </a:defRPr>
            </a:lvl4pPr>
            <a:lvl5pPr marL="2093913" indent="-398463" algn="l" rtl="0" eaLnBrk="1" fontAlgn="base" hangingPunct="1">
              <a:spcBef>
                <a:spcPct val="25000"/>
              </a:spcBef>
              <a:spcAft>
                <a:spcPct val="0"/>
              </a:spcAft>
              <a:buClr>
                <a:schemeClr val="accent2"/>
              </a:buClr>
              <a:buFont typeface="Wingdings" panose="05000000000000000000" pitchFamily="2" charset="2"/>
              <a:buChar char="§"/>
              <a:defRPr kumimoji="1" sz="1200">
                <a:solidFill>
                  <a:schemeClr val="tx1"/>
                </a:solidFill>
                <a:latin typeface="+mn-lt"/>
                <a:ea typeface="+mn-ea"/>
              </a:defRPr>
            </a:lvl5pPr>
            <a:lvl6pPr marL="25511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6pPr>
            <a:lvl7pPr marL="30083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7pPr>
            <a:lvl8pPr marL="34655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8pPr>
            <a:lvl9pPr marL="39227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9pPr>
          </a:lstStyle>
          <a:p>
            <a:pPr marL="927100" indent="-457200" algn="just">
              <a:spcBef>
                <a:spcPts val="500"/>
              </a:spcBef>
              <a:buFont typeface="Arial" panose="020B0604020202020204" pitchFamily="34" charset="0"/>
              <a:buChar char="•"/>
            </a:pPr>
            <a:r>
              <a:rPr lang="en-US" altLang="zh-TW" sz="2600" kern="0" dirty="0">
                <a:latin typeface="Calibri" panose="020F0502020204030204" pitchFamily="34" charset="0"/>
                <a:ea typeface="標楷體" panose="03000509000000000000" pitchFamily="65" charset="-120"/>
                <a:cs typeface="Calibri" panose="020F0502020204030204" pitchFamily="34" charset="0"/>
              </a:rPr>
              <a:t>President Tsai Ing-wen proposed the “5+2 Innovative Industries” defense industry development policy, effectively combining government and private forces to develop the defense industry. On May 31, 2018, the Legislature</a:t>
            </a:r>
            <a:r>
              <a:rPr lang="zh-TW" altLang="en-US" sz="2600" kern="0" dirty="0">
                <a:latin typeface="Calibri" panose="020F0502020204030204" pitchFamily="34" charset="0"/>
                <a:ea typeface="標楷體" panose="03000509000000000000" pitchFamily="65" charset="-120"/>
                <a:cs typeface="Calibri" panose="020F0502020204030204" pitchFamily="34" charset="0"/>
              </a:rPr>
              <a:t> </a:t>
            </a:r>
            <a:r>
              <a:rPr lang="en-US" altLang="zh-TW" sz="2600" kern="0" dirty="0">
                <a:latin typeface="Calibri" panose="020F0502020204030204" pitchFamily="34" charset="0"/>
                <a:ea typeface="標楷體" panose="03000509000000000000" pitchFamily="65" charset="-120"/>
                <a:cs typeface="Calibri" panose="020F0502020204030204" pitchFamily="34" charset="0"/>
              </a:rPr>
              <a:t>passed the third reading of the "Regulations on the Development of the National Defense Industry", which prioritized domestic research and development, production of weapons and equipment, and logistical support.</a:t>
            </a:r>
          </a:p>
          <a:p>
            <a:pPr marL="927100" indent="-457200" algn="just">
              <a:spcBef>
                <a:spcPts val="500"/>
              </a:spcBef>
              <a:buFont typeface="Arial" panose="020B0604020202020204" pitchFamily="34" charset="0"/>
              <a:buChar char="•"/>
            </a:pPr>
            <a:r>
              <a:rPr lang="en-US" altLang="zh-TW" sz="2600" kern="0" dirty="0">
                <a:latin typeface="Calibri" panose="020F0502020204030204" pitchFamily="34" charset="0"/>
                <a:ea typeface="標楷體" panose="03000509000000000000" pitchFamily="65" charset="-120"/>
                <a:cs typeface="Calibri" panose="020F0502020204030204" pitchFamily="34" charset="0"/>
              </a:rPr>
              <a:t>President Tsai Ing-wen put forward the "six core strategic industries" on May 20, 2019, which will promote the independent research and development and manufacturing of national defense and the aviation and ship industries of the national defense and strategic industries.</a:t>
            </a:r>
          </a:p>
          <a:p>
            <a:pPr marL="927100" indent="-457200" algn="just">
              <a:spcBef>
                <a:spcPts val="500"/>
              </a:spcBef>
              <a:buFont typeface="Arial" panose="020B0604020202020204" pitchFamily="34" charset="0"/>
              <a:buChar char="•"/>
            </a:pPr>
            <a:endParaRPr lang="en-US" altLang="zh-TW" sz="2800" kern="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a:extLst>
              <a:ext uri="{FF2B5EF4-FFF2-40B4-BE49-F238E27FC236}">
                <a16:creationId xmlns:a16="http://schemas.microsoft.com/office/drawing/2014/main" id="{E7CB89DD-AC71-F447-3E33-EC7B1D8CA7BE}"/>
              </a:ext>
            </a:extLst>
          </p:cNvPr>
          <p:cNvSpPr txBox="1">
            <a:spLocks noGrp="1"/>
          </p:cNvSpPr>
          <p:nvPr>
            <p:ph type="title"/>
          </p:nvPr>
        </p:nvSpPr>
        <p:spPr>
          <a:xfrm>
            <a:off x="2241344" y="14344"/>
            <a:ext cx="8229600" cy="922117"/>
          </a:xfrm>
        </p:spPr>
        <p:txBody>
          <a:bodyPr>
            <a:noAutofit/>
          </a:bodyPr>
          <a:lstStyle/>
          <a:p>
            <a:pPr lvl="0"/>
            <a:r>
              <a:rPr lang="en-US" sz="4000" dirty="0">
                <a:solidFill>
                  <a:srgbClr val="0000FF"/>
                </a:solidFill>
                <a:latin typeface="Calibri" panose="020F0502020204030204" pitchFamily="34" charset="0"/>
                <a:cs typeface="Calibri" panose="020F0502020204030204" pitchFamily="34" charset="0"/>
              </a:rPr>
              <a:t>Taiwan starts to focus on Drones and Asymmetric Warfare </a:t>
            </a:r>
          </a:p>
        </p:txBody>
      </p:sp>
    </p:spTree>
    <p:extLst>
      <p:ext uri="{BB962C8B-B14F-4D97-AF65-F5344CB8AC3E}">
        <p14:creationId xmlns:p14="http://schemas.microsoft.com/office/powerpoint/2010/main" val="105394614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07C7AE92-52BF-67DE-2769-B807D998F400}"/>
              </a:ext>
            </a:extLst>
          </p:cNvPr>
          <p:cNvSpPr txBox="1">
            <a:spLocks noGrp="1"/>
          </p:cNvSpPr>
          <p:nvPr>
            <p:ph type="title"/>
          </p:nvPr>
        </p:nvSpPr>
        <p:spPr>
          <a:xfrm>
            <a:off x="838200" y="47884"/>
            <a:ext cx="10515600" cy="1325563"/>
          </a:xfrm>
        </p:spPr>
        <p:txBody>
          <a:bodyPr>
            <a:noAutofit/>
          </a:bodyPr>
          <a:lstStyle/>
          <a:p>
            <a:pPr lvl="0"/>
            <a:r>
              <a:rPr lang="en-US" sz="4000" dirty="0">
                <a:solidFill>
                  <a:srgbClr val="0000FF"/>
                </a:solidFill>
                <a:latin typeface="Calibri" panose="020F0502020204030204" pitchFamily="34" charset="0"/>
                <a:cs typeface="Calibri" panose="020F0502020204030204" pitchFamily="34" charset="0"/>
              </a:rPr>
              <a:t>Taiwan starts to focus on Drones and Asymmetric Warfare </a:t>
            </a:r>
          </a:p>
        </p:txBody>
      </p:sp>
      <p:sp>
        <p:nvSpPr>
          <p:cNvPr id="6" name="內容版面配置區 2">
            <a:extLst>
              <a:ext uri="{FF2B5EF4-FFF2-40B4-BE49-F238E27FC236}">
                <a16:creationId xmlns:a16="http://schemas.microsoft.com/office/drawing/2014/main" id="{3D5047AA-D196-AB7F-644E-E9258A3C352D}"/>
              </a:ext>
            </a:extLst>
          </p:cNvPr>
          <p:cNvSpPr txBox="1">
            <a:spLocks/>
          </p:cNvSpPr>
          <p:nvPr/>
        </p:nvSpPr>
        <p:spPr>
          <a:xfrm>
            <a:off x="347978" y="1472235"/>
            <a:ext cx="10825790" cy="5389165"/>
          </a:xfrm>
          <a:prstGeom prst="rect">
            <a:avLst/>
          </a:prstGeom>
        </p:spPr>
        <p:txBody>
          <a:bodyPr>
            <a:noAutofit/>
          </a:bodyPr>
          <a:lstStyle>
            <a:lvl1pPr marL="469900" indent="-469900" algn="l" rtl="0" eaLnBrk="1" fontAlgn="base" hangingPunct="1">
              <a:spcBef>
                <a:spcPct val="20000"/>
              </a:spcBef>
              <a:spcAft>
                <a:spcPct val="0"/>
              </a:spcAft>
              <a:buClr>
                <a:schemeClr val="accent2"/>
              </a:buClr>
              <a:buFont typeface="Wingdings" panose="05000000000000000000" pitchFamily="2" charset="2"/>
              <a:buChar char="o"/>
              <a:defRPr kumimoji="1" sz="2000">
                <a:solidFill>
                  <a:schemeClr val="tx1"/>
                </a:solidFill>
                <a:latin typeface="+mn-lt"/>
                <a:ea typeface="+mn-ea"/>
                <a:cs typeface="+mn-cs"/>
              </a:defRPr>
            </a:lvl1pPr>
            <a:lvl2pPr marL="908050" indent="-436563" algn="l" rtl="0" eaLnBrk="1" fontAlgn="base" hangingPunct="1">
              <a:spcBef>
                <a:spcPct val="20000"/>
              </a:spcBef>
              <a:spcAft>
                <a:spcPct val="0"/>
              </a:spcAft>
              <a:buClr>
                <a:schemeClr val="accent2"/>
              </a:buClr>
              <a:buFont typeface="Wingdings" panose="05000000000000000000" pitchFamily="2" charset="2"/>
              <a:buChar char="n"/>
              <a:defRPr kumimoji="1" sz="2800">
                <a:solidFill>
                  <a:schemeClr val="tx1"/>
                </a:solidFill>
                <a:latin typeface="+mn-lt"/>
                <a:ea typeface="+mn-ea"/>
              </a:defRPr>
            </a:lvl2pPr>
            <a:lvl3pPr marL="1304925" indent="-395288" algn="l" rtl="0" eaLnBrk="1" fontAlgn="base" hangingPunct="1">
              <a:spcBef>
                <a:spcPct val="20000"/>
              </a:spcBef>
              <a:spcAft>
                <a:spcPct val="0"/>
              </a:spcAft>
              <a:buClr>
                <a:schemeClr val="accent2"/>
              </a:buClr>
              <a:buFont typeface="Wingdings" panose="05000000000000000000" pitchFamily="2" charset="2"/>
              <a:buChar char="o"/>
              <a:defRPr kumimoji="1" sz="1600">
                <a:solidFill>
                  <a:schemeClr val="tx1"/>
                </a:solidFill>
                <a:latin typeface="+mn-lt"/>
                <a:ea typeface="+mn-ea"/>
              </a:defRPr>
            </a:lvl3pPr>
            <a:lvl4pPr marL="1693863" indent="-387350" algn="l" rtl="0" eaLnBrk="1" fontAlgn="base" hangingPunct="1">
              <a:spcBef>
                <a:spcPct val="20000"/>
              </a:spcBef>
              <a:spcAft>
                <a:spcPct val="0"/>
              </a:spcAft>
              <a:buClr>
                <a:schemeClr val="accent2"/>
              </a:buClr>
              <a:buFont typeface="Wingdings" panose="05000000000000000000" pitchFamily="2" charset="2"/>
              <a:buChar char="n"/>
              <a:defRPr kumimoji="1" sz="1400">
                <a:solidFill>
                  <a:schemeClr val="tx1"/>
                </a:solidFill>
                <a:latin typeface="+mn-lt"/>
                <a:ea typeface="+mn-ea"/>
              </a:defRPr>
            </a:lvl4pPr>
            <a:lvl5pPr marL="2093913" indent="-398463" algn="l" rtl="0" eaLnBrk="1" fontAlgn="base" hangingPunct="1">
              <a:spcBef>
                <a:spcPct val="25000"/>
              </a:spcBef>
              <a:spcAft>
                <a:spcPct val="0"/>
              </a:spcAft>
              <a:buClr>
                <a:schemeClr val="accent2"/>
              </a:buClr>
              <a:buFont typeface="Wingdings" panose="05000000000000000000" pitchFamily="2" charset="2"/>
              <a:buChar char="§"/>
              <a:defRPr kumimoji="1" sz="1200">
                <a:solidFill>
                  <a:schemeClr val="tx1"/>
                </a:solidFill>
                <a:latin typeface="+mn-lt"/>
                <a:ea typeface="+mn-ea"/>
              </a:defRPr>
            </a:lvl5pPr>
            <a:lvl6pPr marL="25511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6pPr>
            <a:lvl7pPr marL="30083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7pPr>
            <a:lvl8pPr marL="34655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8pPr>
            <a:lvl9pPr marL="3922713" indent="-398463" algn="l" rtl="0" eaLnBrk="1" fontAlgn="base" hangingPunct="1">
              <a:spcBef>
                <a:spcPct val="25000"/>
              </a:spcBef>
              <a:spcAft>
                <a:spcPct val="0"/>
              </a:spcAft>
              <a:buClr>
                <a:schemeClr val="accent2"/>
              </a:buClr>
              <a:buFont typeface="Wingdings" pitchFamily="2" charset="2"/>
              <a:buChar char="§"/>
              <a:defRPr kumimoji="1" sz="1200">
                <a:solidFill>
                  <a:schemeClr val="tx1"/>
                </a:solidFill>
                <a:latin typeface="+mn-lt"/>
                <a:ea typeface="+mn-ea"/>
              </a:defRPr>
            </a:lvl9pPr>
          </a:lstStyle>
          <a:p>
            <a:pPr marL="927100" indent="-457200" algn="just">
              <a:spcBef>
                <a:spcPts val="500"/>
              </a:spcBef>
              <a:buFont typeface="Arial" panose="020B0604020202020204" pitchFamily="34" charset="0"/>
              <a:buChar char="•"/>
            </a:pPr>
            <a:endParaRPr lang="en-US" altLang="zh-TW" sz="2800" kern="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a:extLst>
              <a:ext uri="{FF2B5EF4-FFF2-40B4-BE49-F238E27FC236}">
                <a16:creationId xmlns:a16="http://schemas.microsoft.com/office/drawing/2014/main" id="{A89013F6-F403-82EB-FD07-0B5F6A3A5213}"/>
              </a:ext>
            </a:extLst>
          </p:cNvPr>
          <p:cNvSpPr txBox="1"/>
          <p:nvPr/>
        </p:nvSpPr>
        <p:spPr>
          <a:xfrm>
            <a:off x="1099512" y="1810054"/>
            <a:ext cx="10155536" cy="1692771"/>
          </a:xfrm>
          <a:prstGeom prst="rect">
            <a:avLst/>
          </a:prstGeom>
          <a:noFill/>
        </p:spPr>
        <p:txBody>
          <a:bodyPr wrap="square">
            <a:spAutoFit/>
          </a:bodyPr>
          <a:lstStyle/>
          <a:p>
            <a:r>
              <a:rPr lang="en-US" altLang="zh-TW" sz="2600" dirty="0">
                <a:latin typeface="Calibri" panose="020F0502020204030204" pitchFamily="34" charset="0"/>
                <a:cs typeface="Calibri" panose="020F0502020204030204" pitchFamily="34" charset="0"/>
              </a:rPr>
              <a:t> President Tsai Ing-wen said in her National Day speech: In view of the situation of the Ukrainian-Russian war, she declared that she will construct "asymmetrical combat power" to develop "asymmetrical defensive operations" across the Taiwan Strait.</a:t>
            </a:r>
          </a:p>
        </p:txBody>
      </p:sp>
    </p:spTree>
    <p:extLst>
      <p:ext uri="{BB962C8B-B14F-4D97-AF65-F5344CB8AC3E}">
        <p14:creationId xmlns:p14="http://schemas.microsoft.com/office/powerpoint/2010/main" val="10201857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D734B4-4E0C-F303-4340-455B005C65F9}"/>
              </a:ext>
            </a:extLst>
          </p:cNvPr>
          <p:cNvSpPr>
            <a:spLocks noGrp="1"/>
          </p:cNvSpPr>
          <p:nvPr>
            <p:ph type="title"/>
          </p:nvPr>
        </p:nvSpPr>
        <p:spPr>
          <a:xfrm>
            <a:off x="358840" y="0"/>
            <a:ext cx="11474320" cy="770823"/>
          </a:xfrm>
        </p:spPr>
        <p:txBody>
          <a:bodyPr/>
          <a:lstStyle/>
          <a:p>
            <a:r>
              <a:rPr lang="en-US" altLang="zh-TW" sz="4000" dirty="0">
                <a:solidFill>
                  <a:srgbClr val="0000FF"/>
                </a:solidFill>
                <a:latin typeface="Calibri" panose="020F0502020204030204" pitchFamily="34" charset="0"/>
                <a:cs typeface="Calibri" panose="020F0502020204030204" pitchFamily="34" charset="0"/>
              </a:rPr>
              <a:t>The Russian-Ukraine War’s Lesson to Taiwan</a:t>
            </a:r>
            <a:br>
              <a:rPr lang="zh-TW" altLang="en-US" sz="3600" dirty="0"/>
            </a:br>
            <a:br>
              <a:rPr lang="en-US" altLang="zh-TW" sz="3600" dirty="0"/>
            </a:br>
            <a:endParaRPr kumimoji="1" lang="zh-TW" altLang="en-US" sz="3600" dirty="0"/>
          </a:p>
        </p:txBody>
      </p:sp>
      <p:pic>
        <p:nvPicPr>
          <p:cNvPr id="7" name="圖片 6">
            <a:extLst>
              <a:ext uri="{FF2B5EF4-FFF2-40B4-BE49-F238E27FC236}">
                <a16:creationId xmlns:a16="http://schemas.microsoft.com/office/drawing/2014/main" id="{B834B927-552C-4C2F-7417-5B79DF4D66CA}"/>
              </a:ext>
            </a:extLst>
          </p:cNvPr>
          <p:cNvPicPr>
            <a:picLocks noChangeAspect="1"/>
          </p:cNvPicPr>
          <p:nvPr/>
        </p:nvPicPr>
        <p:blipFill>
          <a:blip r:embed="rId2"/>
          <a:stretch>
            <a:fillRect/>
          </a:stretch>
        </p:blipFill>
        <p:spPr>
          <a:xfrm>
            <a:off x="2643739" y="770823"/>
            <a:ext cx="6687489" cy="5928360"/>
          </a:xfrm>
          <a:prstGeom prst="rect">
            <a:avLst/>
          </a:prstGeom>
        </p:spPr>
      </p:pic>
    </p:spTree>
    <p:extLst>
      <p:ext uri="{BB962C8B-B14F-4D97-AF65-F5344CB8AC3E}">
        <p14:creationId xmlns:p14="http://schemas.microsoft.com/office/powerpoint/2010/main" val="26499448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81567A0-A7C0-4075-9EE6-AEF698C9E020}"/>
              </a:ext>
            </a:extLst>
          </p:cNvPr>
          <p:cNvSpPr>
            <a:spLocks noGrp="1"/>
          </p:cNvSpPr>
          <p:nvPr>
            <p:ph type="title"/>
          </p:nvPr>
        </p:nvSpPr>
        <p:spPr>
          <a:xfrm>
            <a:off x="1935673" y="0"/>
            <a:ext cx="8776663" cy="510773"/>
          </a:xfrm>
        </p:spPr>
        <p:txBody>
          <a:bodyPr/>
          <a:lstStyle/>
          <a:p>
            <a:r>
              <a:rPr kumimoji="1" lang="en-US" altLang="zh-TW" sz="4000" dirty="0">
                <a:solidFill>
                  <a:srgbClr val="0000FF"/>
                </a:solidFill>
                <a:latin typeface="Calibri" panose="020F0502020204030204" pitchFamily="34" charset="0"/>
                <a:cs typeface="Calibri" panose="020F0502020204030204" pitchFamily="34" charset="0"/>
              </a:rPr>
              <a:t>Taiwan's needs(Asymmetric warfare)</a:t>
            </a:r>
            <a:endParaRPr kumimoji="1" lang="zh-TW" altLang="en-US" sz="4000" dirty="0">
              <a:solidFill>
                <a:srgbClr val="0000FF"/>
              </a:solidFill>
              <a:latin typeface="Calibri" panose="020F0502020204030204" pitchFamily="34" charset="0"/>
              <a:cs typeface="Calibri" panose="020F0502020204030204" pitchFamily="34" charset="0"/>
            </a:endParaRPr>
          </a:p>
        </p:txBody>
      </p:sp>
      <p:pic>
        <p:nvPicPr>
          <p:cNvPr id="4" name="圖片 3">
            <a:extLst>
              <a:ext uri="{FF2B5EF4-FFF2-40B4-BE49-F238E27FC236}">
                <a16:creationId xmlns:a16="http://schemas.microsoft.com/office/drawing/2014/main" id="{A335B635-BFCA-F42C-1A5E-C106197B7299}"/>
              </a:ext>
            </a:extLst>
          </p:cNvPr>
          <p:cNvPicPr>
            <a:picLocks noChangeAspect="1"/>
          </p:cNvPicPr>
          <p:nvPr/>
        </p:nvPicPr>
        <p:blipFill>
          <a:blip r:embed="rId2"/>
          <a:stretch>
            <a:fillRect/>
          </a:stretch>
        </p:blipFill>
        <p:spPr>
          <a:xfrm>
            <a:off x="0" y="805016"/>
            <a:ext cx="12192000" cy="6052984"/>
          </a:xfrm>
          <a:prstGeom prst="rect">
            <a:avLst/>
          </a:prstGeom>
        </p:spPr>
      </p:pic>
    </p:spTree>
    <p:extLst>
      <p:ext uri="{BB962C8B-B14F-4D97-AF65-F5344CB8AC3E}">
        <p14:creationId xmlns:p14="http://schemas.microsoft.com/office/powerpoint/2010/main" val="41555298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2">
            <a:extLst>
              <a:ext uri="{FF2B5EF4-FFF2-40B4-BE49-F238E27FC236}">
                <a16:creationId xmlns:a16="http://schemas.microsoft.com/office/drawing/2014/main" id="{471EFC8E-44D0-7151-772C-325BDDAC3F2F}"/>
              </a:ext>
            </a:extLst>
          </p:cNvPr>
          <p:cNvSpPr txBox="1">
            <a:spLocks/>
          </p:cNvSpPr>
          <p:nvPr/>
        </p:nvSpPr>
        <p:spPr>
          <a:xfrm>
            <a:off x="279560" y="2116726"/>
            <a:ext cx="10879672" cy="2273644"/>
          </a:xfrm>
        </p:spPr>
        <p:txBody>
          <a:bodyPr/>
          <a:lstStyle>
            <a:lvl1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cs typeface="+mj-cs"/>
              </a:defRPr>
            </a:lvl1pPr>
            <a:lvl2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2pPr>
            <a:lvl3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3pPr>
            <a:lvl4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4pPr>
            <a:lvl5pPr algn="ctr" rtl="0" eaLnBrk="1" fontAlgn="base" hangingPunct="1">
              <a:spcBef>
                <a:spcPct val="0"/>
              </a:spcBef>
              <a:spcAft>
                <a:spcPct val="0"/>
              </a:spcAft>
              <a:defRPr kumimoji="1" sz="2400" b="1">
                <a:solidFill>
                  <a:srgbClr val="0033CC"/>
                </a:solidFill>
                <a:latin typeface="標楷體" panose="03000509000000000000" pitchFamily="65" charset="-120"/>
                <a:ea typeface="標楷體" panose="03000509000000000000" pitchFamily="65" charset="-120"/>
              </a:defRPr>
            </a:lvl5pPr>
            <a:lvl6pPr marL="4572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6pPr>
            <a:lvl7pPr marL="9144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7pPr>
            <a:lvl8pPr marL="13716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8pPr>
            <a:lvl9pPr marL="1828800" algn="ctr" rtl="0" eaLnBrk="1" fontAlgn="base" hangingPunct="1">
              <a:spcBef>
                <a:spcPct val="0"/>
              </a:spcBef>
              <a:spcAft>
                <a:spcPct val="0"/>
              </a:spcAft>
              <a:defRPr kumimoji="1" sz="2400" b="1">
                <a:solidFill>
                  <a:schemeClr val="tx2"/>
                </a:solidFill>
                <a:latin typeface="Verdana" pitchFamily="34" charset="0"/>
                <a:ea typeface="新細明體" pitchFamily="18" charset="-120"/>
              </a:defRPr>
            </a:lvl9pPr>
          </a:lstStyle>
          <a:p>
            <a:r>
              <a:rPr lang="zh-TW" altLang="en-US" sz="5000" kern="0" dirty="0">
                <a:solidFill>
                  <a:srgbClr val="0000FF"/>
                </a:solidFill>
                <a:latin typeface="Calibri" panose="020F0502020204030204" pitchFamily="34" charset="0"/>
                <a:cs typeface="Calibri" panose="020F0502020204030204" pitchFamily="34" charset="0"/>
              </a:rPr>
              <a:t> </a:t>
            </a:r>
            <a:r>
              <a:rPr lang="en-US" altLang="zh-TW" sz="5000" kern="0" dirty="0">
                <a:solidFill>
                  <a:srgbClr val="0000FF"/>
                </a:solidFill>
                <a:latin typeface="Calibri" panose="020F0502020204030204" pitchFamily="34" charset="0"/>
                <a:cs typeface="Calibri" panose="020F0502020204030204" pitchFamily="34" charset="0"/>
              </a:rPr>
              <a:t>UAV leading manufacturers</a:t>
            </a:r>
          </a:p>
          <a:p>
            <a:r>
              <a:rPr lang="zh-TW" altLang="en-US" sz="5000" kern="0" dirty="0">
                <a:solidFill>
                  <a:srgbClr val="0000FF"/>
                </a:solidFill>
                <a:latin typeface="Calibri" panose="020F0502020204030204" pitchFamily="34" charset="0"/>
                <a:cs typeface="Calibri" panose="020F0502020204030204" pitchFamily="34" charset="0"/>
              </a:rPr>
              <a:t>（</a:t>
            </a:r>
            <a:r>
              <a:rPr lang="en-US" altLang="zh-TW" sz="5000" kern="0" dirty="0">
                <a:solidFill>
                  <a:srgbClr val="0000FF"/>
                </a:solidFill>
                <a:latin typeface="Calibri" panose="020F0502020204030204" pitchFamily="34" charset="0"/>
                <a:cs typeface="Calibri" panose="020F0502020204030204" pitchFamily="34" charset="0"/>
              </a:rPr>
              <a:t>DJI, </a:t>
            </a:r>
            <a:r>
              <a:rPr lang="en-US" altLang="zh-TW" sz="5000" kern="0" dirty="0" err="1">
                <a:solidFill>
                  <a:srgbClr val="0000FF"/>
                </a:solidFill>
                <a:latin typeface="Calibri" panose="020F0502020204030204" pitchFamily="34" charset="0"/>
                <a:cs typeface="Calibri" panose="020F0502020204030204" pitchFamily="34" charset="0"/>
              </a:rPr>
              <a:t>Skydio</a:t>
            </a:r>
            <a:r>
              <a:rPr lang="en-US" altLang="zh-TW" sz="5000" kern="0" dirty="0">
                <a:solidFill>
                  <a:srgbClr val="0000FF"/>
                </a:solidFill>
                <a:latin typeface="Calibri" panose="020F0502020204030204" pitchFamily="34" charset="0"/>
                <a:cs typeface="Calibri" panose="020F0502020204030204" pitchFamily="34" charset="0"/>
              </a:rPr>
              <a:t>, </a:t>
            </a:r>
            <a:r>
              <a:rPr lang="en-US" altLang="zh-TW" sz="5000" kern="0" dirty="0" err="1">
                <a:solidFill>
                  <a:srgbClr val="0000FF"/>
                </a:solidFill>
                <a:latin typeface="Calibri" panose="020F0502020204030204" pitchFamily="34" charset="0"/>
                <a:cs typeface="Calibri" panose="020F0502020204030204" pitchFamily="34" charset="0"/>
              </a:rPr>
              <a:t>Anduril</a:t>
            </a:r>
            <a:r>
              <a:rPr lang="en-US" altLang="zh-TW" sz="5000" kern="0" dirty="0">
                <a:solidFill>
                  <a:srgbClr val="0000FF"/>
                </a:solidFill>
                <a:latin typeface="Calibri" panose="020F0502020204030204" pitchFamily="34" charset="0"/>
                <a:cs typeface="Calibri" panose="020F0502020204030204" pitchFamily="34" charset="0"/>
              </a:rPr>
              <a:t>, Saab)</a:t>
            </a:r>
            <a:endParaRPr lang="zh-TW" altLang="en-US" sz="5000" kern="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4291871"/>
      </p:ext>
    </p:extLst>
  </p:cSld>
  <p:clrMapOvr>
    <a:masterClrMapping/>
  </p:clrMapOvr>
  <p:transition/>
</p:sld>
</file>

<file path=ppt/theme/theme1.xml><?xml version="1.0" encoding="utf-8"?>
<a:theme xmlns:a="http://schemas.openxmlformats.org/drawingml/2006/main" name="佈景主題1">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新細明體"/>
        <a:cs typeface=""/>
      </a:majorFont>
      <a:minorFont>
        <a:latin typeface="Verdan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佈景主題1" id="{EE229FC9-06B8-4ED1-89F0-0B8783162D52}" vid="{6E341307-4F31-4C21-95FC-4CCB758DCE49}"/>
    </a:ext>
  </a:extLst>
</a:theme>
</file>

<file path=ppt/theme/theme2.xml><?xml version="1.0" encoding="utf-8"?>
<a:theme xmlns:a="http://schemas.openxmlformats.org/drawingml/2006/main" name="佈景主題2">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佈景主題2" id="{F32B1F69-90DE-4F55-8861-8903FD0CBEA5}" vid="{66A6CCA4-4042-41F4-8CB5-54670374808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佈景主題1</Template>
  <TotalTime>4772</TotalTime>
  <Words>1339</Words>
  <Application>Microsoft Office PowerPoint</Application>
  <PresentationFormat>寬螢幕</PresentationFormat>
  <Paragraphs>239</Paragraphs>
  <Slides>42</Slides>
  <Notes>0</Notes>
  <HiddenSlides>0</HiddenSlides>
  <MMClips>1</MMClips>
  <ScaleCrop>false</ScaleCrop>
  <HeadingPairs>
    <vt:vector size="6" baseType="variant">
      <vt:variant>
        <vt:lpstr>使用字型</vt:lpstr>
      </vt:variant>
      <vt:variant>
        <vt:i4>20</vt:i4>
      </vt:variant>
      <vt:variant>
        <vt:lpstr>佈景主題</vt:lpstr>
      </vt:variant>
      <vt:variant>
        <vt:i4>2</vt:i4>
      </vt:variant>
      <vt:variant>
        <vt:lpstr>投影片標題</vt:lpstr>
      </vt:variant>
      <vt:variant>
        <vt:i4>42</vt:i4>
      </vt:variant>
    </vt:vector>
  </HeadingPairs>
  <TitlesOfParts>
    <vt:vector size="64" baseType="lpstr">
      <vt:lpstr>cwTeXFangSong</vt:lpstr>
      <vt:lpstr>Helvetica Light</vt:lpstr>
      <vt:lpstr>Microsoft JhengHei UI</vt:lpstr>
      <vt:lpstr>Microsoft YaHei UI</vt:lpstr>
      <vt:lpstr>UKIJ CJK</vt:lpstr>
      <vt:lpstr>Verdana (標題)</vt:lpstr>
      <vt:lpstr>微軟正黑體</vt:lpstr>
      <vt:lpstr>新細明體</vt:lpstr>
      <vt:lpstr>標楷體</vt:lpstr>
      <vt:lpstr>Arial</vt:lpstr>
      <vt:lpstr>Arial Black</vt:lpstr>
      <vt:lpstr>Calibri</vt:lpstr>
      <vt:lpstr>Calibri Light</vt:lpstr>
      <vt:lpstr>Constantia</vt:lpstr>
      <vt:lpstr>Corbel</vt:lpstr>
      <vt:lpstr>Raleway</vt:lpstr>
      <vt:lpstr>Times New Roman</vt:lpstr>
      <vt:lpstr>Trebuchet MS</vt:lpstr>
      <vt:lpstr>Verdana</vt:lpstr>
      <vt:lpstr>Wingdings</vt:lpstr>
      <vt:lpstr>佈景主題1</vt:lpstr>
      <vt:lpstr>佈景主題2</vt:lpstr>
      <vt:lpstr>PowerPoint 簡報</vt:lpstr>
      <vt:lpstr>PowerPoint 簡報</vt:lpstr>
      <vt:lpstr>PowerPoint 簡報</vt:lpstr>
      <vt:lpstr>PowerPoint 簡報</vt:lpstr>
      <vt:lpstr>Taiwan starts to focus on Drones and Asymmetric Warfare </vt:lpstr>
      <vt:lpstr>Taiwan starts to focus on Drones and Asymmetric Warfare </vt:lpstr>
      <vt:lpstr>The Russian-Ukraine War’s Lesson to Taiwan  </vt:lpstr>
      <vt:lpstr>Taiwan's needs(Asymmetric warfare)</vt:lpstr>
      <vt:lpstr>PowerPoint 簡報</vt:lpstr>
      <vt:lpstr>PowerPoint 簡報</vt:lpstr>
      <vt:lpstr>PowerPoint 簡報</vt:lpstr>
      <vt:lpstr>   (3) USA Anduril (Founded in 2017, the market value                 is 13 billion US dollars)</vt:lpstr>
      <vt:lpstr>       (4)Sweden Skeldar (Saab subsidiary)，Saab was founded             in 1937, with a market value of 49.6 billion US dollars</vt:lpstr>
      <vt:lpstr>Thunder Tiger  UAV and Drone Products</vt:lpstr>
      <vt:lpstr>PowerPoint 簡報</vt:lpstr>
      <vt:lpstr>Taiwan Excellence Award</vt:lpstr>
      <vt:lpstr>PowerPoint 簡報</vt:lpstr>
      <vt:lpstr>PowerPoint 簡報</vt:lpstr>
      <vt:lpstr>PowerPoint 簡報</vt:lpstr>
      <vt:lpstr>PowerPoint 簡報</vt:lpstr>
      <vt:lpstr>PowerPoint 簡報</vt:lpstr>
      <vt:lpstr>PowerPoint 簡報</vt:lpstr>
      <vt:lpstr>PowerPoint 簡報</vt:lpstr>
      <vt:lpstr>Cooperation with Chunghwa Telcom</vt:lpstr>
      <vt:lpstr>PowerPoint 簡報</vt:lpstr>
      <vt:lpstr>PowerPoint 簡報</vt:lpstr>
      <vt:lpstr>PowerPoint 簡報</vt:lpstr>
      <vt:lpstr>PowerPoint 簡報</vt:lpstr>
      <vt:lpstr>PowerPoint 簡報</vt:lpstr>
      <vt:lpstr>Drone show</vt:lpstr>
      <vt:lpstr>PowerPoint 簡報</vt:lpstr>
      <vt:lpstr>RAPTOR     T- 250</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Kwanzu Chen</dc:creator>
  <cp:lastModifiedBy>莊歆</cp:lastModifiedBy>
  <cp:revision>448</cp:revision>
  <cp:lastPrinted>2022-12-12T07:04:33Z</cp:lastPrinted>
  <dcterms:created xsi:type="dcterms:W3CDTF">2020-10-06T04:03:12Z</dcterms:created>
  <dcterms:modified xsi:type="dcterms:W3CDTF">2022-12-14T09:18:23Z</dcterms:modified>
</cp:coreProperties>
</file>