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275" r:id="rId3"/>
    <p:sldId id="2631" r:id="rId4"/>
    <p:sldId id="257" r:id="rId5"/>
    <p:sldId id="259" r:id="rId6"/>
    <p:sldId id="324" r:id="rId7"/>
    <p:sldId id="2598" r:id="rId8"/>
    <p:sldId id="2657" r:id="rId9"/>
    <p:sldId id="260" r:id="rId10"/>
    <p:sldId id="263" r:id="rId11"/>
    <p:sldId id="266" r:id="rId12"/>
    <p:sldId id="296" r:id="rId13"/>
    <p:sldId id="297" r:id="rId14"/>
    <p:sldId id="298" r:id="rId15"/>
    <p:sldId id="299" r:id="rId16"/>
    <p:sldId id="301" r:id="rId17"/>
    <p:sldId id="302" r:id="rId18"/>
    <p:sldId id="304" r:id="rId19"/>
    <p:sldId id="307" r:id="rId20"/>
    <p:sldId id="308" r:id="rId21"/>
    <p:sldId id="309" r:id="rId22"/>
    <p:sldId id="2658" r:id="rId23"/>
    <p:sldId id="2664" r:id="rId24"/>
    <p:sldId id="2662" r:id="rId25"/>
    <p:sldId id="2649" r:id="rId26"/>
    <p:sldId id="2630" r:id="rId27"/>
    <p:sldId id="313" r:id="rId28"/>
    <p:sldId id="315" r:id="rId29"/>
    <p:sldId id="318" r:id="rId30"/>
    <p:sldId id="320" r:id="rId31"/>
    <p:sldId id="326" r:id="rId32"/>
    <p:sldId id="328" r:id="rId33"/>
    <p:sldId id="379" r:id="rId34"/>
    <p:sldId id="387" r:id="rId35"/>
    <p:sldId id="323" r:id="rId36"/>
  </p:sldIdLst>
  <p:sldSz cx="12192000" cy="6858000"/>
  <p:notesSz cx="6797675" cy="9926638"/>
  <p:embeddedFontLst>
    <p:embeddedFont>
      <p:font typeface="Arial Black" panose="020B0A04020102020204" pitchFamily="34" charset="0"/>
      <p:bold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onstantia" panose="02030602050306030303" pitchFamily="18" charset="0"/>
      <p:regular r:id="rId43"/>
      <p:bold r:id="rId44"/>
      <p:italic r:id="rId45"/>
      <p:boldItalic r:id="rId46"/>
    </p:embeddedFont>
    <p:embeddedFont>
      <p:font typeface="Corbel" panose="020B0503020204020204" pitchFamily="34" charset="0"/>
      <p:regular r:id="rId47"/>
      <p:bold r:id="rId48"/>
      <p:italic r:id="rId49"/>
      <p:boldItalic r:id="rId50"/>
    </p:embeddedFont>
    <p:embeddedFont>
      <p:font typeface="Microsoft JhengHei UI" panose="020B0604030504040204" pitchFamily="34" charset="-120"/>
      <p:regular r:id="rId51"/>
      <p:bold r:id="rId52"/>
    </p:embeddedFont>
    <p:embeddedFont>
      <p:font typeface="Microsoft YaHei" panose="020B0503020204020204" pitchFamily="34" charset="-122"/>
      <p:regular r:id="rId53"/>
      <p:bold r:id="rId54"/>
    </p:embeddedFont>
    <p:embeddedFont>
      <p:font typeface="Microsoft YaHei UI" panose="020B0503020204020204" pitchFamily="34" charset="-122"/>
      <p:regular r:id="rId55"/>
      <p:bold r:id="rId56"/>
    </p:embeddedFont>
    <p:embeddedFont>
      <p:font typeface="Raleway" pitchFamily="2" charset="0"/>
      <p:regular r:id="rId57"/>
      <p:bold r:id="rId58"/>
      <p:italic r:id="rId59"/>
      <p:boldItalic r:id="rId60"/>
    </p:embeddedFont>
    <p:embeddedFont>
      <p:font typeface="Verdana" panose="020B0604030504040204" pitchFamily="34" charset="0"/>
      <p:regular r:id="rId61"/>
      <p:bold r:id="rId62"/>
      <p:italic r:id="rId63"/>
      <p:boldItalic r:id="rId64"/>
    </p:embeddedFont>
    <p:embeddedFont>
      <p:font typeface="細明體-ExtB" panose="02020500000000000000" pitchFamily="18" charset="-120"/>
      <p:regular r:id="rId65"/>
    </p:embeddedFont>
    <p:embeddedFont>
      <p:font typeface="微軟正黑體" panose="020B0604030504040204" pitchFamily="34" charset="-120"/>
      <p:regular r:id="rId66"/>
      <p:bold r:id="rId67"/>
    </p:embeddedFont>
    <p:embeddedFont>
      <p:font typeface="微軟正黑體" panose="020B0604030504040204" pitchFamily="34" charset="-120"/>
      <p:regular r:id="rId66"/>
      <p:bold r:id="rId67"/>
    </p:embeddedFont>
    <p:embeddedFont>
      <p:font typeface="標楷體" panose="03000509000000000000" pitchFamily="65" charset="-120"/>
      <p:regular r:id="rId6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92" roundtripDataSignature="AMtx7mg+LBOAFJskws0byBQfsb9Va/Jcd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蘇聖傑" initials="蘇聖傑" lastIdx="1" clrIdx="0">
    <p:extLst>
      <p:ext uri="{19B8F6BF-5375-455C-9EA6-DF929625EA0E}">
        <p15:presenceInfo xmlns:p15="http://schemas.microsoft.com/office/powerpoint/2012/main" userId="S-1-5-21-213408789-2477491842-687093678-3083" providerId="AD"/>
      </p:ext>
    </p:extLst>
  </p:cmAuthor>
  <p:cmAuthor id="2" name="聖傑 蘇" initials="聖傑" lastIdx="1" clrIdx="1">
    <p:extLst>
      <p:ext uri="{19B8F6BF-5375-455C-9EA6-DF929625EA0E}">
        <p15:presenceInfo xmlns:p15="http://schemas.microsoft.com/office/powerpoint/2012/main" userId="7788ebbcd162eb5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39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BA7A96A-FD5C-418C-8545-2030ECBB5793}">
  <a:tblStyle styleId="{FBA7A96A-FD5C-418C-8545-2030ECBB579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E3B692E-44FE-4D68-8C6C-D3B102F3C78B}" styleName="Table_1">
    <a:wholeTbl>
      <a:tcTxStyle b="off" i="off">
        <a:font>
          <a:latin typeface="Calibri Light"/>
          <a:ea typeface="Calibri Light"/>
          <a:cs typeface="Calibri Light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EE8EB"/>
          </a:solidFill>
        </a:fill>
      </a:tcStyle>
    </a:wholeTbl>
    <a:band1H>
      <a:tcTxStyle/>
      <a:tcStyle>
        <a:tcBdr/>
        <a:fill>
          <a:solidFill>
            <a:srgbClr val="DCCFD4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CCFD4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 Light"/>
          <a:ea typeface="Calibri Light"/>
          <a:cs typeface="Calibri Light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 Light"/>
          <a:ea typeface="Calibri Light"/>
          <a:cs typeface="Calibri Light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 Light"/>
          <a:ea typeface="Calibri Light"/>
          <a:cs typeface="Calibri Light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 Light"/>
          <a:ea typeface="Calibri Light"/>
          <a:cs typeface="Calibri Light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79" autoAdjust="0"/>
    <p:restoredTop sz="91823" autoAdjust="0"/>
  </p:normalViewPr>
  <p:slideViewPr>
    <p:cSldViewPr snapToGrid="0">
      <p:cViewPr varScale="1">
        <p:scale>
          <a:sx n="105" d="100"/>
          <a:sy n="105" d="100"/>
        </p:scale>
        <p:origin x="1122" y="10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63" Type="http://schemas.openxmlformats.org/officeDocument/2006/relationships/font" Target="fonts/font26.fntdata"/><Relationship Id="rId68" Type="http://schemas.openxmlformats.org/officeDocument/2006/relationships/font" Target="fonts/font31.fntdata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92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font" Target="fonts/font21.fntdata"/><Relationship Id="rId66" Type="http://schemas.openxmlformats.org/officeDocument/2006/relationships/font" Target="fonts/font2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Relationship Id="rId61" Type="http://schemas.openxmlformats.org/officeDocument/2006/relationships/font" Target="fonts/font24.fntdata"/><Relationship Id="rId9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font" Target="fonts/font23.fntdata"/><Relationship Id="rId65" Type="http://schemas.openxmlformats.org/officeDocument/2006/relationships/font" Target="fonts/font28.fntdata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64" Type="http://schemas.openxmlformats.org/officeDocument/2006/relationships/font" Target="fonts/font27.fntdata"/><Relationship Id="rId8" Type="http://schemas.openxmlformats.org/officeDocument/2006/relationships/slide" Target="slides/slide7.xml"/><Relationship Id="rId51" Type="http://schemas.openxmlformats.org/officeDocument/2006/relationships/font" Target="fonts/font14.fntdata"/><Relationship Id="rId93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font" Target="fonts/font22.fntdata"/><Relationship Id="rId67" Type="http://schemas.openxmlformats.org/officeDocument/2006/relationships/font" Target="fonts/font30.fntdata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62" Type="http://schemas.openxmlformats.org/officeDocument/2006/relationships/font" Target="fonts/font25.fntdata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1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443" y="1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28584"/>
            <a:ext cx="2945659" cy="498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b" anchorCtr="0">
            <a:noAutofit/>
          </a:bodyPr>
          <a:lstStyle/>
          <a:p>
            <a:pPr algn="r"/>
            <a:fld id="{00000000-1234-1234-1234-123412341234}" type="slidenum">
              <a:rPr lang="en-US" sz="13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277156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1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474" name="Google Shape;47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296405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p44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065" name="Google Shape;1065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24842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Google Shape;1139;p46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140" name="Google Shape;1140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460757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p47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152" name="Google Shape;1152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669246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p49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175" name="Google Shape;1175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05579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16" name="Google Shape;1216;p52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7" name="Google Shape;1217;p52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b" anchorCtr="0">
            <a:noAutofit/>
          </a:bodyPr>
          <a:lstStyle/>
          <a:p>
            <a:pPr algn="r"/>
            <a:fld id="{00000000-1234-1234-1234-123412341234}" type="slidenum">
              <a:rPr lang="en-US" sz="1300">
                <a:solidFill>
                  <a:schemeClr val="dk1"/>
                </a:solidFill>
              </a:rPr>
              <a:pPr algn="r"/>
              <a:t>19</a:t>
            </a:fld>
            <a:endParaRPr sz="13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8749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Google Shape;1228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29" name="Google Shape;1229;p53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0" name="Google Shape;1230;p5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b" anchorCtr="0">
            <a:noAutofit/>
          </a:bodyPr>
          <a:lstStyle/>
          <a:p>
            <a:pPr algn="r"/>
            <a:fld id="{00000000-1234-1234-1234-123412341234}" type="slidenum">
              <a:rPr lang="en-US" sz="1300">
                <a:solidFill>
                  <a:schemeClr val="dk1"/>
                </a:solidFill>
              </a:rPr>
              <a:pPr algn="r"/>
              <a:t>20</a:t>
            </a:fld>
            <a:endParaRPr sz="13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9944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Google Shape;1242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43" name="Google Shape;1243;p54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4" name="Google Shape;1244;p54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b" anchorCtr="0">
            <a:noAutofit/>
          </a:bodyPr>
          <a:lstStyle/>
          <a:p>
            <a:pPr algn="r"/>
            <a:fld id="{00000000-1234-1234-1234-123412341234}" type="slidenum">
              <a:rPr lang="en-US" sz="1300">
                <a:solidFill>
                  <a:schemeClr val="dk1"/>
                </a:solidFill>
              </a:rPr>
              <a:pPr algn="r"/>
              <a:t>21</a:t>
            </a:fld>
            <a:endParaRPr sz="13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6796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9" name="Google Shape;1279;p57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280" name="Google Shape;1280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122936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Google Shape;1289;p58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290" name="Google Shape;1290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341420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" name="Google Shape;1313;p60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314" name="Google Shape;1314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625680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2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485" name="Google Shape;4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297316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6" name="Google Shape;1356;p63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357" name="Google Shape;1357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124208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p65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385" name="Google Shape;1385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450204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p68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417" name="Google Shape;1417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9056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4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503" name="Google Shape;50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58413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5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511" name="Google Shape;51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55267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8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549" name="Google Shape;54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596563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11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579" name="Google Shape;57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657529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p41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960" name="Google Shape;960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997433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42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026" name="Google Shape;1026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053732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Google Shape;1053;p43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054" name="Google Shape;1054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61794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with Image">
  <p:cSld name="Title Slide with Imag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70" title="Decorative"/>
          <p:cNvSpPr>
            <a:spLocks noGrp="1"/>
          </p:cNvSpPr>
          <p:nvPr>
            <p:ph type="pic" idx="2"/>
          </p:nvPr>
        </p:nvSpPr>
        <p:spPr>
          <a:xfrm>
            <a:off x="0" y="4288"/>
            <a:ext cx="12192000" cy="461851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5" name="Google Shape;15;p70"/>
          <p:cNvSpPr/>
          <p:nvPr/>
        </p:nvSpPr>
        <p:spPr>
          <a:xfrm>
            <a:off x="0" y="4622800"/>
            <a:ext cx="12192000" cy="22309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70"/>
          <p:cNvSpPr txBox="1">
            <a:spLocks noGrp="1"/>
          </p:cNvSpPr>
          <p:nvPr>
            <p:ph type="title"/>
          </p:nvPr>
        </p:nvSpPr>
        <p:spPr>
          <a:xfrm>
            <a:off x="838199" y="5037721"/>
            <a:ext cx="9575801" cy="891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orbel"/>
              <a:buNone/>
              <a:defRPr sz="5000" b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0"/>
          <p:cNvSpPr txBox="1">
            <a:spLocks noGrp="1"/>
          </p:cNvSpPr>
          <p:nvPr>
            <p:ph type="body" idx="1"/>
          </p:nvPr>
        </p:nvSpPr>
        <p:spPr>
          <a:xfrm>
            <a:off x="838200" y="6125744"/>
            <a:ext cx="9575800" cy="338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8" name="Google Shape;18;p70" title="Decorative"/>
          <p:cNvCxnSpPr/>
          <p:nvPr/>
        </p:nvCxnSpPr>
        <p:spPr>
          <a:xfrm>
            <a:off x="2079137" y="4855144"/>
            <a:ext cx="0" cy="2188805"/>
          </a:xfrm>
          <a:prstGeom prst="straightConnector1">
            <a:avLst/>
          </a:prstGeom>
          <a:noFill/>
          <a:ln w="76200" cap="flat" cmpd="sng">
            <a:solidFill>
              <a:srgbClr val="C48FAA"/>
            </a:solidFill>
            <a:prstDash val="solid"/>
            <a:miter lim="4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Image and Content">
  <p:cSld name="3_Image and Conten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83" title="Decorative"/>
          <p:cNvSpPr/>
          <p:nvPr/>
        </p:nvSpPr>
        <p:spPr>
          <a:xfrm>
            <a:off x="0" y="0"/>
            <a:ext cx="6057900" cy="685799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96000" tIns="45700" rIns="432000" bIns="457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83"/>
          <p:cNvSpPr txBox="1">
            <a:spLocks noGrp="1"/>
          </p:cNvSpPr>
          <p:nvPr>
            <p:ph type="body" idx="1"/>
          </p:nvPr>
        </p:nvSpPr>
        <p:spPr>
          <a:xfrm>
            <a:off x="7718323" y="1074809"/>
            <a:ext cx="3977648" cy="731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" name="Google Shape;109;p83"/>
          <p:cNvSpPr txBox="1">
            <a:spLocks noGrp="1"/>
          </p:cNvSpPr>
          <p:nvPr>
            <p:ph type="body" idx="2"/>
          </p:nvPr>
        </p:nvSpPr>
        <p:spPr>
          <a:xfrm>
            <a:off x="7718323" y="2365537"/>
            <a:ext cx="3977648" cy="731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83"/>
          <p:cNvSpPr txBox="1">
            <a:spLocks noGrp="1"/>
          </p:cNvSpPr>
          <p:nvPr>
            <p:ph type="body" idx="3"/>
          </p:nvPr>
        </p:nvSpPr>
        <p:spPr>
          <a:xfrm>
            <a:off x="7718323" y="3656265"/>
            <a:ext cx="3977648" cy="731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83"/>
          <p:cNvSpPr txBox="1">
            <a:spLocks noGrp="1"/>
          </p:cNvSpPr>
          <p:nvPr>
            <p:ph type="body" idx="4"/>
          </p:nvPr>
        </p:nvSpPr>
        <p:spPr>
          <a:xfrm>
            <a:off x="7718323" y="4946994"/>
            <a:ext cx="3977648" cy="731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83" title="Decorative"/>
          <p:cNvSpPr>
            <a:spLocks noGrp="1"/>
          </p:cNvSpPr>
          <p:nvPr>
            <p:ph type="pic" idx="5"/>
          </p:nvPr>
        </p:nvSpPr>
        <p:spPr>
          <a:xfrm>
            <a:off x="6749917" y="1002146"/>
            <a:ext cx="885235" cy="885235"/>
          </a:xfrm>
          <a:prstGeom prst="ellipse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3" name="Google Shape;113;p83" title="Decorative"/>
          <p:cNvSpPr>
            <a:spLocks noGrp="1"/>
          </p:cNvSpPr>
          <p:nvPr>
            <p:ph type="pic" idx="6"/>
          </p:nvPr>
        </p:nvSpPr>
        <p:spPr>
          <a:xfrm>
            <a:off x="6749917" y="2291505"/>
            <a:ext cx="885235" cy="885235"/>
          </a:xfrm>
          <a:prstGeom prst="ellipse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4" name="Google Shape;114;p83" title="Decorative"/>
          <p:cNvSpPr>
            <a:spLocks noGrp="1"/>
          </p:cNvSpPr>
          <p:nvPr>
            <p:ph type="pic" idx="7"/>
          </p:nvPr>
        </p:nvSpPr>
        <p:spPr>
          <a:xfrm>
            <a:off x="6749917" y="3580864"/>
            <a:ext cx="885235" cy="885235"/>
          </a:xfrm>
          <a:prstGeom prst="ellipse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5" name="Google Shape;115;p83" title="Decorative"/>
          <p:cNvSpPr>
            <a:spLocks noGrp="1"/>
          </p:cNvSpPr>
          <p:nvPr>
            <p:ph type="pic" idx="8"/>
          </p:nvPr>
        </p:nvSpPr>
        <p:spPr>
          <a:xfrm>
            <a:off x="6749917" y="4870223"/>
            <a:ext cx="885235" cy="885235"/>
          </a:xfrm>
          <a:prstGeom prst="ellipse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6" name="Google Shape;116;p83"/>
          <p:cNvSpPr txBox="1">
            <a:spLocks noGrp="1"/>
          </p:cNvSpPr>
          <p:nvPr>
            <p:ph type="title"/>
          </p:nvPr>
        </p:nvSpPr>
        <p:spPr>
          <a:xfrm>
            <a:off x="841057" y="1100290"/>
            <a:ext cx="4008437" cy="1395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orbel"/>
              <a:buNone/>
              <a:defRPr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83"/>
          <p:cNvSpPr txBox="1">
            <a:spLocks noGrp="1"/>
          </p:cNvSpPr>
          <p:nvPr>
            <p:ph type="body" idx="9"/>
          </p:nvPr>
        </p:nvSpPr>
        <p:spPr>
          <a:xfrm>
            <a:off x="841058" y="2561159"/>
            <a:ext cx="4008437" cy="602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lvl="1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Char char="•"/>
              <a:defRPr sz="1100">
                <a:solidFill>
                  <a:schemeClr val="dk2"/>
                </a:solidFill>
              </a:defRPr>
            </a:lvl2pPr>
            <a:lvl3pPr marL="1371600" lvl="2" indent="-2952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50"/>
              <a:buChar char="•"/>
              <a:defRPr sz="1050">
                <a:solidFill>
                  <a:schemeClr val="dk2"/>
                </a:solidFill>
              </a:defRPr>
            </a:lvl3pPr>
            <a:lvl4pPr marL="1828800" lvl="3" indent="-292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Char char="•"/>
              <a:defRPr sz="1000">
                <a:solidFill>
                  <a:schemeClr val="dk2"/>
                </a:solidFill>
              </a:defRPr>
            </a:lvl4pPr>
            <a:lvl5pPr marL="2286000" lvl="4" indent="-292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Char char="•"/>
              <a:defRPr sz="1000"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83"/>
          <p:cNvSpPr txBox="1">
            <a:spLocks noGrp="1"/>
          </p:cNvSpPr>
          <p:nvPr>
            <p:ph type="body" idx="13"/>
          </p:nvPr>
        </p:nvSpPr>
        <p:spPr>
          <a:xfrm>
            <a:off x="838200" y="3498661"/>
            <a:ext cx="4008438" cy="2560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19" name="Google Shape;119;p83" title="Decorative"/>
          <p:cNvCxnSpPr/>
          <p:nvPr/>
        </p:nvCxnSpPr>
        <p:spPr>
          <a:xfrm>
            <a:off x="1918496" y="2124643"/>
            <a:ext cx="0" cy="2188806"/>
          </a:xfrm>
          <a:prstGeom prst="straightConnector1">
            <a:avLst/>
          </a:prstGeom>
          <a:noFill/>
          <a:ln w="76200" cap="flat" cmpd="sng">
            <a:solidFill>
              <a:srgbClr val="4EA6E1"/>
            </a:solidFill>
            <a:prstDash val="solid"/>
            <a:miter lim="400000"/>
            <a:headEnd type="none" w="sm" len="sm"/>
            <a:tailEnd type="none" w="sm" len="sm"/>
          </a:ln>
        </p:spPr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382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9_Custom Layout">
  <p:cSld name="39_Custom Layout">
    <p:bg>
      <p:bgPr>
        <a:solidFill>
          <a:schemeClr val="lt1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84" title="Decorative"/>
          <p:cNvSpPr/>
          <p:nvPr/>
        </p:nvSpPr>
        <p:spPr>
          <a:xfrm>
            <a:off x="0" y="1405466"/>
            <a:ext cx="12192000" cy="3657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84"/>
          <p:cNvSpPr txBox="1">
            <a:spLocks noGrp="1"/>
          </p:cNvSpPr>
          <p:nvPr>
            <p:ph type="title"/>
          </p:nvPr>
        </p:nvSpPr>
        <p:spPr>
          <a:xfrm>
            <a:off x="838199" y="1906059"/>
            <a:ext cx="7882467" cy="1694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orbel"/>
              <a:buNone/>
              <a:defRPr sz="6600" b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84"/>
          <p:cNvSpPr txBox="1">
            <a:spLocks noGrp="1"/>
          </p:cNvSpPr>
          <p:nvPr>
            <p:ph type="body" idx="1"/>
          </p:nvPr>
        </p:nvSpPr>
        <p:spPr>
          <a:xfrm>
            <a:off x="8530361" y="4554447"/>
            <a:ext cx="2489200" cy="3124198"/>
          </a:xfrm>
          <a:prstGeom prst="rect">
            <a:avLst/>
          </a:prstGeom>
          <a:solidFill>
            <a:srgbClr val="1D72AB"/>
          </a:solidFill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5000"/>
              <a:buNone/>
              <a:defRPr sz="250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 with Image">
  <p:cSld name="3_Title Slide with Image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85" title="Decorative"/>
          <p:cNvSpPr>
            <a:spLocks noGrp="1"/>
          </p:cNvSpPr>
          <p:nvPr>
            <p:ph type="pic" idx="2"/>
          </p:nvPr>
        </p:nvSpPr>
        <p:spPr>
          <a:xfrm>
            <a:off x="0" y="4288"/>
            <a:ext cx="12192000" cy="685371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26" name="Google Shape;126;p85"/>
          <p:cNvSpPr txBox="1">
            <a:spLocks noGrp="1"/>
          </p:cNvSpPr>
          <p:nvPr>
            <p:ph type="title"/>
          </p:nvPr>
        </p:nvSpPr>
        <p:spPr>
          <a:xfrm>
            <a:off x="838199" y="2002421"/>
            <a:ext cx="7252505" cy="891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orbel"/>
              <a:buNone/>
              <a:defRPr sz="5000" b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85"/>
          <p:cNvSpPr txBox="1">
            <a:spLocks noGrp="1"/>
          </p:cNvSpPr>
          <p:nvPr>
            <p:ph type="body" idx="1"/>
          </p:nvPr>
        </p:nvSpPr>
        <p:spPr>
          <a:xfrm>
            <a:off x="838200" y="3090444"/>
            <a:ext cx="7252504" cy="338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28" name="Google Shape;128;p85" title="Decorative"/>
          <p:cNvCxnSpPr/>
          <p:nvPr/>
        </p:nvCxnSpPr>
        <p:spPr>
          <a:xfrm rot="5400000" flipH="1">
            <a:off x="1918496" y="1819845"/>
            <a:ext cx="1" cy="2188805"/>
          </a:xfrm>
          <a:prstGeom prst="straightConnector1">
            <a:avLst/>
          </a:prstGeom>
          <a:noFill/>
          <a:ln w="76200" cap="flat" cmpd="sng">
            <a:solidFill>
              <a:srgbClr val="C48FAA"/>
            </a:solidFill>
            <a:prstDash val="solid"/>
            <a:miter lim="4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 with Image">
  <p:cSld name="2_Title Slide with Image">
    <p:bg>
      <p:bgPr>
        <a:solidFill>
          <a:schemeClr val="accent1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86" title="Decorative"/>
          <p:cNvSpPr>
            <a:spLocks noGrp="1"/>
          </p:cNvSpPr>
          <p:nvPr>
            <p:ph type="pic" idx="2"/>
          </p:nvPr>
        </p:nvSpPr>
        <p:spPr>
          <a:xfrm>
            <a:off x="5295899" y="4288"/>
            <a:ext cx="6896100" cy="685371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31" name="Google Shape;131;p86"/>
          <p:cNvSpPr/>
          <p:nvPr/>
        </p:nvSpPr>
        <p:spPr>
          <a:xfrm>
            <a:off x="0" y="1539433"/>
            <a:ext cx="8866207" cy="5318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86" title="Decorative"/>
          <p:cNvSpPr/>
          <p:nvPr/>
        </p:nvSpPr>
        <p:spPr>
          <a:xfrm>
            <a:off x="0" y="0"/>
            <a:ext cx="52958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86"/>
          <p:cNvSpPr txBox="1">
            <a:spLocks noGrp="1"/>
          </p:cNvSpPr>
          <p:nvPr>
            <p:ph type="title"/>
          </p:nvPr>
        </p:nvSpPr>
        <p:spPr>
          <a:xfrm>
            <a:off x="798690" y="2040520"/>
            <a:ext cx="4120444" cy="1818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orbel"/>
              <a:buNone/>
              <a:defRPr sz="5000" b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86"/>
          <p:cNvSpPr txBox="1">
            <a:spLocks noGrp="1"/>
          </p:cNvSpPr>
          <p:nvPr>
            <p:ph type="body" idx="1"/>
          </p:nvPr>
        </p:nvSpPr>
        <p:spPr>
          <a:xfrm>
            <a:off x="798690" y="4031658"/>
            <a:ext cx="4120443" cy="338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35" name="Google Shape;135;p86" title="Decorative"/>
          <p:cNvCxnSpPr/>
          <p:nvPr/>
        </p:nvCxnSpPr>
        <p:spPr>
          <a:xfrm>
            <a:off x="1893092" y="2764774"/>
            <a:ext cx="0" cy="2188806"/>
          </a:xfrm>
          <a:prstGeom prst="straightConnector1">
            <a:avLst/>
          </a:prstGeom>
          <a:noFill/>
          <a:ln w="25400" cap="flat" cmpd="sng">
            <a:solidFill>
              <a:schemeClr val="lt1"/>
            </a:solidFill>
            <a:prstDash val="solid"/>
            <a:miter lim="4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>
  <p:cSld name="thank you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7" title="Decorative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371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38" name="Google Shape;138;p87"/>
          <p:cNvSpPr txBox="1">
            <a:spLocks noGrp="1"/>
          </p:cNvSpPr>
          <p:nvPr>
            <p:ph type="title"/>
          </p:nvPr>
        </p:nvSpPr>
        <p:spPr>
          <a:xfrm>
            <a:off x="3872090" y="2905535"/>
            <a:ext cx="4120444" cy="891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orbel"/>
              <a:buNone/>
              <a:defRPr sz="5000" b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87"/>
          <p:cNvSpPr txBox="1">
            <a:spLocks noGrp="1"/>
          </p:cNvSpPr>
          <p:nvPr>
            <p:ph type="body" idx="1"/>
          </p:nvPr>
        </p:nvSpPr>
        <p:spPr>
          <a:xfrm>
            <a:off x="3872090" y="3993558"/>
            <a:ext cx="4120443" cy="338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40" name="Google Shape;140;p87" title="Decorative"/>
          <p:cNvCxnSpPr/>
          <p:nvPr/>
        </p:nvCxnSpPr>
        <p:spPr>
          <a:xfrm rot="5400000" flipH="1">
            <a:off x="5932310" y="2726675"/>
            <a:ext cx="1" cy="2188805"/>
          </a:xfrm>
          <a:prstGeom prst="straightConnector1">
            <a:avLst/>
          </a:prstGeom>
          <a:noFill/>
          <a:ln w="25400" cap="flat" cmpd="sng">
            <a:solidFill>
              <a:schemeClr val="lt1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141" name="Google Shape;141;p87" title="Decorative"/>
          <p:cNvSpPr/>
          <p:nvPr/>
        </p:nvSpPr>
        <p:spPr>
          <a:xfrm>
            <a:off x="3872089" y="860778"/>
            <a:ext cx="4120444" cy="5136445"/>
          </a:xfrm>
          <a:prstGeom prst="rect">
            <a:avLst/>
          </a:prstGeom>
          <a:noFill/>
          <a:ln w="76200" cap="flat" cmpd="sng">
            <a:solidFill>
              <a:srgbClr val="C48FA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 with Image">
  <p:cSld name="1_Title Slide with Image">
    <p:bg>
      <p:bgPr>
        <a:solidFill>
          <a:schemeClr val="accent1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88"/>
          <p:cNvSpPr txBox="1">
            <a:spLocks noGrp="1"/>
          </p:cNvSpPr>
          <p:nvPr>
            <p:ph type="title"/>
          </p:nvPr>
        </p:nvSpPr>
        <p:spPr>
          <a:xfrm>
            <a:off x="2565399" y="3107447"/>
            <a:ext cx="7252505" cy="891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orbel"/>
              <a:buNone/>
              <a:defRPr sz="5000" b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88"/>
          <p:cNvSpPr txBox="1">
            <a:spLocks noGrp="1"/>
          </p:cNvSpPr>
          <p:nvPr>
            <p:ph type="body" idx="1"/>
          </p:nvPr>
        </p:nvSpPr>
        <p:spPr>
          <a:xfrm>
            <a:off x="2565400" y="4195470"/>
            <a:ext cx="7252504" cy="338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45" name="Google Shape;145;p88" title="Decorative"/>
          <p:cNvCxnSpPr/>
          <p:nvPr/>
        </p:nvCxnSpPr>
        <p:spPr>
          <a:xfrm>
            <a:off x="6096000" y="2924870"/>
            <a:ext cx="0" cy="2188805"/>
          </a:xfrm>
          <a:prstGeom prst="straightConnector1">
            <a:avLst/>
          </a:prstGeom>
          <a:noFill/>
          <a:ln w="25400" cap="flat" cmpd="sng">
            <a:solidFill>
              <a:schemeClr val="lt1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146" name="Google Shape;146;p88" title="Decorative"/>
          <p:cNvSpPr/>
          <p:nvPr/>
        </p:nvSpPr>
        <p:spPr>
          <a:xfrm>
            <a:off x="1238104" y="860778"/>
            <a:ext cx="9715792" cy="5136445"/>
          </a:xfrm>
          <a:prstGeom prst="rect">
            <a:avLst/>
          </a:prstGeom>
          <a:noFill/>
          <a:ln w="76200" cap="flat" cmpd="sng">
            <a:solidFill>
              <a:srgbClr val="C48FA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 with Image">
  <p:cSld name="5_Title Slide with Image">
    <p:bg>
      <p:bgPr>
        <a:solidFill>
          <a:schemeClr val="accent4"/>
        </a:solid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89"/>
          <p:cNvSpPr txBox="1">
            <a:spLocks noGrp="1"/>
          </p:cNvSpPr>
          <p:nvPr>
            <p:ph type="title"/>
          </p:nvPr>
        </p:nvSpPr>
        <p:spPr>
          <a:xfrm>
            <a:off x="2565399" y="3107447"/>
            <a:ext cx="7252505" cy="891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orbel"/>
              <a:buNone/>
              <a:defRPr sz="5000" b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89"/>
          <p:cNvSpPr txBox="1">
            <a:spLocks noGrp="1"/>
          </p:cNvSpPr>
          <p:nvPr>
            <p:ph type="body" idx="1"/>
          </p:nvPr>
        </p:nvSpPr>
        <p:spPr>
          <a:xfrm>
            <a:off x="2565400" y="4195470"/>
            <a:ext cx="7252504" cy="338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50" name="Google Shape;150;p89" title="Decorative"/>
          <p:cNvCxnSpPr/>
          <p:nvPr/>
        </p:nvCxnSpPr>
        <p:spPr>
          <a:xfrm>
            <a:off x="6096000" y="2924870"/>
            <a:ext cx="0" cy="2188805"/>
          </a:xfrm>
          <a:prstGeom prst="straightConnector1">
            <a:avLst/>
          </a:prstGeom>
          <a:noFill/>
          <a:ln w="25400" cap="flat" cmpd="sng">
            <a:solidFill>
              <a:schemeClr val="lt1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151" name="Google Shape;151;p89" title="Decorative"/>
          <p:cNvSpPr/>
          <p:nvPr/>
        </p:nvSpPr>
        <p:spPr>
          <a:xfrm>
            <a:off x="1238104" y="860778"/>
            <a:ext cx="9715792" cy="5136445"/>
          </a:xfrm>
          <a:prstGeom prst="rect">
            <a:avLst/>
          </a:prstGeom>
          <a:noFill/>
          <a:ln w="76200" cap="flat" cmpd="sng">
            <a:solidFill>
              <a:srgbClr val="7B7B7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 with Image">
  <p:cSld name="4_Title Slide with Image">
    <p:bg>
      <p:bgPr>
        <a:solidFill>
          <a:schemeClr val="accent2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90"/>
          <p:cNvSpPr txBox="1">
            <a:spLocks noGrp="1"/>
          </p:cNvSpPr>
          <p:nvPr>
            <p:ph type="title"/>
          </p:nvPr>
        </p:nvSpPr>
        <p:spPr>
          <a:xfrm>
            <a:off x="2565399" y="3107447"/>
            <a:ext cx="7252505" cy="891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orbel"/>
              <a:buNone/>
              <a:defRPr sz="5000" b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90"/>
          <p:cNvSpPr txBox="1">
            <a:spLocks noGrp="1"/>
          </p:cNvSpPr>
          <p:nvPr>
            <p:ph type="body" idx="1"/>
          </p:nvPr>
        </p:nvSpPr>
        <p:spPr>
          <a:xfrm>
            <a:off x="2565400" y="4195470"/>
            <a:ext cx="7252504" cy="338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55" name="Google Shape;155;p90" title="Decorative"/>
          <p:cNvCxnSpPr/>
          <p:nvPr/>
        </p:nvCxnSpPr>
        <p:spPr>
          <a:xfrm>
            <a:off x="6096000" y="2924870"/>
            <a:ext cx="0" cy="2188805"/>
          </a:xfrm>
          <a:prstGeom prst="straightConnector1">
            <a:avLst/>
          </a:prstGeom>
          <a:noFill/>
          <a:ln w="25400" cap="flat" cmpd="sng">
            <a:solidFill>
              <a:schemeClr val="lt1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156" name="Google Shape;156;p90" title="Decorative"/>
          <p:cNvSpPr/>
          <p:nvPr/>
        </p:nvSpPr>
        <p:spPr>
          <a:xfrm>
            <a:off x="1238104" y="860778"/>
            <a:ext cx="9715792" cy="5136445"/>
          </a:xfrm>
          <a:prstGeom prst="rect">
            <a:avLst/>
          </a:prstGeom>
          <a:noFill/>
          <a:ln w="76200" cap="flat" cmpd="sng">
            <a:solidFill>
              <a:srgbClr val="1D72A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lide Divider with Image">
  <p:cSld name="2_Slide Divider with Image">
    <p:bg>
      <p:bgPr>
        <a:solidFill>
          <a:schemeClr val="accent1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91" title="Decorative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371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59" name="Google Shape;159;p91"/>
          <p:cNvSpPr txBox="1">
            <a:spLocks noGrp="1"/>
          </p:cNvSpPr>
          <p:nvPr>
            <p:ph type="title"/>
          </p:nvPr>
        </p:nvSpPr>
        <p:spPr>
          <a:xfrm>
            <a:off x="838199" y="3673179"/>
            <a:ext cx="6826342" cy="2188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200" bIns="45700" anchor="ctr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orbel"/>
              <a:buNone/>
              <a:defRPr sz="5000" b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91" title="Decorative"/>
          <p:cNvSpPr txBox="1">
            <a:spLocks noGrp="1"/>
          </p:cNvSpPr>
          <p:nvPr>
            <p:ph type="body" idx="1"/>
          </p:nvPr>
        </p:nvSpPr>
        <p:spPr>
          <a:xfrm>
            <a:off x="7664542" y="3665204"/>
            <a:ext cx="4527458" cy="21967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274300" tIns="182875" rIns="182875" bIns="182875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61" name="Google Shape;161;p91" title="Decorative"/>
          <p:cNvCxnSpPr/>
          <p:nvPr/>
        </p:nvCxnSpPr>
        <p:spPr>
          <a:xfrm rot="10800000" flipH="1">
            <a:off x="7664541" y="3673179"/>
            <a:ext cx="1" cy="2188805"/>
          </a:xfrm>
          <a:prstGeom prst="straightConnector1">
            <a:avLst/>
          </a:prstGeom>
          <a:noFill/>
          <a:ln w="76200" cap="flat" cmpd="sng">
            <a:solidFill>
              <a:srgbClr val="1D72AB"/>
            </a:solidFill>
            <a:prstDash val="solid"/>
            <a:miter lim="4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lide Divider with Image">
  <p:cSld name="1_Slide Divider with Image">
    <p:bg>
      <p:bgPr>
        <a:solidFill>
          <a:schemeClr val="accent1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92" title="Decorative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371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64" name="Google Shape;164;p92" title="Decorative"/>
          <p:cNvSpPr/>
          <p:nvPr/>
        </p:nvSpPr>
        <p:spPr>
          <a:xfrm>
            <a:off x="4769712" y="3138616"/>
            <a:ext cx="7422288" cy="32127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92"/>
          <p:cNvSpPr txBox="1">
            <a:spLocks noGrp="1"/>
          </p:cNvSpPr>
          <p:nvPr>
            <p:ph type="title"/>
          </p:nvPr>
        </p:nvSpPr>
        <p:spPr>
          <a:xfrm>
            <a:off x="5114413" y="4304207"/>
            <a:ext cx="6439156" cy="891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orbel"/>
              <a:buNone/>
              <a:defRPr sz="5000" b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92"/>
          <p:cNvSpPr txBox="1">
            <a:spLocks noGrp="1"/>
          </p:cNvSpPr>
          <p:nvPr>
            <p:ph type="body" idx="1"/>
          </p:nvPr>
        </p:nvSpPr>
        <p:spPr>
          <a:xfrm>
            <a:off x="5114413" y="5505120"/>
            <a:ext cx="6439155" cy="338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67" name="Google Shape;167;p92" title="Decorative"/>
          <p:cNvCxnSpPr/>
          <p:nvPr/>
        </p:nvCxnSpPr>
        <p:spPr>
          <a:xfrm rot="5400000" flipH="1">
            <a:off x="6208815" y="4226947"/>
            <a:ext cx="1" cy="2188805"/>
          </a:xfrm>
          <a:prstGeom prst="straightConnector1">
            <a:avLst/>
          </a:prstGeom>
          <a:noFill/>
          <a:ln w="76200" cap="flat" cmpd="sng">
            <a:solidFill>
              <a:srgbClr val="C48FAA"/>
            </a:solidFill>
            <a:prstDash val="solid"/>
            <a:miter lim="4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Custom Layout">
  <p:cSld name="24_Custom Layou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71" title="Decorative"/>
          <p:cNvSpPr txBox="1">
            <a:spLocks noGrp="1"/>
          </p:cNvSpPr>
          <p:nvPr>
            <p:ph type="body" idx="1"/>
          </p:nvPr>
        </p:nvSpPr>
        <p:spPr>
          <a:xfrm>
            <a:off x="0" y="3206186"/>
            <a:ext cx="12192000" cy="36518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5400000" tIns="216000" rIns="1800000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71"/>
          <p:cNvSpPr txBox="1">
            <a:spLocks noGrp="1"/>
          </p:cNvSpPr>
          <p:nvPr>
            <p:ph type="title"/>
          </p:nvPr>
        </p:nvSpPr>
        <p:spPr>
          <a:xfrm>
            <a:off x="5278053" y="1775520"/>
            <a:ext cx="643552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orbel"/>
              <a:buNone/>
              <a:defRPr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71" title="Decorative"/>
          <p:cNvSpPr>
            <a:spLocks noGrp="1"/>
          </p:cNvSpPr>
          <p:nvPr>
            <p:ph type="pic" idx="2"/>
          </p:nvPr>
        </p:nvSpPr>
        <p:spPr>
          <a:xfrm>
            <a:off x="971836" y="1"/>
            <a:ext cx="3523423" cy="320618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3" name="Google Shape;23;p71" title="Decorative"/>
          <p:cNvSpPr>
            <a:spLocks noGrp="1"/>
          </p:cNvSpPr>
          <p:nvPr>
            <p:ph type="pic" idx="3"/>
          </p:nvPr>
        </p:nvSpPr>
        <p:spPr>
          <a:xfrm>
            <a:off x="971836" y="3358587"/>
            <a:ext cx="3523423" cy="320618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ivider 2">
  <p:cSld name="Slide Divider 2">
    <p:bg>
      <p:bgPr>
        <a:solidFill>
          <a:schemeClr val="accent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93" title="Decorative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371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0" name="Google Shape;170;p93" title="Decorative"/>
          <p:cNvSpPr/>
          <p:nvPr/>
        </p:nvSpPr>
        <p:spPr>
          <a:xfrm>
            <a:off x="0" y="4387695"/>
            <a:ext cx="12192000" cy="2196780"/>
          </a:xfrm>
          <a:prstGeom prst="rect">
            <a:avLst/>
          </a:prstGeom>
          <a:solidFill>
            <a:schemeClr val="accent1">
              <a:alpha val="6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93"/>
          <p:cNvSpPr txBox="1">
            <a:spLocks noGrp="1"/>
          </p:cNvSpPr>
          <p:nvPr>
            <p:ph type="title"/>
          </p:nvPr>
        </p:nvSpPr>
        <p:spPr>
          <a:xfrm>
            <a:off x="510821" y="4395670"/>
            <a:ext cx="6826342" cy="2188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200" bIns="45700" anchor="ctr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orbel"/>
              <a:buNone/>
              <a:defRPr sz="5000" b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93"/>
          <p:cNvSpPr txBox="1">
            <a:spLocks noGrp="1"/>
          </p:cNvSpPr>
          <p:nvPr>
            <p:ph type="body" idx="1"/>
          </p:nvPr>
        </p:nvSpPr>
        <p:spPr>
          <a:xfrm>
            <a:off x="7337164" y="4387695"/>
            <a:ext cx="4527458" cy="2196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182875" rIns="182875" bIns="182875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73" name="Google Shape;173;p93" title="Decorative"/>
          <p:cNvCxnSpPr/>
          <p:nvPr/>
        </p:nvCxnSpPr>
        <p:spPr>
          <a:xfrm rot="10800000" flipH="1">
            <a:off x="7337163" y="4742580"/>
            <a:ext cx="1" cy="1494984"/>
          </a:xfrm>
          <a:prstGeom prst="straightConnector1">
            <a:avLst/>
          </a:prstGeom>
          <a:noFill/>
          <a:ln w="76200" cap="flat" cmpd="sng">
            <a:solidFill>
              <a:schemeClr val="lt1"/>
            </a:solidFill>
            <a:prstDash val="solid"/>
            <a:miter lim="400000"/>
            <a:headEnd type="none" w="sm" len="sm"/>
            <a:tailEnd type="none" w="sm" len="sm"/>
          </a:ln>
        </p:spPr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1_Custom Layout">
  <p:cSld name="41_Custom Layout">
    <p:bg>
      <p:bgPr>
        <a:solidFill>
          <a:schemeClr val="lt1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95" title="Decorative"/>
          <p:cNvSpPr>
            <a:spLocks noGrp="1"/>
          </p:cNvSpPr>
          <p:nvPr>
            <p:ph type="pic" idx="2"/>
          </p:nvPr>
        </p:nvSpPr>
        <p:spPr>
          <a:xfrm>
            <a:off x="6264877" y="0"/>
            <a:ext cx="5927124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86" name="Google Shape;186;p95"/>
          <p:cNvSpPr txBox="1">
            <a:spLocks noGrp="1"/>
          </p:cNvSpPr>
          <p:nvPr>
            <p:ph type="body" idx="1"/>
          </p:nvPr>
        </p:nvSpPr>
        <p:spPr>
          <a:xfrm>
            <a:off x="471529" y="2348736"/>
            <a:ext cx="4294206" cy="75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7" name="Google Shape;187;p95"/>
          <p:cNvSpPr txBox="1">
            <a:spLocks noGrp="1"/>
          </p:cNvSpPr>
          <p:nvPr>
            <p:ph type="body" idx="3"/>
          </p:nvPr>
        </p:nvSpPr>
        <p:spPr>
          <a:xfrm>
            <a:off x="471529" y="3075850"/>
            <a:ext cx="4294206" cy="75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8" name="Google Shape;188;p95"/>
          <p:cNvSpPr txBox="1">
            <a:spLocks noGrp="1"/>
          </p:cNvSpPr>
          <p:nvPr>
            <p:ph type="body" idx="4"/>
          </p:nvPr>
        </p:nvSpPr>
        <p:spPr>
          <a:xfrm>
            <a:off x="471529" y="4645828"/>
            <a:ext cx="4294206" cy="75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9" name="Google Shape;189;p95"/>
          <p:cNvSpPr txBox="1">
            <a:spLocks noGrp="1"/>
          </p:cNvSpPr>
          <p:nvPr>
            <p:ph type="body" idx="5"/>
          </p:nvPr>
        </p:nvSpPr>
        <p:spPr>
          <a:xfrm>
            <a:off x="471529" y="3860839"/>
            <a:ext cx="4294206" cy="75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0" name="Google Shape;190;p95"/>
          <p:cNvSpPr txBox="1">
            <a:spLocks noGrp="1"/>
          </p:cNvSpPr>
          <p:nvPr>
            <p:ph type="body" idx="6"/>
          </p:nvPr>
        </p:nvSpPr>
        <p:spPr>
          <a:xfrm>
            <a:off x="471529" y="5430816"/>
            <a:ext cx="4294206" cy="75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1" name="Google Shape;191;p95" title="Decorative"/>
          <p:cNvSpPr/>
          <p:nvPr/>
        </p:nvSpPr>
        <p:spPr>
          <a:xfrm>
            <a:off x="353385" y="0"/>
            <a:ext cx="4572513" cy="2059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2" name="Google Shape;192;p95" title="Decorative"/>
          <p:cNvCxnSpPr/>
          <p:nvPr/>
        </p:nvCxnSpPr>
        <p:spPr>
          <a:xfrm>
            <a:off x="1560255" y="445140"/>
            <a:ext cx="0" cy="1930310"/>
          </a:xfrm>
          <a:prstGeom prst="straightConnector1">
            <a:avLst/>
          </a:prstGeom>
          <a:noFill/>
          <a:ln w="76200" cap="flat" cmpd="sng">
            <a:solidFill>
              <a:srgbClr val="C48FAA">
                <a:alpha val="96862"/>
              </a:srgbClr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193" name="Google Shape;193;p95"/>
          <p:cNvSpPr txBox="1">
            <a:spLocks noGrp="1"/>
          </p:cNvSpPr>
          <p:nvPr>
            <p:ph type="title"/>
          </p:nvPr>
        </p:nvSpPr>
        <p:spPr>
          <a:xfrm>
            <a:off x="595100" y="192385"/>
            <a:ext cx="2275389" cy="1025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orbel"/>
              <a:buNone/>
              <a:defRPr sz="5000" b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Custom Layout">
  <p:cSld name="7_Custom Layout">
    <p:bg>
      <p:bgPr>
        <a:solidFill>
          <a:schemeClr val="lt1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96" title="Decorative"/>
          <p:cNvSpPr>
            <a:spLocks noGrp="1"/>
          </p:cNvSpPr>
          <p:nvPr>
            <p:ph type="pic" idx="2"/>
          </p:nvPr>
        </p:nvSpPr>
        <p:spPr>
          <a:xfrm>
            <a:off x="1" y="0"/>
            <a:ext cx="4910666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96" name="Google Shape;196;p96" title="Decorative"/>
          <p:cNvSpPr/>
          <p:nvPr/>
        </p:nvSpPr>
        <p:spPr>
          <a:xfrm>
            <a:off x="4910667" y="0"/>
            <a:ext cx="117404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96"/>
          <p:cNvSpPr txBox="1">
            <a:spLocks noGrp="1"/>
          </p:cNvSpPr>
          <p:nvPr>
            <p:ph type="body" idx="1"/>
          </p:nvPr>
        </p:nvSpPr>
        <p:spPr>
          <a:xfrm>
            <a:off x="6295131" y="879710"/>
            <a:ext cx="4801847" cy="75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8" name="Google Shape;198;p96"/>
          <p:cNvSpPr txBox="1">
            <a:spLocks noGrp="1"/>
          </p:cNvSpPr>
          <p:nvPr>
            <p:ph type="body" idx="3"/>
          </p:nvPr>
        </p:nvSpPr>
        <p:spPr>
          <a:xfrm>
            <a:off x="6295131" y="1956155"/>
            <a:ext cx="4801847" cy="75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9" name="Google Shape;199;p96"/>
          <p:cNvSpPr txBox="1">
            <a:spLocks noGrp="1"/>
          </p:cNvSpPr>
          <p:nvPr>
            <p:ph type="body" idx="4"/>
          </p:nvPr>
        </p:nvSpPr>
        <p:spPr>
          <a:xfrm>
            <a:off x="6295131" y="3032600"/>
            <a:ext cx="4801847" cy="75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0" name="Google Shape;200;p96"/>
          <p:cNvSpPr txBox="1">
            <a:spLocks noGrp="1"/>
          </p:cNvSpPr>
          <p:nvPr>
            <p:ph type="body" idx="5"/>
          </p:nvPr>
        </p:nvSpPr>
        <p:spPr>
          <a:xfrm>
            <a:off x="6295131" y="4109045"/>
            <a:ext cx="4801847" cy="75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1" name="Google Shape;201;p96"/>
          <p:cNvSpPr txBox="1">
            <a:spLocks noGrp="1"/>
          </p:cNvSpPr>
          <p:nvPr>
            <p:ph type="body" idx="6"/>
          </p:nvPr>
        </p:nvSpPr>
        <p:spPr>
          <a:xfrm>
            <a:off x="6295131" y="5185490"/>
            <a:ext cx="4801847" cy="75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2" name="Google Shape;202;p96"/>
          <p:cNvSpPr txBox="1">
            <a:spLocks noGrp="1"/>
          </p:cNvSpPr>
          <p:nvPr>
            <p:ph type="body" idx="7"/>
          </p:nvPr>
        </p:nvSpPr>
        <p:spPr>
          <a:xfrm>
            <a:off x="5084074" y="879710"/>
            <a:ext cx="741082" cy="75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3" name="Google Shape;203;p96"/>
          <p:cNvSpPr txBox="1">
            <a:spLocks noGrp="1"/>
          </p:cNvSpPr>
          <p:nvPr>
            <p:ph type="body" idx="8"/>
          </p:nvPr>
        </p:nvSpPr>
        <p:spPr>
          <a:xfrm>
            <a:off x="5084074" y="1956155"/>
            <a:ext cx="741082" cy="75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4" name="Google Shape;204;p96"/>
          <p:cNvSpPr txBox="1">
            <a:spLocks noGrp="1"/>
          </p:cNvSpPr>
          <p:nvPr>
            <p:ph type="body" idx="9"/>
          </p:nvPr>
        </p:nvSpPr>
        <p:spPr>
          <a:xfrm>
            <a:off x="5084074" y="3032600"/>
            <a:ext cx="741082" cy="75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5" name="Google Shape;205;p96"/>
          <p:cNvSpPr txBox="1">
            <a:spLocks noGrp="1"/>
          </p:cNvSpPr>
          <p:nvPr>
            <p:ph type="body" idx="13"/>
          </p:nvPr>
        </p:nvSpPr>
        <p:spPr>
          <a:xfrm>
            <a:off x="5084074" y="4109045"/>
            <a:ext cx="741082" cy="75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6" name="Google Shape;206;p96"/>
          <p:cNvSpPr txBox="1">
            <a:spLocks noGrp="1"/>
          </p:cNvSpPr>
          <p:nvPr>
            <p:ph type="body" idx="14"/>
          </p:nvPr>
        </p:nvSpPr>
        <p:spPr>
          <a:xfrm>
            <a:off x="5084074" y="5185490"/>
            <a:ext cx="741082" cy="75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7" name="Google Shape;207;p96"/>
          <p:cNvSpPr txBox="1">
            <a:spLocks noGrp="1"/>
          </p:cNvSpPr>
          <p:nvPr>
            <p:ph type="title"/>
          </p:nvPr>
        </p:nvSpPr>
        <p:spPr>
          <a:xfrm>
            <a:off x="826626" y="3727361"/>
            <a:ext cx="2275389" cy="1025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orbel"/>
              <a:buNone/>
              <a:defRPr sz="5000" b="1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97"/>
          <p:cNvSpPr txBox="1">
            <a:spLocks noGrp="1"/>
          </p:cNvSpPr>
          <p:nvPr>
            <p:ph type="title"/>
          </p:nvPr>
        </p:nvSpPr>
        <p:spPr>
          <a:xfrm>
            <a:off x="769354" y="2596916"/>
            <a:ext cx="438584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orbel"/>
              <a:buNone/>
              <a:defRPr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97" title="Decorative"/>
          <p:cNvSpPr>
            <a:spLocks noGrp="1"/>
          </p:cNvSpPr>
          <p:nvPr>
            <p:ph type="pic" idx="2"/>
          </p:nvPr>
        </p:nvSpPr>
        <p:spPr>
          <a:xfrm>
            <a:off x="6096000" y="1"/>
            <a:ext cx="6096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211" name="Google Shape;211;p97"/>
          <p:cNvSpPr txBox="1">
            <a:spLocks noGrp="1"/>
          </p:cNvSpPr>
          <p:nvPr>
            <p:ph type="body" idx="1"/>
          </p:nvPr>
        </p:nvSpPr>
        <p:spPr>
          <a:xfrm>
            <a:off x="769353" y="4628132"/>
            <a:ext cx="4385841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2" name="Google Shape;212;p97"/>
          <p:cNvSpPr txBox="1">
            <a:spLocks noGrp="1"/>
          </p:cNvSpPr>
          <p:nvPr>
            <p:ph type="body" idx="3"/>
          </p:nvPr>
        </p:nvSpPr>
        <p:spPr>
          <a:xfrm>
            <a:off x="769353" y="4165142"/>
            <a:ext cx="4385841" cy="382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>
                <a:latin typeface="Corbel"/>
                <a:ea typeface="Corbel"/>
                <a:cs typeface="Corbel"/>
                <a:sym typeface="Corbe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13" name="Google Shape;213;p97" title="Decorative"/>
          <p:cNvCxnSpPr/>
          <p:nvPr/>
        </p:nvCxnSpPr>
        <p:spPr>
          <a:xfrm rot="10800000">
            <a:off x="527427" y="1631760"/>
            <a:ext cx="0" cy="4321933"/>
          </a:xfrm>
          <a:prstGeom prst="straightConnector1">
            <a:avLst/>
          </a:prstGeom>
          <a:noFill/>
          <a:ln w="76200" cap="flat" cmpd="sng">
            <a:solidFill>
              <a:schemeClr val="accent1">
                <a:alpha val="96862"/>
              </a:schemeClr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214" name="Google Shape;214;p97" title="Decorative"/>
          <p:cNvSpPr>
            <a:spLocks noGrp="1"/>
          </p:cNvSpPr>
          <p:nvPr>
            <p:ph type="pic" idx="4"/>
          </p:nvPr>
        </p:nvSpPr>
        <p:spPr>
          <a:xfrm>
            <a:off x="769354" y="1631760"/>
            <a:ext cx="804759" cy="80475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98" title="Decorative"/>
          <p:cNvSpPr>
            <a:spLocks noGrp="1"/>
          </p:cNvSpPr>
          <p:nvPr>
            <p:ph type="pic" idx="2"/>
          </p:nvPr>
        </p:nvSpPr>
        <p:spPr>
          <a:xfrm>
            <a:off x="1" y="2808079"/>
            <a:ext cx="6096000" cy="4049920"/>
          </a:xfrm>
          <a:prstGeom prst="rect">
            <a:avLst/>
          </a:prstGeom>
          <a:noFill/>
          <a:ln>
            <a:noFill/>
          </a:ln>
        </p:spPr>
      </p:sp>
      <p:sp>
        <p:nvSpPr>
          <p:cNvPr id="217" name="Google Shape;217;p98"/>
          <p:cNvSpPr txBox="1">
            <a:spLocks noGrp="1"/>
          </p:cNvSpPr>
          <p:nvPr>
            <p:ph type="title"/>
          </p:nvPr>
        </p:nvSpPr>
        <p:spPr>
          <a:xfrm>
            <a:off x="838200" y="571465"/>
            <a:ext cx="525780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orbel"/>
              <a:buNone/>
              <a:defRPr sz="4000"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98"/>
          <p:cNvSpPr txBox="1">
            <a:spLocks noGrp="1"/>
          </p:cNvSpPr>
          <p:nvPr>
            <p:ph type="body" idx="1"/>
          </p:nvPr>
        </p:nvSpPr>
        <p:spPr>
          <a:xfrm>
            <a:off x="6987825" y="2808079"/>
            <a:ext cx="4312353" cy="382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marL="457200" lvl="0" indent="-330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sz="1600" b="1">
                <a:latin typeface="Corbel"/>
                <a:ea typeface="Corbel"/>
                <a:cs typeface="Corbel"/>
                <a:sym typeface="Corbe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9" name="Google Shape;219;p98"/>
          <p:cNvSpPr txBox="1">
            <a:spLocks noGrp="1"/>
          </p:cNvSpPr>
          <p:nvPr>
            <p:ph type="body" idx="3"/>
          </p:nvPr>
        </p:nvSpPr>
        <p:spPr>
          <a:xfrm>
            <a:off x="6987825" y="3212363"/>
            <a:ext cx="4312353" cy="2962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91425" bIns="45700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4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Char char="•"/>
              <a:defRPr sz="120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Char char="•"/>
              <a:defRPr sz="110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952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50"/>
              <a:buChar char="•"/>
              <a:defRPr sz="105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952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50"/>
              <a:buChar char="•"/>
              <a:defRPr sz="105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20" name="Google Shape;220;p98" title="Decorative"/>
          <p:cNvCxnSpPr/>
          <p:nvPr/>
        </p:nvCxnSpPr>
        <p:spPr>
          <a:xfrm>
            <a:off x="5130846" y="1256529"/>
            <a:ext cx="0" cy="1930310"/>
          </a:xfrm>
          <a:prstGeom prst="straightConnector1">
            <a:avLst/>
          </a:prstGeom>
          <a:noFill/>
          <a:ln w="76200" cap="flat" cmpd="sng">
            <a:solidFill>
              <a:schemeClr val="accent1">
                <a:alpha val="96862"/>
              </a:schemeClr>
            </a:solidFill>
            <a:prstDash val="solid"/>
            <a:miter lim="4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Custom Layout">
  <p:cSld name="20_Custom Layout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99"/>
          <p:cNvSpPr/>
          <p:nvPr/>
        </p:nvSpPr>
        <p:spPr>
          <a:xfrm>
            <a:off x="0" y="3429000"/>
            <a:ext cx="6096001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99" title="Decorative"/>
          <p:cNvSpPr>
            <a:spLocks noGrp="1"/>
          </p:cNvSpPr>
          <p:nvPr>
            <p:ph type="pic" idx="2"/>
          </p:nvPr>
        </p:nvSpPr>
        <p:spPr>
          <a:xfrm>
            <a:off x="1" y="0"/>
            <a:ext cx="6096000" cy="3429000"/>
          </a:xfrm>
          <a:prstGeom prst="rect">
            <a:avLst/>
          </a:prstGeom>
          <a:noFill/>
          <a:ln>
            <a:noFill/>
          </a:ln>
        </p:spPr>
      </p:sp>
      <p:sp>
        <p:nvSpPr>
          <p:cNvPr id="224" name="Google Shape;224;p99"/>
          <p:cNvSpPr txBox="1">
            <a:spLocks noGrp="1"/>
          </p:cNvSpPr>
          <p:nvPr>
            <p:ph type="title"/>
          </p:nvPr>
        </p:nvSpPr>
        <p:spPr>
          <a:xfrm>
            <a:off x="6987825" y="1190909"/>
            <a:ext cx="455400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orbel"/>
              <a:buNone/>
              <a:defRPr sz="4000"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99"/>
          <p:cNvSpPr txBox="1">
            <a:spLocks noGrp="1"/>
          </p:cNvSpPr>
          <p:nvPr>
            <p:ph type="body" idx="1"/>
          </p:nvPr>
        </p:nvSpPr>
        <p:spPr>
          <a:xfrm>
            <a:off x="6997253" y="2516138"/>
            <a:ext cx="4544580" cy="382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marL="457200" lvl="0" indent="-330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sz="1600" b="1">
                <a:latin typeface="Corbel"/>
                <a:ea typeface="Corbel"/>
                <a:cs typeface="Corbel"/>
                <a:sym typeface="Corbe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6" name="Google Shape;226;p99"/>
          <p:cNvSpPr txBox="1">
            <a:spLocks noGrp="1"/>
          </p:cNvSpPr>
          <p:nvPr>
            <p:ph type="body" idx="3"/>
          </p:nvPr>
        </p:nvSpPr>
        <p:spPr>
          <a:xfrm>
            <a:off x="6997253" y="2920422"/>
            <a:ext cx="4544580" cy="3226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91425" bIns="45700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400"/>
            </a:lvl1pPr>
            <a:lvl2pPr marL="914400" lvl="1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Char char="•"/>
              <a:defRPr sz="1200"/>
            </a:lvl2pPr>
            <a:lvl3pPr marL="1371600" lvl="2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Char char="•"/>
              <a:defRPr sz="1100"/>
            </a:lvl3pPr>
            <a:lvl4pPr marL="1828800" lvl="3" indent="-2952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50"/>
              <a:buChar char="•"/>
              <a:defRPr sz="1050"/>
            </a:lvl4pPr>
            <a:lvl5pPr marL="2286000" lvl="4" indent="-2952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50"/>
              <a:buChar char="•"/>
              <a:defRPr sz="105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7" name="Google Shape;227;p99"/>
          <p:cNvSpPr txBox="1">
            <a:spLocks noGrp="1"/>
          </p:cNvSpPr>
          <p:nvPr>
            <p:ph type="body" idx="4"/>
          </p:nvPr>
        </p:nvSpPr>
        <p:spPr>
          <a:xfrm>
            <a:off x="838199" y="3606800"/>
            <a:ext cx="4927601" cy="2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>
                <a:solidFill>
                  <a:schemeClr val="lt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>
                <a:solidFill>
                  <a:schemeClr val="lt1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Custom Layout">
  <p:cSld name="22_Custom Layout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00" title="Decorative"/>
          <p:cNvSpPr/>
          <p:nvPr/>
        </p:nvSpPr>
        <p:spPr>
          <a:xfrm>
            <a:off x="8181847" y="0"/>
            <a:ext cx="401015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100" title="Decorative"/>
          <p:cNvSpPr/>
          <p:nvPr/>
        </p:nvSpPr>
        <p:spPr>
          <a:xfrm>
            <a:off x="4171694" y="0"/>
            <a:ext cx="401015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100"/>
          <p:cNvSpPr txBox="1">
            <a:spLocks noGrp="1"/>
          </p:cNvSpPr>
          <p:nvPr>
            <p:ph type="body" idx="1"/>
          </p:nvPr>
        </p:nvSpPr>
        <p:spPr>
          <a:xfrm>
            <a:off x="4333757" y="1680547"/>
            <a:ext cx="3686025" cy="382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2" name="Google Shape;232;p100"/>
          <p:cNvSpPr txBox="1">
            <a:spLocks noGrp="1"/>
          </p:cNvSpPr>
          <p:nvPr>
            <p:ph type="body" idx="2"/>
          </p:nvPr>
        </p:nvSpPr>
        <p:spPr>
          <a:xfrm>
            <a:off x="8375228" y="1680547"/>
            <a:ext cx="3658010" cy="382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3" name="Google Shape;233;p100"/>
          <p:cNvSpPr txBox="1">
            <a:spLocks noGrp="1"/>
          </p:cNvSpPr>
          <p:nvPr>
            <p:ph type="body" idx="3"/>
          </p:nvPr>
        </p:nvSpPr>
        <p:spPr>
          <a:xfrm>
            <a:off x="4333454" y="2084831"/>
            <a:ext cx="3686159" cy="304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91425" bIns="45700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1pPr>
            <a:lvl2pPr marL="914400" lvl="1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2pPr>
            <a:lvl3pPr marL="1371600" lvl="2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Char char="•"/>
              <a:defRPr sz="1100">
                <a:solidFill>
                  <a:schemeClr val="lt1"/>
                </a:solidFill>
              </a:defRPr>
            </a:lvl3pPr>
            <a:lvl4pPr marL="1828800" lvl="3" indent="-2952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50"/>
              <a:buChar char="•"/>
              <a:defRPr sz="1050">
                <a:solidFill>
                  <a:schemeClr val="lt1"/>
                </a:solidFill>
              </a:defRPr>
            </a:lvl4pPr>
            <a:lvl5pPr marL="2286000" lvl="4" indent="-2952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50"/>
              <a:buChar char="•"/>
              <a:defRPr sz="105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4" name="Google Shape;234;p100"/>
          <p:cNvSpPr txBox="1">
            <a:spLocks noGrp="1"/>
          </p:cNvSpPr>
          <p:nvPr>
            <p:ph type="body" idx="4"/>
          </p:nvPr>
        </p:nvSpPr>
        <p:spPr>
          <a:xfrm>
            <a:off x="8375228" y="2084831"/>
            <a:ext cx="3658010" cy="304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91425" bIns="45700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1pPr>
            <a:lvl2pPr marL="914400" lvl="1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2pPr>
            <a:lvl3pPr marL="1371600" lvl="2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Char char="•"/>
              <a:defRPr sz="1100">
                <a:solidFill>
                  <a:schemeClr val="lt1"/>
                </a:solidFill>
              </a:defRPr>
            </a:lvl3pPr>
            <a:lvl4pPr marL="1828800" lvl="3" indent="-2952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50"/>
              <a:buChar char="•"/>
              <a:defRPr sz="1050">
                <a:solidFill>
                  <a:schemeClr val="lt1"/>
                </a:solidFill>
              </a:defRPr>
            </a:lvl4pPr>
            <a:lvl5pPr marL="2286000" lvl="4" indent="-2952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50"/>
              <a:buChar char="•"/>
              <a:defRPr sz="105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5" name="Google Shape;235;p100"/>
          <p:cNvSpPr txBox="1">
            <a:spLocks noGrp="1"/>
          </p:cNvSpPr>
          <p:nvPr>
            <p:ph type="title"/>
          </p:nvPr>
        </p:nvSpPr>
        <p:spPr>
          <a:xfrm>
            <a:off x="403410" y="1670007"/>
            <a:ext cx="3686159" cy="14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rbel"/>
              <a:buNone/>
              <a:defRPr sz="40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Custom Layout">
  <p:cSld name="23_Custom Layout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01" title="Decorative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408892"/>
          </a:xfrm>
          <a:prstGeom prst="rect">
            <a:avLst/>
          </a:prstGeom>
          <a:noFill/>
          <a:ln>
            <a:noFill/>
          </a:ln>
        </p:spPr>
      </p:sp>
      <p:sp>
        <p:nvSpPr>
          <p:cNvPr id="238" name="Google Shape;238;p101" title="Decorative"/>
          <p:cNvSpPr txBox="1"/>
          <p:nvPr/>
        </p:nvSpPr>
        <p:spPr>
          <a:xfrm>
            <a:off x="-1" y="3408891"/>
            <a:ext cx="12203575" cy="344910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45700" rIns="324000" bIns="45700" anchor="ctr" anchorCtr="0">
            <a:norm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onstantia"/>
              <a:buNone/>
            </a:pPr>
            <a:endParaRPr sz="4000" b="1" i="0">
              <a:solidFill>
                <a:schemeClr val="dk2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239" name="Google Shape;239;p101"/>
          <p:cNvSpPr txBox="1">
            <a:spLocks noGrp="1"/>
          </p:cNvSpPr>
          <p:nvPr>
            <p:ph type="body" idx="1"/>
          </p:nvPr>
        </p:nvSpPr>
        <p:spPr>
          <a:xfrm>
            <a:off x="4568750" y="3666354"/>
            <a:ext cx="3448800" cy="382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0" name="Google Shape;240;p101"/>
          <p:cNvSpPr txBox="1">
            <a:spLocks noGrp="1"/>
          </p:cNvSpPr>
          <p:nvPr>
            <p:ph type="body" idx="3"/>
          </p:nvPr>
        </p:nvSpPr>
        <p:spPr>
          <a:xfrm>
            <a:off x="8254055" y="3666354"/>
            <a:ext cx="3450265" cy="382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1" name="Google Shape;241;p101"/>
          <p:cNvSpPr txBox="1">
            <a:spLocks noGrp="1"/>
          </p:cNvSpPr>
          <p:nvPr>
            <p:ph type="body" idx="4"/>
          </p:nvPr>
        </p:nvSpPr>
        <p:spPr>
          <a:xfrm>
            <a:off x="4568447" y="4070639"/>
            <a:ext cx="3448800" cy="2253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91425" bIns="45700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1pPr>
            <a:lvl2pPr marL="914400" lvl="1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2pPr>
            <a:lvl3pPr marL="1371600" lvl="2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Char char="•"/>
              <a:defRPr sz="1100">
                <a:solidFill>
                  <a:schemeClr val="lt1"/>
                </a:solidFill>
              </a:defRPr>
            </a:lvl3pPr>
            <a:lvl4pPr marL="1828800" lvl="3" indent="-2952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50"/>
              <a:buChar char="•"/>
              <a:defRPr sz="1050">
                <a:solidFill>
                  <a:schemeClr val="lt1"/>
                </a:solidFill>
              </a:defRPr>
            </a:lvl4pPr>
            <a:lvl5pPr marL="2286000" lvl="4" indent="-2952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50"/>
              <a:buChar char="•"/>
              <a:defRPr sz="105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2" name="Google Shape;242;p101"/>
          <p:cNvSpPr txBox="1">
            <a:spLocks noGrp="1"/>
          </p:cNvSpPr>
          <p:nvPr>
            <p:ph type="body" idx="5"/>
          </p:nvPr>
        </p:nvSpPr>
        <p:spPr>
          <a:xfrm>
            <a:off x="8254055" y="4070639"/>
            <a:ext cx="3450265" cy="2253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91425" bIns="45700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1pPr>
            <a:lvl2pPr marL="914400" lvl="1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2pPr>
            <a:lvl3pPr marL="1371600" lvl="2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Char char="•"/>
              <a:defRPr sz="1100">
                <a:solidFill>
                  <a:schemeClr val="lt1"/>
                </a:solidFill>
              </a:defRPr>
            </a:lvl3pPr>
            <a:lvl4pPr marL="1828800" lvl="3" indent="-2952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50"/>
              <a:buChar char="•"/>
              <a:defRPr sz="1050">
                <a:solidFill>
                  <a:schemeClr val="lt1"/>
                </a:solidFill>
              </a:defRPr>
            </a:lvl4pPr>
            <a:lvl5pPr marL="2286000" lvl="4" indent="-2952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50"/>
              <a:buChar char="•"/>
              <a:defRPr sz="105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3" name="Google Shape;243;p101"/>
          <p:cNvSpPr txBox="1">
            <a:spLocks noGrp="1"/>
          </p:cNvSpPr>
          <p:nvPr>
            <p:ph type="title"/>
          </p:nvPr>
        </p:nvSpPr>
        <p:spPr>
          <a:xfrm>
            <a:off x="838200" y="4049104"/>
            <a:ext cx="3136900" cy="2168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orbel"/>
              <a:buNone/>
              <a:defRPr sz="40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1_Custom Layout">
  <p:cSld name="31_Custom Layout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02" title="Decorative"/>
          <p:cNvSpPr txBox="1"/>
          <p:nvPr/>
        </p:nvSpPr>
        <p:spPr>
          <a:xfrm>
            <a:off x="-1" y="2360141"/>
            <a:ext cx="6096001" cy="44978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45700" rIns="324000" bIns="45700" anchor="ctr" anchorCtr="0">
            <a:norm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onstantia"/>
              <a:buNone/>
            </a:pPr>
            <a:endParaRPr sz="4000" b="1" i="0">
              <a:solidFill>
                <a:schemeClr val="dk2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246" name="Google Shape;246;p102" title="Decorative"/>
          <p:cNvSpPr txBox="1"/>
          <p:nvPr/>
        </p:nvSpPr>
        <p:spPr>
          <a:xfrm>
            <a:off x="6095999" y="2360141"/>
            <a:ext cx="6096001" cy="4497859"/>
          </a:xfrm>
          <a:prstGeom prst="rect">
            <a:avLst/>
          </a:prstGeom>
          <a:solidFill>
            <a:srgbClr val="C48FAA"/>
          </a:solidFill>
          <a:ln>
            <a:noFill/>
          </a:ln>
        </p:spPr>
        <p:txBody>
          <a:bodyPr spcFirstLastPara="1" wrap="square" lIns="0" tIns="45700" rIns="324000" bIns="45700" anchor="ctr" anchorCtr="0">
            <a:norm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onstantia"/>
              <a:buNone/>
            </a:pPr>
            <a:endParaRPr sz="4000" b="1" i="0">
              <a:solidFill>
                <a:schemeClr val="dk2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247" name="Google Shape;247;p102"/>
          <p:cNvSpPr txBox="1">
            <a:spLocks noGrp="1"/>
          </p:cNvSpPr>
          <p:nvPr>
            <p:ph type="body" idx="1"/>
          </p:nvPr>
        </p:nvSpPr>
        <p:spPr>
          <a:xfrm>
            <a:off x="877607" y="2962016"/>
            <a:ext cx="4340785" cy="382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8" name="Google Shape;248;p102"/>
          <p:cNvSpPr txBox="1">
            <a:spLocks noGrp="1"/>
          </p:cNvSpPr>
          <p:nvPr>
            <p:ph type="body" idx="2"/>
          </p:nvPr>
        </p:nvSpPr>
        <p:spPr>
          <a:xfrm>
            <a:off x="6972685" y="2962016"/>
            <a:ext cx="4342629" cy="382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9" name="Google Shape;249;p102"/>
          <p:cNvSpPr txBox="1">
            <a:spLocks noGrp="1"/>
          </p:cNvSpPr>
          <p:nvPr>
            <p:ph type="body" idx="3"/>
          </p:nvPr>
        </p:nvSpPr>
        <p:spPr>
          <a:xfrm>
            <a:off x="877607" y="3366301"/>
            <a:ext cx="4340785" cy="2253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91425" bIns="45700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1pPr>
            <a:lvl2pPr marL="914400" lvl="1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2pPr>
            <a:lvl3pPr marL="1371600" lvl="2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Char char="•"/>
              <a:defRPr sz="1100">
                <a:solidFill>
                  <a:schemeClr val="lt1"/>
                </a:solidFill>
              </a:defRPr>
            </a:lvl3pPr>
            <a:lvl4pPr marL="1828800" lvl="3" indent="-2952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50"/>
              <a:buChar char="•"/>
              <a:defRPr sz="1050">
                <a:solidFill>
                  <a:schemeClr val="lt1"/>
                </a:solidFill>
              </a:defRPr>
            </a:lvl4pPr>
            <a:lvl5pPr marL="2286000" lvl="4" indent="-2952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50"/>
              <a:buChar char="•"/>
              <a:defRPr sz="105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0" name="Google Shape;250;p102"/>
          <p:cNvSpPr txBox="1">
            <a:spLocks noGrp="1"/>
          </p:cNvSpPr>
          <p:nvPr>
            <p:ph type="body" idx="4"/>
          </p:nvPr>
        </p:nvSpPr>
        <p:spPr>
          <a:xfrm>
            <a:off x="6972685" y="3366301"/>
            <a:ext cx="4342629" cy="2253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91425" bIns="45700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1pPr>
            <a:lvl2pPr marL="914400" lvl="1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2pPr>
            <a:lvl3pPr marL="1371600" lvl="2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Char char="•"/>
              <a:defRPr sz="1100">
                <a:solidFill>
                  <a:schemeClr val="lt1"/>
                </a:solidFill>
              </a:defRPr>
            </a:lvl3pPr>
            <a:lvl4pPr marL="1828800" lvl="3" indent="-2952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50"/>
              <a:buChar char="•"/>
              <a:defRPr sz="1050">
                <a:solidFill>
                  <a:schemeClr val="lt1"/>
                </a:solidFill>
              </a:defRPr>
            </a:lvl4pPr>
            <a:lvl5pPr marL="2286000" lvl="4" indent="-2952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50"/>
              <a:buChar char="•"/>
              <a:defRPr sz="105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1" name="Google Shape;251;p102"/>
          <p:cNvSpPr txBox="1">
            <a:spLocks noGrp="1"/>
          </p:cNvSpPr>
          <p:nvPr>
            <p:ph type="title"/>
          </p:nvPr>
        </p:nvSpPr>
        <p:spPr>
          <a:xfrm>
            <a:off x="2528215" y="358610"/>
            <a:ext cx="7135570" cy="822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rbel"/>
              <a:buNone/>
              <a:defRPr sz="40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52" name="Google Shape;252;p102" title="Decorative"/>
          <p:cNvCxnSpPr/>
          <p:nvPr/>
        </p:nvCxnSpPr>
        <p:spPr>
          <a:xfrm>
            <a:off x="6096000" y="222583"/>
            <a:ext cx="0" cy="2188805"/>
          </a:xfrm>
          <a:prstGeom prst="straightConnector1">
            <a:avLst/>
          </a:prstGeom>
          <a:noFill/>
          <a:ln w="76200" cap="flat" cmpd="sng">
            <a:solidFill>
              <a:srgbClr val="D7B4C6"/>
            </a:solidFill>
            <a:prstDash val="solid"/>
            <a:miter lim="4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2_Custom Layout">
  <p:cSld name="42_Custom Layout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03" title="Decorative"/>
          <p:cNvSpPr txBox="1"/>
          <p:nvPr/>
        </p:nvSpPr>
        <p:spPr>
          <a:xfrm>
            <a:off x="-1" y="2360141"/>
            <a:ext cx="6096001" cy="449785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45700" rIns="324000" bIns="45700" anchor="ctr" anchorCtr="0">
            <a:norm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onstantia"/>
              <a:buNone/>
            </a:pPr>
            <a:endParaRPr sz="4000" b="1" i="0">
              <a:solidFill>
                <a:schemeClr val="dk2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255" name="Google Shape;255;p103" title="Decorative"/>
          <p:cNvSpPr txBox="1"/>
          <p:nvPr/>
        </p:nvSpPr>
        <p:spPr>
          <a:xfrm>
            <a:off x="6095999" y="2360141"/>
            <a:ext cx="6096001" cy="4497859"/>
          </a:xfrm>
          <a:prstGeom prst="rect">
            <a:avLst/>
          </a:prstGeom>
          <a:solidFill>
            <a:srgbClr val="1D72AB"/>
          </a:solidFill>
          <a:ln>
            <a:noFill/>
          </a:ln>
        </p:spPr>
        <p:txBody>
          <a:bodyPr spcFirstLastPara="1" wrap="square" lIns="0" tIns="45700" rIns="324000" bIns="45700" anchor="ctr" anchorCtr="0">
            <a:norm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onstantia"/>
              <a:buNone/>
            </a:pPr>
            <a:endParaRPr sz="4000" b="1" i="0">
              <a:solidFill>
                <a:schemeClr val="dk2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256" name="Google Shape;256;p103"/>
          <p:cNvSpPr txBox="1">
            <a:spLocks noGrp="1"/>
          </p:cNvSpPr>
          <p:nvPr>
            <p:ph type="body" idx="1"/>
          </p:nvPr>
        </p:nvSpPr>
        <p:spPr>
          <a:xfrm>
            <a:off x="877607" y="2962016"/>
            <a:ext cx="4340785" cy="382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7" name="Google Shape;257;p103"/>
          <p:cNvSpPr txBox="1">
            <a:spLocks noGrp="1"/>
          </p:cNvSpPr>
          <p:nvPr>
            <p:ph type="body" idx="2"/>
          </p:nvPr>
        </p:nvSpPr>
        <p:spPr>
          <a:xfrm>
            <a:off x="6972685" y="2962016"/>
            <a:ext cx="4342629" cy="382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8" name="Google Shape;258;p103"/>
          <p:cNvSpPr txBox="1">
            <a:spLocks noGrp="1"/>
          </p:cNvSpPr>
          <p:nvPr>
            <p:ph type="body" idx="3"/>
          </p:nvPr>
        </p:nvSpPr>
        <p:spPr>
          <a:xfrm>
            <a:off x="877607" y="3366301"/>
            <a:ext cx="4340785" cy="2253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91425" bIns="45700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1pPr>
            <a:lvl2pPr marL="914400" lvl="1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2pPr>
            <a:lvl3pPr marL="1371600" lvl="2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Char char="•"/>
              <a:defRPr sz="1100">
                <a:solidFill>
                  <a:schemeClr val="lt1"/>
                </a:solidFill>
              </a:defRPr>
            </a:lvl3pPr>
            <a:lvl4pPr marL="1828800" lvl="3" indent="-2952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50"/>
              <a:buChar char="•"/>
              <a:defRPr sz="1050">
                <a:solidFill>
                  <a:schemeClr val="lt1"/>
                </a:solidFill>
              </a:defRPr>
            </a:lvl4pPr>
            <a:lvl5pPr marL="2286000" lvl="4" indent="-2952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50"/>
              <a:buChar char="•"/>
              <a:defRPr sz="105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9" name="Google Shape;259;p103"/>
          <p:cNvSpPr txBox="1">
            <a:spLocks noGrp="1"/>
          </p:cNvSpPr>
          <p:nvPr>
            <p:ph type="body" idx="4"/>
          </p:nvPr>
        </p:nvSpPr>
        <p:spPr>
          <a:xfrm>
            <a:off x="6972685" y="3366301"/>
            <a:ext cx="4342629" cy="2253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91425" bIns="45700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1pPr>
            <a:lvl2pPr marL="914400" lvl="1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2pPr>
            <a:lvl3pPr marL="1371600" lvl="2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Char char="•"/>
              <a:defRPr sz="1100">
                <a:solidFill>
                  <a:schemeClr val="lt1"/>
                </a:solidFill>
              </a:defRPr>
            </a:lvl3pPr>
            <a:lvl4pPr marL="1828800" lvl="3" indent="-2952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50"/>
              <a:buChar char="•"/>
              <a:defRPr sz="1050">
                <a:solidFill>
                  <a:schemeClr val="lt1"/>
                </a:solidFill>
              </a:defRPr>
            </a:lvl4pPr>
            <a:lvl5pPr marL="2286000" lvl="4" indent="-2952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50"/>
              <a:buChar char="•"/>
              <a:defRPr sz="105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0" name="Google Shape;260;p103"/>
          <p:cNvSpPr txBox="1">
            <a:spLocks noGrp="1"/>
          </p:cNvSpPr>
          <p:nvPr>
            <p:ph type="title"/>
          </p:nvPr>
        </p:nvSpPr>
        <p:spPr>
          <a:xfrm>
            <a:off x="2528215" y="358610"/>
            <a:ext cx="7135570" cy="822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rbel"/>
              <a:buNone/>
              <a:defRPr sz="40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61" name="Google Shape;261;p103" title="Decorative"/>
          <p:cNvCxnSpPr/>
          <p:nvPr/>
        </p:nvCxnSpPr>
        <p:spPr>
          <a:xfrm>
            <a:off x="6096000" y="222583"/>
            <a:ext cx="0" cy="2188805"/>
          </a:xfrm>
          <a:prstGeom prst="straightConnector1">
            <a:avLst/>
          </a:prstGeom>
          <a:noFill/>
          <a:ln w="76200" cap="flat" cmpd="sng">
            <a:solidFill>
              <a:srgbClr val="4EA6E1"/>
            </a:solidFill>
            <a:prstDash val="solid"/>
            <a:miter lim="4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 type="obj">
  <p:cSld name="OBJEC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7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72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7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72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04"/>
          <p:cNvSpPr txBox="1">
            <a:spLocks noGrp="1"/>
          </p:cNvSpPr>
          <p:nvPr>
            <p:ph type="title"/>
          </p:nvPr>
        </p:nvSpPr>
        <p:spPr>
          <a:xfrm>
            <a:off x="844948" y="1193765"/>
            <a:ext cx="438584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orbel"/>
              <a:buNone/>
              <a:defRPr sz="4000"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104" title="Decorative"/>
          <p:cNvSpPr>
            <a:spLocks noGrp="1"/>
          </p:cNvSpPr>
          <p:nvPr>
            <p:ph type="pic" idx="2"/>
          </p:nvPr>
        </p:nvSpPr>
        <p:spPr>
          <a:xfrm>
            <a:off x="878814" y="2632337"/>
            <a:ext cx="4385841" cy="3357563"/>
          </a:xfrm>
          <a:prstGeom prst="rect">
            <a:avLst/>
          </a:prstGeom>
          <a:noFill/>
          <a:ln>
            <a:noFill/>
          </a:ln>
        </p:spPr>
      </p:sp>
      <p:sp>
        <p:nvSpPr>
          <p:cNvPr id="265" name="Google Shape;265;p104"/>
          <p:cNvSpPr txBox="1">
            <a:spLocks noGrp="1"/>
          </p:cNvSpPr>
          <p:nvPr>
            <p:ph type="body" idx="1"/>
          </p:nvPr>
        </p:nvSpPr>
        <p:spPr>
          <a:xfrm>
            <a:off x="6182016" y="1598619"/>
            <a:ext cx="4869806" cy="1896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6" name="Google Shape;266;p104"/>
          <p:cNvSpPr txBox="1">
            <a:spLocks noGrp="1"/>
          </p:cNvSpPr>
          <p:nvPr>
            <p:ph type="body" idx="3"/>
          </p:nvPr>
        </p:nvSpPr>
        <p:spPr>
          <a:xfrm>
            <a:off x="6182016" y="1194294"/>
            <a:ext cx="4869806" cy="382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>
                <a:latin typeface="Corbel"/>
                <a:ea typeface="Corbel"/>
                <a:cs typeface="Corbel"/>
                <a:sym typeface="Corbe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7" name="Google Shape;267;p104"/>
          <p:cNvSpPr txBox="1">
            <a:spLocks noGrp="1"/>
          </p:cNvSpPr>
          <p:nvPr>
            <p:ph type="body" idx="4"/>
          </p:nvPr>
        </p:nvSpPr>
        <p:spPr>
          <a:xfrm>
            <a:off x="6182018" y="4093464"/>
            <a:ext cx="4869806" cy="1896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8" name="Google Shape;268;p104"/>
          <p:cNvSpPr txBox="1">
            <a:spLocks noGrp="1"/>
          </p:cNvSpPr>
          <p:nvPr>
            <p:ph type="body" idx="5"/>
          </p:nvPr>
        </p:nvSpPr>
        <p:spPr>
          <a:xfrm>
            <a:off x="6182017" y="3689139"/>
            <a:ext cx="4832794" cy="382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>
                <a:latin typeface="Corbel"/>
                <a:ea typeface="Corbel"/>
                <a:cs typeface="Corbel"/>
                <a:sym typeface="Corbe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69" name="Google Shape;269;p104" title="Decorative"/>
          <p:cNvCxnSpPr/>
          <p:nvPr/>
        </p:nvCxnSpPr>
        <p:spPr>
          <a:xfrm rot="10800000">
            <a:off x="830507" y="1194294"/>
            <a:ext cx="0" cy="4795606"/>
          </a:xfrm>
          <a:prstGeom prst="straightConnector1">
            <a:avLst/>
          </a:prstGeom>
          <a:noFill/>
          <a:ln w="76200" cap="flat" cmpd="sng">
            <a:solidFill>
              <a:schemeClr val="accent1">
                <a:alpha val="96862"/>
              </a:schemeClr>
            </a:solidFill>
            <a:prstDash val="solid"/>
            <a:miter lim="4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Custom Layout">
  <p:cSld name="13_Custom Layou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05"/>
          <p:cNvSpPr>
            <a:spLocks noGrp="1"/>
          </p:cNvSpPr>
          <p:nvPr>
            <p:ph type="pic" idx="2"/>
          </p:nvPr>
        </p:nvSpPr>
        <p:spPr>
          <a:xfrm>
            <a:off x="7928658" y="836271"/>
            <a:ext cx="4263342" cy="5185458"/>
          </a:xfrm>
          <a:prstGeom prst="rect">
            <a:avLst/>
          </a:prstGeom>
          <a:noFill/>
          <a:ln>
            <a:noFill/>
          </a:ln>
        </p:spPr>
      </p:sp>
      <p:sp>
        <p:nvSpPr>
          <p:cNvPr id="272" name="Google Shape;272;p105" title="Decorative"/>
          <p:cNvSpPr txBox="1">
            <a:spLocks noGrp="1"/>
          </p:cNvSpPr>
          <p:nvPr>
            <p:ph type="body" idx="1"/>
          </p:nvPr>
        </p:nvSpPr>
        <p:spPr>
          <a:xfrm>
            <a:off x="3657597" y="836271"/>
            <a:ext cx="4262400" cy="5185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52000" tIns="144000" rIns="144000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3" name="Google Shape;273;p105"/>
          <p:cNvSpPr txBox="1">
            <a:spLocks noGrp="1"/>
          </p:cNvSpPr>
          <p:nvPr>
            <p:ph type="title"/>
          </p:nvPr>
        </p:nvSpPr>
        <p:spPr>
          <a:xfrm>
            <a:off x="625033" y="1659770"/>
            <a:ext cx="25580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orbel"/>
              <a:buNone/>
              <a:defRPr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74" name="Google Shape;274;p105" title="Decorative"/>
          <p:cNvCxnSpPr/>
          <p:nvPr/>
        </p:nvCxnSpPr>
        <p:spPr>
          <a:xfrm>
            <a:off x="1756506" y="1915220"/>
            <a:ext cx="0" cy="2188805"/>
          </a:xfrm>
          <a:prstGeom prst="straightConnector1">
            <a:avLst/>
          </a:prstGeom>
          <a:noFill/>
          <a:ln w="76200" cap="flat" cmpd="sng">
            <a:solidFill>
              <a:srgbClr val="C48FAA"/>
            </a:solidFill>
            <a:prstDash val="solid"/>
            <a:miter lim="4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Custom Layout">
  <p:cSld name="25_Custom Layout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06"/>
          <p:cNvSpPr txBox="1">
            <a:spLocks noGrp="1"/>
          </p:cNvSpPr>
          <p:nvPr>
            <p:ph type="body" idx="1"/>
          </p:nvPr>
        </p:nvSpPr>
        <p:spPr>
          <a:xfrm>
            <a:off x="838199" y="4586456"/>
            <a:ext cx="10349090" cy="1577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0" rIns="0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7" name="Google Shape;277;p106"/>
          <p:cNvSpPr txBox="1">
            <a:spLocks noGrp="1"/>
          </p:cNvSpPr>
          <p:nvPr>
            <p:ph type="title"/>
          </p:nvPr>
        </p:nvSpPr>
        <p:spPr>
          <a:xfrm>
            <a:off x="838199" y="3717212"/>
            <a:ext cx="10349089" cy="854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orbel"/>
              <a:buNone/>
              <a:defRPr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106" title="Decorative"/>
          <p:cNvSpPr>
            <a:spLocks noGrp="1"/>
          </p:cNvSpPr>
          <p:nvPr>
            <p:ph type="pic" idx="2"/>
          </p:nvPr>
        </p:nvSpPr>
        <p:spPr>
          <a:xfrm>
            <a:off x="838200" y="836271"/>
            <a:ext cx="10349089" cy="2516529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07" title="Decorative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281" name="Google Shape;281;p107"/>
          <p:cNvSpPr txBox="1">
            <a:spLocks noGrp="1"/>
          </p:cNvSpPr>
          <p:nvPr>
            <p:ph type="title"/>
          </p:nvPr>
        </p:nvSpPr>
        <p:spPr>
          <a:xfrm>
            <a:off x="2282502" y="4973519"/>
            <a:ext cx="7299618" cy="14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16000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orbel"/>
              <a:buNone/>
              <a:defRPr sz="40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Custom Layout">
  <p:cSld name="6_Custom Layout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08" title="Decorative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Custom Layout">
  <p:cSld name="9_Custom Layout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09" title="Decorative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286" name="Google Shape;286;p109"/>
          <p:cNvSpPr txBox="1">
            <a:spLocks noGrp="1"/>
          </p:cNvSpPr>
          <p:nvPr>
            <p:ph type="body" idx="1"/>
          </p:nvPr>
        </p:nvSpPr>
        <p:spPr>
          <a:xfrm>
            <a:off x="4887474" y="3665204"/>
            <a:ext cx="7304526" cy="2196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74300" tIns="182875" rIns="182875" bIns="182875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 i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87" name="Google Shape;287;p109" title="Decorative"/>
          <p:cNvCxnSpPr/>
          <p:nvPr/>
        </p:nvCxnSpPr>
        <p:spPr>
          <a:xfrm rot="10800000" flipH="1">
            <a:off x="4887473" y="3665204"/>
            <a:ext cx="1" cy="2188805"/>
          </a:xfrm>
          <a:prstGeom prst="straightConnector1">
            <a:avLst/>
          </a:prstGeom>
          <a:noFill/>
          <a:ln w="76200" cap="flat" cmpd="sng">
            <a:solidFill>
              <a:srgbClr val="C48FAA"/>
            </a:solidFill>
            <a:prstDash val="solid"/>
            <a:miter lim="4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9_Custom Layout">
  <p:cSld name="29_Custom Layou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10" title="Decorative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290" name="Google Shape;290;p110"/>
          <p:cNvSpPr txBox="1">
            <a:spLocks noGrp="1"/>
          </p:cNvSpPr>
          <p:nvPr>
            <p:ph type="body" idx="1"/>
          </p:nvPr>
        </p:nvSpPr>
        <p:spPr>
          <a:xfrm>
            <a:off x="4887474" y="3665204"/>
            <a:ext cx="7304526" cy="21967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274300" tIns="182875" rIns="182875" bIns="182875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 i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91" name="Google Shape;291;p110" title="Decorative"/>
          <p:cNvCxnSpPr/>
          <p:nvPr/>
        </p:nvCxnSpPr>
        <p:spPr>
          <a:xfrm rot="10800000" flipH="1">
            <a:off x="4887473" y="3665204"/>
            <a:ext cx="1" cy="2188805"/>
          </a:xfrm>
          <a:prstGeom prst="straightConnector1">
            <a:avLst/>
          </a:prstGeom>
          <a:noFill/>
          <a:ln w="76200" cap="flat" cmpd="sng">
            <a:solidFill>
              <a:srgbClr val="1D72AB"/>
            </a:solidFill>
            <a:prstDash val="solid"/>
            <a:miter lim="4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Custom Layout">
  <p:cSld name="10_Custom Layout">
    <p:bg>
      <p:bgPr>
        <a:solidFill>
          <a:schemeClr val="accent1"/>
        </a:solidFill>
        <a:effectLst/>
      </p:bgPr>
    </p:bg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11" title="Decorative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5497975"/>
          </a:xfrm>
          <a:prstGeom prst="rect">
            <a:avLst/>
          </a:prstGeom>
          <a:noFill/>
          <a:ln>
            <a:noFill/>
          </a:ln>
        </p:spPr>
      </p:sp>
      <p:sp>
        <p:nvSpPr>
          <p:cNvPr id="294" name="Google Shape;294;p111"/>
          <p:cNvSpPr txBox="1">
            <a:spLocks noGrp="1"/>
          </p:cNvSpPr>
          <p:nvPr>
            <p:ph type="title"/>
          </p:nvPr>
        </p:nvSpPr>
        <p:spPr>
          <a:xfrm>
            <a:off x="853440" y="5688402"/>
            <a:ext cx="8717280" cy="823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orbe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0_Custom Layout">
  <p:cSld name="30_Custom Layout">
    <p:bg>
      <p:bgPr>
        <a:solidFill>
          <a:schemeClr val="accent1"/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12" title="Decorative"/>
          <p:cNvSpPr>
            <a:spLocks noGrp="1"/>
          </p:cNvSpPr>
          <p:nvPr>
            <p:ph type="pic" idx="2"/>
          </p:nvPr>
        </p:nvSpPr>
        <p:spPr>
          <a:xfrm>
            <a:off x="0" y="680013"/>
            <a:ext cx="12192000" cy="549797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3_Custom Layout">
  <p:cSld name="33_Custom Layout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13" title="Decorative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5497975"/>
          </a:xfrm>
          <a:prstGeom prst="rect">
            <a:avLst/>
          </a:prstGeom>
          <a:noFill/>
          <a:ln>
            <a:noFill/>
          </a:ln>
        </p:spPr>
      </p:sp>
      <p:sp>
        <p:nvSpPr>
          <p:cNvPr id="299" name="Google Shape;299;p113"/>
          <p:cNvSpPr txBox="1">
            <a:spLocks noGrp="1"/>
          </p:cNvSpPr>
          <p:nvPr>
            <p:ph type="title"/>
          </p:nvPr>
        </p:nvSpPr>
        <p:spPr>
          <a:xfrm>
            <a:off x="853440" y="5688402"/>
            <a:ext cx="8717280" cy="823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orbe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4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Google Shape;50;p7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4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4_Custom Layout">
  <p:cSld name="34_Custom Layout">
    <p:bg>
      <p:bgPr>
        <a:solidFill>
          <a:schemeClr val="accent2"/>
        </a:solidFill>
        <a:effectLst/>
      </p:bgPr>
    </p:bg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14" title="Decorative"/>
          <p:cNvSpPr>
            <a:spLocks noGrp="1"/>
          </p:cNvSpPr>
          <p:nvPr>
            <p:ph type="pic" idx="2"/>
          </p:nvPr>
        </p:nvSpPr>
        <p:spPr>
          <a:xfrm>
            <a:off x="0" y="680013"/>
            <a:ext cx="12192000" cy="549797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Custom Layout">
  <p:cSld name="11_Custom Layout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15" title="Decorative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sp>
      <p:sp>
        <p:nvSpPr>
          <p:cNvPr id="304" name="Google Shape;304;p115"/>
          <p:cNvSpPr/>
          <p:nvPr/>
        </p:nvSpPr>
        <p:spPr>
          <a:xfrm>
            <a:off x="0" y="4735870"/>
            <a:ext cx="12192000" cy="1500431"/>
          </a:xfrm>
          <a:prstGeom prst="rect">
            <a:avLst/>
          </a:prstGeom>
          <a:solidFill>
            <a:schemeClr val="lt1">
              <a:alpha val="6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115"/>
          <p:cNvSpPr txBox="1">
            <a:spLocks noGrp="1"/>
          </p:cNvSpPr>
          <p:nvPr>
            <p:ph type="title"/>
          </p:nvPr>
        </p:nvSpPr>
        <p:spPr>
          <a:xfrm>
            <a:off x="695396" y="5074550"/>
            <a:ext cx="8717280" cy="823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orbe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5_Custom Layout">
  <p:cSld name="35_Custom Layout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16" title="Decorative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sp>
      <p:sp>
        <p:nvSpPr>
          <p:cNvPr id="308" name="Google Shape;308;p116" title="Decorative"/>
          <p:cNvSpPr/>
          <p:nvPr/>
        </p:nvSpPr>
        <p:spPr>
          <a:xfrm>
            <a:off x="0" y="4735870"/>
            <a:ext cx="12192000" cy="1500431"/>
          </a:xfrm>
          <a:prstGeom prst="rect">
            <a:avLst/>
          </a:prstGeom>
          <a:solidFill>
            <a:schemeClr val="accent2">
              <a:alpha val="6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116"/>
          <p:cNvSpPr txBox="1">
            <a:spLocks noGrp="1"/>
          </p:cNvSpPr>
          <p:nvPr>
            <p:ph type="title"/>
          </p:nvPr>
        </p:nvSpPr>
        <p:spPr>
          <a:xfrm>
            <a:off x="695396" y="5074550"/>
            <a:ext cx="8717280" cy="823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orbe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6_Custom Layout">
  <p:cSld name="36_Custom Layout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17" title="Decorative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sp>
      <p:sp>
        <p:nvSpPr>
          <p:cNvPr id="312" name="Google Shape;312;p117" title="Decorative"/>
          <p:cNvSpPr/>
          <p:nvPr/>
        </p:nvSpPr>
        <p:spPr>
          <a:xfrm>
            <a:off x="0" y="4735870"/>
            <a:ext cx="12192000" cy="1500431"/>
          </a:xfrm>
          <a:prstGeom prst="rect">
            <a:avLst/>
          </a:prstGeom>
          <a:solidFill>
            <a:schemeClr val="accent1">
              <a:alpha val="6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117"/>
          <p:cNvSpPr txBox="1">
            <a:spLocks noGrp="1"/>
          </p:cNvSpPr>
          <p:nvPr>
            <p:ph type="title"/>
          </p:nvPr>
        </p:nvSpPr>
        <p:spPr>
          <a:xfrm>
            <a:off x="695396" y="5074550"/>
            <a:ext cx="8717280" cy="823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orbe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bg>
      <p:bgPr>
        <a:solidFill>
          <a:schemeClr val="lt1"/>
        </a:solidFill>
        <a:effectLst/>
      </p:bgPr>
    </p:bg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" name="Google Shape;315;p118"/>
          <p:cNvGrpSpPr/>
          <p:nvPr/>
        </p:nvGrpSpPr>
        <p:grpSpPr>
          <a:xfrm>
            <a:off x="3413895" y="419827"/>
            <a:ext cx="7939904" cy="6018346"/>
            <a:chOff x="8585200" y="440266"/>
            <a:chExt cx="14753564" cy="11183013"/>
          </a:xfrm>
        </p:grpSpPr>
        <p:sp>
          <p:nvSpPr>
            <p:cNvPr id="316" name="Google Shape;316;p118" title="Decorative"/>
            <p:cNvSpPr/>
            <p:nvPr/>
          </p:nvSpPr>
          <p:spPr>
            <a:xfrm>
              <a:off x="8585200" y="440266"/>
              <a:ext cx="6156127" cy="9967848"/>
            </a:xfrm>
            <a:prstGeom prst="rect">
              <a:avLst/>
            </a:prstGeom>
            <a:solidFill>
              <a:srgbClr val="1F1F2A">
                <a:alpha val="13725"/>
              </a:srgb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317;p118" title="Decorative"/>
            <p:cNvSpPr/>
            <p:nvPr/>
          </p:nvSpPr>
          <p:spPr>
            <a:xfrm>
              <a:off x="10168466" y="1092200"/>
              <a:ext cx="13170299" cy="1053107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>
                <a:solidFill>
                  <a:srgbClr val="F3F3F3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318" name="Google Shape;318;p118"/>
          <p:cNvSpPr txBox="1">
            <a:spLocks noGrp="1"/>
          </p:cNvSpPr>
          <p:nvPr>
            <p:ph type="body" idx="1"/>
          </p:nvPr>
        </p:nvSpPr>
        <p:spPr>
          <a:xfrm>
            <a:off x="838200" y="369027"/>
            <a:ext cx="2489200" cy="31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72AB"/>
              </a:buClr>
              <a:buSzPts val="30000"/>
              <a:buNone/>
              <a:defRPr sz="30000">
                <a:solidFill>
                  <a:srgbClr val="1D72AB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9" name="Google Shape;319;p118"/>
          <p:cNvSpPr txBox="1">
            <a:spLocks noGrp="1"/>
          </p:cNvSpPr>
          <p:nvPr>
            <p:ph type="title"/>
          </p:nvPr>
        </p:nvSpPr>
        <p:spPr>
          <a:xfrm>
            <a:off x="4571575" y="4500560"/>
            <a:ext cx="653669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orbel"/>
              <a:buNone/>
              <a:defRPr sz="6000" b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7_Custom Layout">
  <p:cSld name="37_Custom Layout">
    <p:bg>
      <p:bgPr>
        <a:solidFill>
          <a:schemeClr val="lt1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" name="Google Shape;321;p119"/>
          <p:cNvGrpSpPr/>
          <p:nvPr/>
        </p:nvGrpSpPr>
        <p:grpSpPr>
          <a:xfrm>
            <a:off x="3413895" y="419827"/>
            <a:ext cx="7939904" cy="6018346"/>
            <a:chOff x="8585200" y="440266"/>
            <a:chExt cx="14753564" cy="11183013"/>
          </a:xfrm>
        </p:grpSpPr>
        <p:sp>
          <p:nvSpPr>
            <p:cNvPr id="322" name="Google Shape;322;p119" title="Decorative"/>
            <p:cNvSpPr/>
            <p:nvPr/>
          </p:nvSpPr>
          <p:spPr>
            <a:xfrm>
              <a:off x="8585200" y="440266"/>
              <a:ext cx="6156127" cy="9967848"/>
            </a:xfrm>
            <a:prstGeom prst="rect">
              <a:avLst/>
            </a:prstGeom>
            <a:solidFill>
              <a:srgbClr val="1F1F2A">
                <a:alpha val="13725"/>
              </a:srgb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119" title="Decorative"/>
            <p:cNvSpPr/>
            <p:nvPr/>
          </p:nvSpPr>
          <p:spPr>
            <a:xfrm>
              <a:off x="10168466" y="1092200"/>
              <a:ext cx="13170299" cy="1053107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>
                <a:solidFill>
                  <a:srgbClr val="F3F3F3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324" name="Google Shape;324;p119"/>
          <p:cNvSpPr txBox="1">
            <a:spLocks noGrp="1"/>
          </p:cNvSpPr>
          <p:nvPr>
            <p:ph type="body" idx="1"/>
          </p:nvPr>
        </p:nvSpPr>
        <p:spPr>
          <a:xfrm>
            <a:off x="838200" y="369027"/>
            <a:ext cx="2489200" cy="31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48FAA"/>
              </a:buClr>
              <a:buSzPts val="30000"/>
              <a:buNone/>
              <a:defRPr sz="30000">
                <a:solidFill>
                  <a:srgbClr val="C48FAA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5" name="Google Shape;325;p119"/>
          <p:cNvSpPr txBox="1">
            <a:spLocks noGrp="1"/>
          </p:cNvSpPr>
          <p:nvPr>
            <p:ph type="title"/>
          </p:nvPr>
        </p:nvSpPr>
        <p:spPr>
          <a:xfrm>
            <a:off x="4571575" y="4500560"/>
            <a:ext cx="653669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orbel"/>
              <a:buNone/>
              <a:defRPr sz="6000" b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8_Custom Layout">
  <p:cSld name="38_Custom Layout">
    <p:bg>
      <p:bgPr>
        <a:solidFill>
          <a:schemeClr val="lt1"/>
        </a:solidFill>
        <a:effectLst/>
      </p:bgPr>
    </p:bg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Google Shape;327;p120"/>
          <p:cNvGrpSpPr/>
          <p:nvPr/>
        </p:nvGrpSpPr>
        <p:grpSpPr>
          <a:xfrm>
            <a:off x="3413895" y="419827"/>
            <a:ext cx="7939904" cy="6018346"/>
            <a:chOff x="8585200" y="440266"/>
            <a:chExt cx="14753564" cy="11183013"/>
          </a:xfrm>
        </p:grpSpPr>
        <p:sp>
          <p:nvSpPr>
            <p:cNvPr id="328" name="Google Shape;328;p120" title="Decorative"/>
            <p:cNvSpPr/>
            <p:nvPr/>
          </p:nvSpPr>
          <p:spPr>
            <a:xfrm>
              <a:off x="8585200" y="440266"/>
              <a:ext cx="6156127" cy="9967848"/>
            </a:xfrm>
            <a:prstGeom prst="rect">
              <a:avLst/>
            </a:prstGeom>
            <a:solidFill>
              <a:srgbClr val="1F1F2A">
                <a:alpha val="13725"/>
              </a:srgb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329;p120" title="Decorative"/>
            <p:cNvSpPr/>
            <p:nvPr/>
          </p:nvSpPr>
          <p:spPr>
            <a:xfrm>
              <a:off x="10168466" y="1092200"/>
              <a:ext cx="13170299" cy="1053107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>
                <a:solidFill>
                  <a:srgbClr val="F3F3F3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330" name="Google Shape;330;p120"/>
          <p:cNvSpPr txBox="1">
            <a:spLocks noGrp="1"/>
          </p:cNvSpPr>
          <p:nvPr>
            <p:ph type="body" idx="1"/>
          </p:nvPr>
        </p:nvSpPr>
        <p:spPr>
          <a:xfrm>
            <a:off x="838200" y="369027"/>
            <a:ext cx="2489200" cy="31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5B5B5"/>
              </a:buClr>
              <a:buSzPts val="30000"/>
              <a:buNone/>
              <a:defRPr sz="30000">
                <a:solidFill>
                  <a:srgbClr val="B5B5B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1" name="Google Shape;331;p120"/>
          <p:cNvSpPr txBox="1">
            <a:spLocks noGrp="1"/>
          </p:cNvSpPr>
          <p:nvPr>
            <p:ph type="title"/>
          </p:nvPr>
        </p:nvSpPr>
        <p:spPr>
          <a:xfrm>
            <a:off x="4571575" y="4500560"/>
            <a:ext cx="653669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orbel"/>
              <a:buNone/>
              <a:defRPr sz="6000" b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lt1"/>
        </a:solidFill>
        <a:effectLst/>
      </p:bgPr>
    </p:bg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21" title="Decorative"/>
          <p:cNvSpPr/>
          <p:nvPr/>
        </p:nvSpPr>
        <p:spPr>
          <a:xfrm>
            <a:off x="0" y="1405466"/>
            <a:ext cx="12192000" cy="3657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121"/>
          <p:cNvSpPr txBox="1">
            <a:spLocks noGrp="1"/>
          </p:cNvSpPr>
          <p:nvPr>
            <p:ph type="title"/>
          </p:nvPr>
        </p:nvSpPr>
        <p:spPr>
          <a:xfrm>
            <a:off x="838199" y="1906059"/>
            <a:ext cx="7882467" cy="1694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orbel"/>
              <a:buNone/>
              <a:defRPr sz="6600" b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121"/>
          <p:cNvSpPr txBox="1">
            <a:spLocks noGrp="1"/>
          </p:cNvSpPr>
          <p:nvPr>
            <p:ph type="body" idx="1"/>
          </p:nvPr>
        </p:nvSpPr>
        <p:spPr>
          <a:xfrm>
            <a:off x="8530361" y="4554447"/>
            <a:ext cx="2489200" cy="3124198"/>
          </a:xfrm>
          <a:prstGeom prst="rect">
            <a:avLst/>
          </a:prstGeom>
          <a:solidFill>
            <a:srgbClr val="C48FAA"/>
          </a:solidFill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5000"/>
              <a:buNone/>
              <a:defRPr sz="250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0_Custom Layout">
  <p:cSld name="40_Custom Layout">
    <p:bg>
      <p:bgPr>
        <a:solidFill>
          <a:schemeClr val="lt1"/>
        </a:solidFill>
        <a:effectLst/>
      </p:bgPr>
    </p:bg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22" title="Decorative"/>
          <p:cNvSpPr/>
          <p:nvPr/>
        </p:nvSpPr>
        <p:spPr>
          <a:xfrm>
            <a:off x="0" y="1405466"/>
            <a:ext cx="12192000" cy="36576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122"/>
          <p:cNvSpPr txBox="1">
            <a:spLocks noGrp="1"/>
          </p:cNvSpPr>
          <p:nvPr>
            <p:ph type="title"/>
          </p:nvPr>
        </p:nvSpPr>
        <p:spPr>
          <a:xfrm>
            <a:off x="838199" y="1906059"/>
            <a:ext cx="7882467" cy="1694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orbel"/>
              <a:buNone/>
              <a:defRPr sz="6600" b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122"/>
          <p:cNvSpPr txBox="1">
            <a:spLocks noGrp="1"/>
          </p:cNvSpPr>
          <p:nvPr>
            <p:ph type="body" idx="1"/>
          </p:nvPr>
        </p:nvSpPr>
        <p:spPr>
          <a:xfrm>
            <a:off x="8530361" y="4554447"/>
            <a:ext cx="2489200" cy="3124198"/>
          </a:xfrm>
          <a:prstGeom prst="rect">
            <a:avLst/>
          </a:prstGeom>
          <a:solidFill>
            <a:srgbClr val="B5B5B5"/>
          </a:solidFill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5000"/>
              <a:buNone/>
              <a:defRPr sz="250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Custom Layout">
  <p:cSld name="21_Custom Layou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78" title="Decorative"/>
          <p:cNvSpPr>
            <a:spLocks noGrp="1"/>
          </p:cNvSpPr>
          <p:nvPr>
            <p:ph type="pic" idx="2"/>
          </p:nvPr>
        </p:nvSpPr>
        <p:spPr>
          <a:xfrm>
            <a:off x="0" y="0"/>
            <a:ext cx="3708400" cy="685371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76" name="Google Shape;76;p78" title="Decorative"/>
          <p:cNvSpPr/>
          <p:nvPr/>
        </p:nvSpPr>
        <p:spPr>
          <a:xfrm>
            <a:off x="3708400" y="0"/>
            <a:ext cx="4775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78"/>
          <p:cNvSpPr txBox="1">
            <a:spLocks noGrp="1"/>
          </p:cNvSpPr>
          <p:nvPr>
            <p:ph type="title"/>
          </p:nvPr>
        </p:nvSpPr>
        <p:spPr>
          <a:xfrm>
            <a:off x="4252921" y="936980"/>
            <a:ext cx="3686159" cy="14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orbel"/>
              <a:buNone/>
              <a:defRPr sz="40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78"/>
          <p:cNvSpPr txBox="1">
            <a:spLocks noGrp="1"/>
          </p:cNvSpPr>
          <p:nvPr>
            <p:ph type="body" idx="1"/>
          </p:nvPr>
        </p:nvSpPr>
        <p:spPr>
          <a:xfrm>
            <a:off x="4252988" y="2407322"/>
            <a:ext cx="3686025" cy="382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78"/>
          <p:cNvSpPr txBox="1">
            <a:spLocks noGrp="1"/>
          </p:cNvSpPr>
          <p:nvPr>
            <p:ph type="body" idx="3"/>
          </p:nvPr>
        </p:nvSpPr>
        <p:spPr>
          <a:xfrm>
            <a:off x="4252921" y="2811606"/>
            <a:ext cx="3686159" cy="304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91425" bIns="45700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1pPr>
            <a:lvl2pPr marL="914400" lvl="1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2pPr>
            <a:lvl3pPr marL="1371600" lvl="2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Char char="•"/>
              <a:defRPr sz="1100">
                <a:solidFill>
                  <a:schemeClr val="lt1"/>
                </a:solidFill>
              </a:defRPr>
            </a:lvl3pPr>
            <a:lvl4pPr marL="1828800" lvl="3" indent="-2952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50"/>
              <a:buChar char="•"/>
              <a:defRPr sz="1050">
                <a:solidFill>
                  <a:schemeClr val="lt1"/>
                </a:solidFill>
              </a:defRPr>
            </a:lvl4pPr>
            <a:lvl5pPr marL="2286000" lvl="4" indent="-2952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50"/>
              <a:buChar char="•"/>
              <a:defRPr sz="105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78" title="Decorative"/>
          <p:cNvSpPr>
            <a:spLocks noGrp="1"/>
          </p:cNvSpPr>
          <p:nvPr>
            <p:ph type="pic" idx="4"/>
          </p:nvPr>
        </p:nvSpPr>
        <p:spPr>
          <a:xfrm>
            <a:off x="8483600" y="0"/>
            <a:ext cx="3708400" cy="685371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Image and Content">
  <p:cSld name="4_Image and Content"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24"/>
          <p:cNvSpPr txBox="1">
            <a:spLocks noGrp="1"/>
          </p:cNvSpPr>
          <p:nvPr>
            <p:ph type="body" idx="1"/>
          </p:nvPr>
        </p:nvSpPr>
        <p:spPr>
          <a:xfrm>
            <a:off x="7718323" y="1058980"/>
            <a:ext cx="3977648" cy="731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3" name="Google Shape;343;p124"/>
          <p:cNvSpPr txBox="1">
            <a:spLocks noGrp="1"/>
          </p:cNvSpPr>
          <p:nvPr>
            <p:ph type="body" idx="2"/>
          </p:nvPr>
        </p:nvSpPr>
        <p:spPr>
          <a:xfrm>
            <a:off x="7718323" y="2365537"/>
            <a:ext cx="3977648" cy="731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4" name="Google Shape;344;p124"/>
          <p:cNvSpPr txBox="1">
            <a:spLocks noGrp="1"/>
          </p:cNvSpPr>
          <p:nvPr>
            <p:ph type="body" idx="3"/>
          </p:nvPr>
        </p:nvSpPr>
        <p:spPr>
          <a:xfrm>
            <a:off x="7718323" y="3656265"/>
            <a:ext cx="3977648" cy="731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5" name="Google Shape;345;p124"/>
          <p:cNvSpPr txBox="1">
            <a:spLocks noGrp="1"/>
          </p:cNvSpPr>
          <p:nvPr>
            <p:ph type="body" idx="4"/>
          </p:nvPr>
        </p:nvSpPr>
        <p:spPr>
          <a:xfrm>
            <a:off x="7718323" y="4946994"/>
            <a:ext cx="3977648" cy="731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6" name="Google Shape;346;p124"/>
          <p:cNvSpPr txBox="1">
            <a:spLocks noGrp="1"/>
          </p:cNvSpPr>
          <p:nvPr>
            <p:ph type="title"/>
          </p:nvPr>
        </p:nvSpPr>
        <p:spPr>
          <a:xfrm>
            <a:off x="841057" y="1100290"/>
            <a:ext cx="4008437" cy="1395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orbel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24"/>
          <p:cNvSpPr txBox="1">
            <a:spLocks noGrp="1"/>
          </p:cNvSpPr>
          <p:nvPr>
            <p:ph type="body" idx="5"/>
          </p:nvPr>
        </p:nvSpPr>
        <p:spPr>
          <a:xfrm>
            <a:off x="841058" y="2561159"/>
            <a:ext cx="4008437" cy="602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lvl="1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Char char="•"/>
              <a:defRPr sz="1100">
                <a:solidFill>
                  <a:schemeClr val="dk2"/>
                </a:solidFill>
              </a:defRPr>
            </a:lvl2pPr>
            <a:lvl3pPr marL="1371600" lvl="2" indent="-2952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50"/>
              <a:buChar char="•"/>
              <a:defRPr sz="1050">
                <a:solidFill>
                  <a:schemeClr val="dk2"/>
                </a:solidFill>
              </a:defRPr>
            </a:lvl3pPr>
            <a:lvl4pPr marL="1828800" lvl="3" indent="-292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Char char="•"/>
              <a:defRPr sz="1000">
                <a:solidFill>
                  <a:schemeClr val="dk2"/>
                </a:solidFill>
              </a:defRPr>
            </a:lvl4pPr>
            <a:lvl5pPr marL="2286000" lvl="4" indent="-292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Char char="•"/>
              <a:defRPr sz="1000"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8" name="Google Shape;348;p124"/>
          <p:cNvSpPr txBox="1">
            <a:spLocks noGrp="1"/>
          </p:cNvSpPr>
          <p:nvPr>
            <p:ph type="body" idx="6"/>
          </p:nvPr>
        </p:nvSpPr>
        <p:spPr>
          <a:xfrm>
            <a:off x="838200" y="3498661"/>
            <a:ext cx="4008438" cy="2560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49" name="Google Shape;349;p124" title="Decorative"/>
          <p:cNvCxnSpPr/>
          <p:nvPr/>
        </p:nvCxnSpPr>
        <p:spPr>
          <a:xfrm>
            <a:off x="1918496" y="2124643"/>
            <a:ext cx="0" cy="2188806"/>
          </a:xfrm>
          <a:prstGeom prst="straightConnector1">
            <a:avLst/>
          </a:prstGeom>
          <a:noFill/>
          <a:ln w="76200" cap="flat" cmpd="sng">
            <a:solidFill>
              <a:srgbClr val="C48FAA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350" name="Google Shape;350;p124"/>
          <p:cNvSpPr/>
          <p:nvPr/>
        </p:nvSpPr>
        <p:spPr>
          <a:xfrm>
            <a:off x="6721671" y="1047456"/>
            <a:ext cx="754743" cy="7547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124"/>
          <p:cNvSpPr/>
          <p:nvPr/>
        </p:nvSpPr>
        <p:spPr>
          <a:xfrm>
            <a:off x="6721671" y="2342488"/>
            <a:ext cx="754743" cy="7547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124"/>
          <p:cNvSpPr/>
          <p:nvPr/>
        </p:nvSpPr>
        <p:spPr>
          <a:xfrm>
            <a:off x="6721671" y="3644740"/>
            <a:ext cx="754743" cy="7547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124"/>
          <p:cNvSpPr/>
          <p:nvPr/>
        </p:nvSpPr>
        <p:spPr>
          <a:xfrm>
            <a:off x="6721671" y="4935469"/>
            <a:ext cx="754743" cy="7547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124"/>
          <p:cNvSpPr>
            <a:spLocks noGrp="1"/>
          </p:cNvSpPr>
          <p:nvPr>
            <p:ph type="pic" idx="7"/>
          </p:nvPr>
        </p:nvSpPr>
        <p:spPr>
          <a:xfrm>
            <a:off x="6874411" y="1200196"/>
            <a:ext cx="449262" cy="449263"/>
          </a:xfrm>
          <a:prstGeom prst="rect">
            <a:avLst/>
          </a:prstGeom>
          <a:noFill/>
          <a:ln>
            <a:noFill/>
          </a:ln>
        </p:spPr>
      </p:sp>
      <p:sp>
        <p:nvSpPr>
          <p:cNvPr id="355" name="Google Shape;355;p124"/>
          <p:cNvSpPr>
            <a:spLocks noGrp="1"/>
          </p:cNvSpPr>
          <p:nvPr>
            <p:ph type="pic" idx="8"/>
          </p:nvPr>
        </p:nvSpPr>
        <p:spPr>
          <a:xfrm>
            <a:off x="6874411" y="2506752"/>
            <a:ext cx="449262" cy="449263"/>
          </a:xfrm>
          <a:prstGeom prst="rect">
            <a:avLst/>
          </a:prstGeom>
          <a:noFill/>
          <a:ln>
            <a:noFill/>
          </a:ln>
        </p:spPr>
      </p:sp>
      <p:sp>
        <p:nvSpPr>
          <p:cNvPr id="356" name="Google Shape;356;p124"/>
          <p:cNvSpPr>
            <a:spLocks noGrp="1"/>
          </p:cNvSpPr>
          <p:nvPr>
            <p:ph type="pic" idx="9"/>
          </p:nvPr>
        </p:nvSpPr>
        <p:spPr>
          <a:xfrm>
            <a:off x="6874411" y="3797479"/>
            <a:ext cx="449262" cy="449263"/>
          </a:xfrm>
          <a:prstGeom prst="rect">
            <a:avLst/>
          </a:prstGeom>
          <a:noFill/>
          <a:ln>
            <a:noFill/>
          </a:ln>
        </p:spPr>
      </p:sp>
      <p:sp>
        <p:nvSpPr>
          <p:cNvPr id="357" name="Google Shape;357;p124"/>
          <p:cNvSpPr>
            <a:spLocks noGrp="1"/>
          </p:cNvSpPr>
          <p:nvPr>
            <p:ph type="pic" idx="13"/>
          </p:nvPr>
        </p:nvSpPr>
        <p:spPr>
          <a:xfrm>
            <a:off x="6874411" y="5088208"/>
            <a:ext cx="449262" cy="449263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3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Image and Content">
  <p:cSld name="2_Image and Content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25" title="Decorative"/>
          <p:cNvSpPr/>
          <p:nvPr/>
        </p:nvSpPr>
        <p:spPr>
          <a:xfrm>
            <a:off x="0" y="3721472"/>
            <a:ext cx="12192000" cy="31365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96000" tIns="45700" rIns="432000" bIns="457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125"/>
          <p:cNvSpPr txBox="1">
            <a:spLocks noGrp="1"/>
          </p:cNvSpPr>
          <p:nvPr>
            <p:ph type="title"/>
          </p:nvPr>
        </p:nvSpPr>
        <p:spPr>
          <a:xfrm>
            <a:off x="668543" y="358610"/>
            <a:ext cx="10854914" cy="80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orbel"/>
              <a:buNone/>
              <a:defRPr sz="4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p125" title="Decorative"/>
          <p:cNvSpPr>
            <a:spLocks noGrp="1"/>
          </p:cNvSpPr>
          <p:nvPr>
            <p:ph type="pic" idx="2"/>
          </p:nvPr>
        </p:nvSpPr>
        <p:spPr>
          <a:xfrm>
            <a:off x="1378803" y="2592710"/>
            <a:ext cx="973759" cy="973759"/>
          </a:xfrm>
          <a:prstGeom prst="ellipse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62" name="Google Shape;362;p125" title="Decorative"/>
          <p:cNvSpPr>
            <a:spLocks noGrp="1"/>
          </p:cNvSpPr>
          <p:nvPr>
            <p:ph type="pic" idx="3"/>
          </p:nvPr>
        </p:nvSpPr>
        <p:spPr>
          <a:xfrm>
            <a:off x="4226108" y="2592710"/>
            <a:ext cx="973759" cy="973759"/>
          </a:xfrm>
          <a:prstGeom prst="ellipse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63" name="Google Shape;363;p125" title="Decorative"/>
          <p:cNvSpPr>
            <a:spLocks noGrp="1"/>
          </p:cNvSpPr>
          <p:nvPr>
            <p:ph type="pic" idx="4"/>
          </p:nvPr>
        </p:nvSpPr>
        <p:spPr>
          <a:xfrm>
            <a:off x="7073413" y="2592710"/>
            <a:ext cx="973759" cy="973759"/>
          </a:xfrm>
          <a:prstGeom prst="ellipse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64" name="Google Shape;364;p125" title="Decorative"/>
          <p:cNvSpPr>
            <a:spLocks noGrp="1"/>
          </p:cNvSpPr>
          <p:nvPr>
            <p:ph type="pic" idx="5"/>
          </p:nvPr>
        </p:nvSpPr>
        <p:spPr>
          <a:xfrm>
            <a:off x="9920718" y="2592710"/>
            <a:ext cx="973759" cy="973759"/>
          </a:xfrm>
          <a:prstGeom prst="ellipse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65" name="Google Shape;365;p125"/>
          <p:cNvSpPr txBox="1">
            <a:spLocks noGrp="1"/>
          </p:cNvSpPr>
          <p:nvPr>
            <p:ph type="body" idx="1"/>
          </p:nvPr>
        </p:nvSpPr>
        <p:spPr>
          <a:xfrm>
            <a:off x="630780" y="3920809"/>
            <a:ext cx="2469806" cy="731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6" name="Google Shape;366;p125"/>
          <p:cNvSpPr txBox="1">
            <a:spLocks noGrp="1"/>
          </p:cNvSpPr>
          <p:nvPr>
            <p:ph type="body" idx="6"/>
          </p:nvPr>
        </p:nvSpPr>
        <p:spPr>
          <a:xfrm>
            <a:off x="3476825" y="3923752"/>
            <a:ext cx="2469806" cy="731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7" name="Google Shape;367;p125"/>
          <p:cNvSpPr txBox="1">
            <a:spLocks noGrp="1"/>
          </p:cNvSpPr>
          <p:nvPr>
            <p:ph type="body" idx="7"/>
          </p:nvPr>
        </p:nvSpPr>
        <p:spPr>
          <a:xfrm>
            <a:off x="6322870" y="3920809"/>
            <a:ext cx="2469806" cy="731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8" name="Google Shape;368;p125"/>
          <p:cNvSpPr txBox="1">
            <a:spLocks noGrp="1"/>
          </p:cNvSpPr>
          <p:nvPr>
            <p:ph type="body" idx="8"/>
          </p:nvPr>
        </p:nvSpPr>
        <p:spPr>
          <a:xfrm>
            <a:off x="9168916" y="3916626"/>
            <a:ext cx="2469806" cy="731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9" name="Google Shape;369;p125"/>
          <p:cNvSpPr txBox="1">
            <a:spLocks noGrp="1"/>
          </p:cNvSpPr>
          <p:nvPr>
            <p:ph type="body" idx="9"/>
          </p:nvPr>
        </p:nvSpPr>
        <p:spPr>
          <a:xfrm>
            <a:off x="668544" y="1489701"/>
            <a:ext cx="10854914" cy="541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latin typeface="Corbel"/>
                <a:ea typeface="Corbel"/>
                <a:cs typeface="Corbel"/>
                <a:sym typeface="Corbe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70" name="Google Shape;370;p125" title="Decorative"/>
          <p:cNvCxnSpPr/>
          <p:nvPr/>
        </p:nvCxnSpPr>
        <p:spPr>
          <a:xfrm>
            <a:off x="6096000" y="222583"/>
            <a:ext cx="0" cy="2188805"/>
          </a:xfrm>
          <a:prstGeom prst="straightConnector1">
            <a:avLst/>
          </a:prstGeom>
          <a:noFill/>
          <a:ln w="76200" cap="flat" cmpd="sng">
            <a:solidFill>
              <a:srgbClr val="1D72AB"/>
            </a:solidFill>
            <a:prstDash val="solid"/>
            <a:miter lim="400000"/>
            <a:headEnd type="none" w="sm" len="sm"/>
            <a:tailEnd type="none" w="sm" len="sm"/>
          </a:ln>
        </p:spPr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4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Image and Content">
  <p:cSld name="5_Image and Content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body" idx="1"/>
          </p:nvPr>
        </p:nvSpPr>
        <p:spPr>
          <a:xfrm>
            <a:off x="630780" y="4601529"/>
            <a:ext cx="2469806" cy="1562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2"/>
          </p:nvPr>
        </p:nvSpPr>
        <p:spPr>
          <a:xfrm>
            <a:off x="3476825" y="4604472"/>
            <a:ext cx="2469806" cy="1562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body" idx="3"/>
          </p:nvPr>
        </p:nvSpPr>
        <p:spPr>
          <a:xfrm>
            <a:off x="6322870" y="4601529"/>
            <a:ext cx="2469806" cy="1562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5" name="Google Shape;375;p126"/>
          <p:cNvSpPr txBox="1">
            <a:spLocks noGrp="1"/>
          </p:cNvSpPr>
          <p:nvPr>
            <p:ph type="body" idx="4"/>
          </p:nvPr>
        </p:nvSpPr>
        <p:spPr>
          <a:xfrm>
            <a:off x="9168916" y="4597346"/>
            <a:ext cx="2469806" cy="1562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6" name="Google Shape;376;p126"/>
          <p:cNvSpPr txBox="1">
            <a:spLocks noGrp="1"/>
          </p:cNvSpPr>
          <p:nvPr>
            <p:ph type="title"/>
          </p:nvPr>
        </p:nvSpPr>
        <p:spPr>
          <a:xfrm>
            <a:off x="668543" y="358610"/>
            <a:ext cx="10854914" cy="80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orbel"/>
              <a:buNone/>
              <a:defRPr sz="4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6"/>
          <p:cNvSpPr txBox="1">
            <a:spLocks noGrp="1"/>
          </p:cNvSpPr>
          <p:nvPr>
            <p:ph type="body" idx="5"/>
          </p:nvPr>
        </p:nvSpPr>
        <p:spPr>
          <a:xfrm>
            <a:off x="668544" y="1489701"/>
            <a:ext cx="10854914" cy="731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latin typeface="Corbel"/>
                <a:ea typeface="Corbel"/>
                <a:cs typeface="Corbel"/>
                <a:sym typeface="Corbe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78" name="Google Shape;378;p126" title="Decorative"/>
          <p:cNvCxnSpPr/>
          <p:nvPr/>
        </p:nvCxnSpPr>
        <p:spPr>
          <a:xfrm>
            <a:off x="6096000" y="222583"/>
            <a:ext cx="0" cy="2188805"/>
          </a:xfrm>
          <a:prstGeom prst="straightConnector1">
            <a:avLst/>
          </a:prstGeom>
          <a:noFill/>
          <a:ln w="76200" cap="flat" cmpd="sng">
            <a:solidFill>
              <a:srgbClr val="C48FAA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379" name="Google Shape;379;p126"/>
          <p:cNvSpPr/>
          <p:nvPr/>
        </p:nvSpPr>
        <p:spPr>
          <a:xfrm>
            <a:off x="1179625" y="3047656"/>
            <a:ext cx="1372116" cy="137211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126"/>
          <p:cNvSpPr/>
          <p:nvPr/>
        </p:nvSpPr>
        <p:spPr>
          <a:xfrm>
            <a:off x="4025670" y="3047656"/>
            <a:ext cx="1372116" cy="137211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126"/>
          <p:cNvSpPr/>
          <p:nvPr/>
        </p:nvSpPr>
        <p:spPr>
          <a:xfrm>
            <a:off x="6871715" y="3047656"/>
            <a:ext cx="1372116" cy="137211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126"/>
          <p:cNvSpPr/>
          <p:nvPr/>
        </p:nvSpPr>
        <p:spPr>
          <a:xfrm>
            <a:off x="9717761" y="3047656"/>
            <a:ext cx="1372116" cy="137211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126"/>
          <p:cNvSpPr>
            <a:spLocks noGrp="1"/>
          </p:cNvSpPr>
          <p:nvPr>
            <p:ph type="pic" idx="6"/>
          </p:nvPr>
        </p:nvSpPr>
        <p:spPr>
          <a:xfrm>
            <a:off x="1395525" y="3263556"/>
            <a:ext cx="940316" cy="940316"/>
          </a:xfrm>
          <a:prstGeom prst="rect">
            <a:avLst/>
          </a:prstGeom>
          <a:noFill/>
          <a:ln>
            <a:noFill/>
          </a:ln>
        </p:spPr>
      </p:sp>
      <p:sp>
        <p:nvSpPr>
          <p:cNvPr id="384" name="Google Shape;384;p126"/>
          <p:cNvSpPr>
            <a:spLocks noGrp="1"/>
          </p:cNvSpPr>
          <p:nvPr>
            <p:ph type="pic" idx="7"/>
          </p:nvPr>
        </p:nvSpPr>
        <p:spPr>
          <a:xfrm>
            <a:off x="4214925" y="3263556"/>
            <a:ext cx="940316" cy="940316"/>
          </a:xfrm>
          <a:prstGeom prst="rect">
            <a:avLst/>
          </a:prstGeom>
          <a:noFill/>
          <a:ln>
            <a:noFill/>
          </a:ln>
        </p:spPr>
      </p:sp>
      <p:sp>
        <p:nvSpPr>
          <p:cNvPr id="385" name="Google Shape;385;p126"/>
          <p:cNvSpPr>
            <a:spLocks noGrp="1"/>
          </p:cNvSpPr>
          <p:nvPr>
            <p:ph type="pic" idx="8"/>
          </p:nvPr>
        </p:nvSpPr>
        <p:spPr>
          <a:xfrm>
            <a:off x="7097825" y="3263556"/>
            <a:ext cx="940316" cy="940316"/>
          </a:xfrm>
          <a:prstGeom prst="rect">
            <a:avLst/>
          </a:prstGeom>
          <a:noFill/>
          <a:ln>
            <a:noFill/>
          </a:ln>
        </p:spPr>
      </p:sp>
      <p:sp>
        <p:nvSpPr>
          <p:cNvPr id="386" name="Google Shape;386;p126"/>
          <p:cNvSpPr>
            <a:spLocks noGrp="1"/>
          </p:cNvSpPr>
          <p:nvPr>
            <p:ph type="pic" idx="9"/>
          </p:nvPr>
        </p:nvSpPr>
        <p:spPr>
          <a:xfrm>
            <a:off x="9955325" y="3263556"/>
            <a:ext cx="940316" cy="940316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4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and Content">
  <p:cSld name="1_Image and Conte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27" title="Decorative"/>
          <p:cNvSpPr/>
          <p:nvPr/>
        </p:nvSpPr>
        <p:spPr>
          <a:xfrm>
            <a:off x="6134100" y="0"/>
            <a:ext cx="6057900" cy="6857995"/>
          </a:xfrm>
          <a:prstGeom prst="rect">
            <a:avLst/>
          </a:prstGeom>
          <a:solidFill>
            <a:srgbClr val="DFE3E9"/>
          </a:solidFill>
          <a:ln>
            <a:noFill/>
          </a:ln>
        </p:spPr>
        <p:txBody>
          <a:bodyPr spcFirstLastPara="1" wrap="square" lIns="1296000" tIns="45700" rIns="432000" bIns="457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127"/>
          <p:cNvSpPr txBox="1">
            <a:spLocks noGrp="1"/>
          </p:cNvSpPr>
          <p:nvPr>
            <p:ph type="title"/>
          </p:nvPr>
        </p:nvSpPr>
        <p:spPr>
          <a:xfrm>
            <a:off x="841057" y="2234610"/>
            <a:ext cx="4008437" cy="1395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orbel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127"/>
          <p:cNvSpPr txBox="1">
            <a:spLocks noGrp="1"/>
          </p:cNvSpPr>
          <p:nvPr>
            <p:ph type="body" idx="1"/>
          </p:nvPr>
        </p:nvSpPr>
        <p:spPr>
          <a:xfrm>
            <a:off x="841058" y="3695479"/>
            <a:ext cx="4008437" cy="602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lvl="1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Char char="•"/>
              <a:defRPr sz="1100">
                <a:solidFill>
                  <a:schemeClr val="dk2"/>
                </a:solidFill>
              </a:defRPr>
            </a:lvl2pPr>
            <a:lvl3pPr marL="1371600" lvl="2" indent="-2952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50"/>
              <a:buChar char="•"/>
              <a:defRPr sz="1050">
                <a:solidFill>
                  <a:schemeClr val="dk2"/>
                </a:solidFill>
              </a:defRPr>
            </a:lvl3pPr>
            <a:lvl4pPr marL="1828800" lvl="3" indent="-292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Char char="•"/>
              <a:defRPr sz="1000">
                <a:solidFill>
                  <a:schemeClr val="dk2"/>
                </a:solidFill>
              </a:defRPr>
            </a:lvl4pPr>
            <a:lvl5pPr marL="2286000" lvl="4" indent="-292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Char char="•"/>
              <a:defRPr sz="1000"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1" name="Google Shape;391;p127" title="Decorative"/>
          <p:cNvSpPr>
            <a:spLocks noGrp="1"/>
          </p:cNvSpPr>
          <p:nvPr>
            <p:ph type="pic" idx="2"/>
          </p:nvPr>
        </p:nvSpPr>
        <p:spPr>
          <a:xfrm>
            <a:off x="6602922" y="954224"/>
            <a:ext cx="973759" cy="973759"/>
          </a:xfrm>
          <a:prstGeom prst="ellipse">
            <a:avLst/>
          </a:prstGeom>
          <a:noFill/>
          <a:ln>
            <a:noFill/>
          </a:ln>
        </p:spPr>
      </p:sp>
      <p:sp>
        <p:nvSpPr>
          <p:cNvPr id="392" name="Google Shape;392;p127" title="Decorative"/>
          <p:cNvSpPr>
            <a:spLocks noGrp="1"/>
          </p:cNvSpPr>
          <p:nvPr>
            <p:ph type="pic" idx="3"/>
          </p:nvPr>
        </p:nvSpPr>
        <p:spPr>
          <a:xfrm>
            <a:off x="6602922" y="2245735"/>
            <a:ext cx="973759" cy="973759"/>
          </a:xfrm>
          <a:prstGeom prst="ellipse">
            <a:avLst/>
          </a:prstGeom>
          <a:noFill/>
          <a:ln>
            <a:noFill/>
          </a:ln>
        </p:spPr>
      </p:sp>
      <p:sp>
        <p:nvSpPr>
          <p:cNvPr id="393" name="Google Shape;393;p127" title="Decorative"/>
          <p:cNvSpPr>
            <a:spLocks noGrp="1"/>
          </p:cNvSpPr>
          <p:nvPr>
            <p:ph type="pic" idx="4"/>
          </p:nvPr>
        </p:nvSpPr>
        <p:spPr>
          <a:xfrm>
            <a:off x="6602922" y="3537246"/>
            <a:ext cx="973759" cy="973759"/>
          </a:xfrm>
          <a:prstGeom prst="ellipse">
            <a:avLst/>
          </a:prstGeom>
          <a:noFill/>
          <a:ln>
            <a:noFill/>
          </a:ln>
        </p:spPr>
      </p:sp>
      <p:sp>
        <p:nvSpPr>
          <p:cNvPr id="394" name="Google Shape;394;p127" title="Decorative"/>
          <p:cNvSpPr>
            <a:spLocks noGrp="1"/>
          </p:cNvSpPr>
          <p:nvPr>
            <p:ph type="pic" idx="5"/>
          </p:nvPr>
        </p:nvSpPr>
        <p:spPr>
          <a:xfrm>
            <a:off x="6602922" y="4828757"/>
            <a:ext cx="973759" cy="973759"/>
          </a:xfrm>
          <a:prstGeom prst="ellipse">
            <a:avLst/>
          </a:prstGeom>
          <a:noFill/>
          <a:ln>
            <a:noFill/>
          </a:ln>
        </p:spPr>
      </p:sp>
      <p:sp>
        <p:nvSpPr>
          <p:cNvPr id="395" name="Google Shape;395;p127"/>
          <p:cNvSpPr txBox="1">
            <a:spLocks noGrp="1"/>
          </p:cNvSpPr>
          <p:nvPr>
            <p:ph type="body" idx="6"/>
          </p:nvPr>
        </p:nvSpPr>
        <p:spPr>
          <a:xfrm>
            <a:off x="7718323" y="1074809"/>
            <a:ext cx="3977648" cy="731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6" name="Google Shape;396;p127"/>
          <p:cNvSpPr txBox="1">
            <a:spLocks noGrp="1"/>
          </p:cNvSpPr>
          <p:nvPr>
            <p:ph type="body" idx="7"/>
          </p:nvPr>
        </p:nvSpPr>
        <p:spPr>
          <a:xfrm>
            <a:off x="7718323" y="2365537"/>
            <a:ext cx="3977648" cy="731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7" name="Google Shape;397;p127"/>
          <p:cNvSpPr txBox="1">
            <a:spLocks noGrp="1"/>
          </p:cNvSpPr>
          <p:nvPr>
            <p:ph type="body" idx="8"/>
          </p:nvPr>
        </p:nvSpPr>
        <p:spPr>
          <a:xfrm>
            <a:off x="7718323" y="3656265"/>
            <a:ext cx="3977648" cy="731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8" name="Google Shape;398;p127"/>
          <p:cNvSpPr txBox="1">
            <a:spLocks noGrp="1"/>
          </p:cNvSpPr>
          <p:nvPr>
            <p:ph type="body" idx="9"/>
          </p:nvPr>
        </p:nvSpPr>
        <p:spPr>
          <a:xfrm>
            <a:off x="7718323" y="4946994"/>
            <a:ext cx="3977648" cy="731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99" name="Google Shape;399;p127" title="Decorative"/>
          <p:cNvCxnSpPr/>
          <p:nvPr/>
        </p:nvCxnSpPr>
        <p:spPr>
          <a:xfrm>
            <a:off x="1918496" y="3276108"/>
            <a:ext cx="0" cy="2188805"/>
          </a:xfrm>
          <a:prstGeom prst="straightConnector1">
            <a:avLst/>
          </a:prstGeom>
          <a:noFill/>
          <a:ln w="76200" cap="flat" cmpd="sng">
            <a:solidFill>
              <a:schemeClr val="accent4"/>
            </a:solidFill>
            <a:prstDash val="solid"/>
            <a:miter lim="400000"/>
            <a:headEnd type="none" w="sm" len="sm"/>
            <a:tailEnd type="none" w="sm" len="sm"/>
          </a:ln>
        </p:spPr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4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_Custom Layout">
  <p:cSld name="27_Custom Layout"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28" title="Decorative"/>
          <p:cNvSpPr/>
          <p:nvPr/>
        </p:nvSpPr>
        <p:spPr>
          <a:xfrm>
            <a:off x="0" y="0"/>
            <a:ext cx="12192000" cy="28096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p128"/>
          <p:cNvSpPr txBox="1">
            <a:spLocks noGrp="1"/>
          </p:cNvSpPr>
          <p:nvPr>
            <p:ph type="title"/>
          </p:nvPr>
        </p:nvSpPr>
        <p:spPr>
          <a:xfrm>
            <a:off x="1513581" y="597067"/>
            <a:ext cx="8768625" cy="1149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orbe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128" title="Decorative"/>
          <p:cNvSpPr>
            <a:spLocks noGrp="1"/>
          </p:cNvSpPr>
          <p:nvPr>
            <p:ph type="pic" idx="2"/>
          </p:nvPr>
        </p:nvSpPr>
        <p:spPr>
          <a:xfrm>
            <a:off x="1038871" y="3050995"/>
            <a:ext cx="1643384" cy="1643384"/>
          </a:xfrm>
          <a:prstGeom prst="rect">
            <a:avLst/>
          </a:prstGeom>
          <a:noFill/>
          <a:ln>
            <a:noFill/>
          </a:ln>
        </p:spPr>
      </p:sp>
      <p:sp>
        <p:nvSpPr>
          <p:cNvPr id="404" name="Google Shape;404;p128" title="Decorative"/>
          <p:cNvSpPr>
            <a:spLocks noGrp="1"/>
          </p:cNvSpPr>
          <p:nvPr>
            <p:ph type="pic" idx="3"/>
          </p:nvPr>
        </p:nvSpPr>
        <p:spPr>
          <a:xfrm>
            <a:off x="3842264" y="3050995"/>
            <a:ext cx="1643384" cy="1643384"/>
          </a:xfrm>
          <a:prstGeom prst="rect">
            <a:avLst/>
          </a:prstGeom>
          <a:noFill/>
          <a:ln>
            <a:noFill/>
          </a:ln>
        </p:spPr>
      </p:sp>
      <p:sp>
        <p:nvSpPr>
          <p:cNvPr id="405" name="Google Shape;405;p128" title="Decorative"/>
          <p:cNvSpPr>
            <a:spLocks noGrp="1"/>
          </p:cNvSpPr>
          <p:nvPr>
            <p:ph type="pic" idx="4"/>
          </p:nvPr>
        </p:nvSpPr>
        <p:spPr>
          <a:xfrm>
            <a:off x="6645657" y="3061267"/>
            <a:ext cx="1643384" cy="1643384"/>
          </a:xfrm>
          <a:prstGeom prst="rect">
            <a:avLst/>
          </a:prstGeom>
          <a:noFill/>
          <a:ln>
            <a:noFill/>
          </a:ln>
        </p:spPr>
      </p:sp>
      <p:sp>
        <p:nvSpPr>
          <p:cNvPr id="406" name="Google Shape;406;p128" title="Decorative"/>
          <p:cNvSpPr>
            <a:spLocks noGrp="1"/>
          </p:cNvSpPr>
          <p:nvPr>
            <p:ph type="pic" idx="5"/>
          </p:nvPr>
        </p:nvSpPr>
        <p:spPr>
          <a:xfrm>
            <a:off x="9449049" y="3061267"/>
            <a:ext cx="1643384" cy="1643384"/>
          </a:xfrm>
          <a:prstGeom prst="rect">
            <a:avLst/>
          </a:prstGeom>
          <a:noFill/>
          <a:ln>
            <a:noFill/>
          </a:ln>
        </p:spPr>
      </p:sp>
      <p:sp>
        <p:nvSpPr>
          <p:cNvPr id="407" name="Google Shape;407;p128"/>
          <p:cNvSpPr txBox="1">
            <a:spLocks noGrp="1"/>
          </p:cNvSpPr>
          <p:nvPr>
            <p:ph type="body" idx="1"/>
          </p:nvPr>
        </p:nvSpPr>
        <p:spPr>
          <a:xfrm>
            <a:off x="604711" y="5272005"/>
            <a:ext cx="2517605" cy="1029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8" name="Google Shape;408;p128"/>
          <p:cNvSpPr txBox="1">
            <a:spLocks noGrp="1"/>
          </p:cNvSpPr>
          <p:nvPr>
            <p:ph type="body" idx="6"/>
          </p:nvPr>
        </p:nvSpPr>
        <p:spPr>
          <a:xfrm>
            <a:off x="604711" y="4791479"/>
            <a:ext cx="2517605" cy="382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>
                <a:latin typeface="Corbel"/>
                <a:ea typeface="Corbel"/>
                <a:cs typeface="Corbel"/>
                <a:sym typeface="Corbe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9" name="Google Shape;409;p128"/>
          <p:cNvSpPr txBox="1">
            <a:spLocks noGrp="1"/>
          </p:cNvSpPr>
          <p:nvPr>
            <p:ph type="body" idx="7"/>
          </p:nvPr>
        </p:nvSpPr>
        <p:spPr>
          <a:xfrm>
            <a:off x="3410942" y="5272005"/>
            <a:ext cx="2517605" cy="1029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0" name="Google Shape;410;p128"/>
          <p:cNvSpPr txBox="1">
            <a:spLocks noGrp="1"/>
          </p:cNvSpPr>
          <p:nvPr>
            <p:ph type="body" idx="8"/>
          </p:nvPr>
        </p:nvSpPr>
        <p:spPr>
          <a:xfrm>
            <a:off x="3410942" y="4791479"/>
            <a:ext cx="2517605" cy="382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>
                <a:latin typeface="Corbel"/>
                <a:ea typeface="Corbel"/>
                <a:cs typeface="Corbel"/>
                <a:sym typeface="Corbe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1" name="Google Shape;411;p128"/>
          <p:cNvSpPr txBox="1">
            <a:spLocks noGrp="1"/>
          </p:cNvSpPr>
          <p:nvPr>
            <p:ph type="body" idx="9"/>
          </p:nvPr>
        </p:nvSpPr>
        <p:spPr>
          <a:xfrm>
            <a:off x="6217173" y="5282275"/>
            <a:ext cx="2517605" cy="1029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2" name="Google Shape;412;p128"/>
          <p:cNvSpPr txBox="1">
            <a:spLocks noGrp="1"/>
          </p:cNvSpPr>
          <p:nvPr>
            <p:ph type="body" idx="13"/>
          </p:nvPr>
        </p:nvSpPr>
        <p:spPr>
          <a:xfrm>
            <a:off x="6217173" y="4801749"/>
            <a:ext cx="2517605" cy="382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>
                <a:latin typeface="Corbel"/>
                <a:ea typeface="Corbel"/>
                <a:cs typeface="Corbel"/>
                <a:sym typeface="Corbe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3" name="Google Shape;413;p128"/>
          <p:cNvSpPr txBox="1">
            <a:spLocks noGrp="1"/>
          </p:cNvSpPr>
          <p:nvPr>
            <p:ph type="body" idx="14"/>
          </p:nvPr>
        </p:nvSpPr>
        <p:spPr>
          <a:xfrm>
            <a:off x="9023403" y="5282275"/>
            <a:ext cx="2517605" cy="1029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4" name="Google Shape;414;p128"/>
          <p:cNvSpPr txBox="1">
            <a:spLocks noGrp="1"/>
          </p:cNvSpPr>
          <p:nvPr>
            <p:ph type="body" idx="15"/>
          </p:nvPr>
        </p:nvSpPr>
        <p:spPr>
          <a:xfrm>
            <a:off x="9023403" y="4801749"/>
            <a:ext cx="2517605" cy="382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>
                <a:latin typeface="Corbel"/>
                <a:ea typeface="Corbel"/>
                <a:cs typeface="Corbel"/>
                <a:sym typeface="Corbe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15" name="Google Shape;415;p128" title="Decorative"/>
          <p:cNvCxnSpPr/>
          <p:nvPr/>
        </p:nvCxnSpPr>
        <p:spPr>
          <a:xfrm>
            <a:off x="6096000" y="759266"/>
            <a:ext cx="0" cy="2188805"/>
          </a:xfrm>
          <a:prstGeom prst="straightConnector1">
            <a:avLst/>
          </a:prstGeom>
          <a:noFill/>
          <a:ln w="76200" cap="flat" cmpd="sng">
            <a:solidFill>
              <a:srgbClr val="C48FAA"/>
            </a:solidFill>
            <a:prstDash val="solid"/>
            <a:miter lim="4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Blank ">
  <p:cSld name="3_Blank 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29"/>
          <p:cNvSpPr txBox="1">
            <a:spLocks noGrp="1"/>
          </p:cNvSpPr>
          <p:nvPr>
            <p:ph type="title"/>
          </p:nvPr>
        </p:nvSpPr>
        <p:spPr>
          <a:xfrm>
            <a:off x="838200" y="839972"/>
            <a:ext cx="4767262" cy="1342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orbel"/>
              <a:buNone/>
              <a:defRPr sz="4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129"/>
          <p:cNvSpPr txBox="1">
            <a:spLocks noGrp="1"/>
          </p:cNvSpPr>
          <p:nvPr>
            <p:ph type="body" idx="1"/>
          </p:nvPr>
        </p:nvSpPr>
        <p:spPr>
          <a:xfrm>
            <a:off x="838200" y="2635242"/>
            <a:ext cx="4767262" cy="3483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>
                <a:solidFill>
                  <a:schemeClr val="dk2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50"/>
              <a:buNone/>
              <a:defRPr sz="1050">
                <a:solidFill>
                  <a:schemeClr val="dk2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9" name="Google Shape;419;p129"/>
          <p:cNvSpPr txBox="1">
            <a:spLocks noGrp="1"/>
          </p:cNvSpPr>
          <p:nvPr>
            <p:ph type="body" idx="2"/>
          </p:nvPr>
        </p:nvSpPr>
        <p:spPr>
          <a:xfrm>
            <a:off x="838200" y="2247679"/>
            <a:ext cx="4767262" cy="32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lvl="1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Char char="•"/>
              <a:defRPr sz="1100">
                <a:solidFill>
                  <a:schemeClr val="dk2"/>
                </a:solidFill>
              </a:defRPr>
            </a:lvl2pPr>
            <a:lvl3pPr marL="1371600" lvl="2" indent="-2952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50"/>
              <a:buChar char="•"/>
              <a:defRPr sz="1050">
                <a:solidFill>
                  <a:schemeClr val="dk2"/>
                </a:solidFill>
              </a:defRPr>
            </a:lvl3pPr>
            <a:lvl4pPr marL="1828800" lvl="3" indent="-292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Char char="•"/>
              <a:defRPr sz="1000">
                <a:solidFill>
                  <a:schemeClr val="dk2"/>
                </a:solidFill>
              </a:defRPr>
            </a:lvl4pPr>
            <a:lvl5pPr marL="2286000" lvl="4" indent="-292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Char char="•"/>
              <a:defRPr sz="1000"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0" name="Google Shape;420;p129" title="Decorative"/>
          <p:cNvSpPr>
            <a:spLocks noGrp="1"/>
          </p:cNvSpPr>
          <p:nvPr>
            <p:ph type="chart" idx="3"/>
          </p:nvPr>
        </p:nvSpPr>
        <p:spPr>
          <a:xfrm>
            <a:off x="5937569" y="2247900"/>
            <a:ext cx="5620473" cy="3870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1" name="Google Shape;421;p129"/>
          <p:cNvSpPr/>
          <p:nvPr/>
        </p:nvSpPr>
        <p:spPr>
          <a:xfrm>
            <a:off x="5937569" y="2082800"/>
            <a:ext cx="5620473" cy="101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lank ">
  <p:cSld name="4_Blank 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30"/>
          <p:cNvSpPr txBox="1">
            <a:spLocks noGrp="1"/>
          </p:cNvSpPr>
          <p:nvPr>
            <p:ph type="title"/>
          </p:nvPr>
        </p:nvSpPr>
        <p:spPr>
          <a:xfrm>
            <a:off x="838200" y="839972"/>
            <a:ext cx="4767262" cy="1342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orbel"/>
              <a:buNone/>
              <a:defRPr sz="4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4" name="Google Shape;424;p130"/>
          <p:cNvSpPr txBox="1">
            <a:spLocks noGrp="1"/>
          </p:cNvSpPr>
          <p:nvPr>
            <p:ph type="body" idx="1"/>
          </p:nvPr>
        </p:nvSpPr>
        <p:spPr>
          <a:xfrm>
            <a:off x="838200" y="2635242"/>
            <a:ext cx="4767262" cy="3483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>
                <a:solidFill>
                  <a:schemeClr val="dk2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50"/>
              <a:buNone/>
              <a:defRPr sz="1050">
                <a:solidFill>
                  <a:schemeClr val="dk2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5" name="Google Shape;425;p130"/>
          <p:cNvSpPr txBox="1">
            <a:spLocks noGrp="1"/>
          </p:cNvSpPr>
          <p:nvPr>
            <p:ph type="body" idx="2"/>
          </p:nvPr>
        </p:nvSpPr>
        <p:spPr>
          <a:xfrm>
            <a:off x="838200" y="2247679"/>
            <a:ext cx="4767262" cy="32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lvl="1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Char char="•"/>
              <a:defRPr sz="1100">
                <a:solidFill>
                  <a:schemeClr val="dk2"/>
                </a:solidFill>
              </a:defRPr>
            </a:lvl2pPr>
            <a:lvl3pPr marL="1371600" lvl="2" indent="-2952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50"/>
              <a:buChar char="•"/>
              <a:defRPr sz="1050">
                <a:solidFill>
                  <a:schemeClr val="dk2"/>
                </a:solidFill>
              </a:defRPr>
            </a:lvl3pPr>
            <a:lvl4pPr marL="1828800" lvl="3" indent="-292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Char char="•"/>
              <a:defRPr sz="1000">
                <a:solidFill>
                  <a:schemeClr val="dk2"/>
                </a:solidFill>
              </a:defRPr>
            </a:lvl4pPr>
            <a:lvl5pPr marL="2286000" lvl="4" indent="-292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Char char="•"/>
              <a:defRPr sz="1000"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6" name="Google Shape;426;p130" title="Decorative"/>
          <p:cNvSpPr>
            <a:spLocks noGrp="1"/>
          </p:cNvSpPr>
          <p:nvPr>
            <p:ph type="chart" idx="3"/>
          </p:nvPr>
        </p:nvSpPr>
        <p:spPr>
          <a:xfrm>
            <a:off x="5937569" y="839972"/>
            <a:ext cx="5620473" cy="5278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427" name="Google Shape;427;p130" title="Decorative"/>
          <p:cNvCxnSpPr/>
          <p:nvPr/>
        </p:nvCxnSpPr>
        <p:spPr>
          <a:xfrm rot="10800000">
            <a:off x="5770807" y="839972"/>
            <a:ext cx="0" cy="5370328"/>
          </a:xfrm>
          <a:prstGeom prst="straightConnector1">
            <a:avLst/>
          </a:prstGeom>
          <a:noFill/>
          <a:ln w="76200" cap="flat" cmpd="sng">
            <a:solidFill>
              <a:schemeClr val="accent1">
                <a:alpha val="96862"/>
              </a:schemeClr>
            </a:solidFill>
            <a:prstDash val="solid"/>
            <a:miter lim="4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Blank ">
  <p:cSld name="5_Blank 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131"/>
          <p:cNvSpPr/>
          <p:nvPr/>
        </p:nvSpPr>
        <p:spPr>
          <a:xfrm>
            <a:off x="5727700" y="0"/>
            <a:ext cx="64643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0" name="Google Shape;430;p131"/>
          <p:cNvSpPr txBox="1">
            <a:spLocks noGrp="1"/>
          </p:cNvSpPr>
          <p:nvPr>
            <p:ph type="title"/>
          </p:nvPr>
        </p:nvSpPr>
        <p:spPr>
          <a:xfrm>
            <a:off x="838200" y="839972"/>
            <a:ext cx="4767262" cy="1342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orbel"/>
              <a:buNone/>
              <a:defRPr sz="4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31"/>
          <p:cNvSpPr txBox="1">
            <a:spLocks noGrp="1"/>
          </p:cNvSpPr>
          <p:nvPr>
            <p:ph type="body" idx="1"/>
          </p:nvPr>
        </p:nvSpPr>
        <p:spPr>
          <a:xfrm>
            <a:off x="838200" y="2635242"/>
            <a:ext cx="4767262" cy="3483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>
                <a:solidFill>
                  <a:schemeClr val="dk2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50"/>
              <a:buNone/>
              <a:defRPr sz="1050">
                <a:solidFill>
                  <a:schemeClr val="dk2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2" name="Google Shape;432;p131"/>
          <p:cNvSpPr txBox="1">
            <a:spLocks noGrp="1"/>
          </p:cNvSpPr>
          <p:nvPr>
            <p:ph type="body" idx="2"/>
          </p:nvPr>
        </p:nvSpPr>
        <p:spPr>
          <a:xfrm>
            <a:off x="838200" y="2247679"/>
            <a:ext cx="4767262" cy="32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lvl="1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Char char="•"/>
              <a:defRPr sz="1100">
                <a:solidFill>
                  <a:schemeClr val="dk2"/>
                </a:solidFill>
              </a:defRPr>
            </a:lvl2pPr>
            <a:lvl3pPr marL="1371600" lvl="2" indent="-2952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50"/>
              <a:buChar char="•"/>
              <a:defRPr sz="1050">
                <a:solidFill>
                  <a:schemeClr val="dk2"/>
                </a:solidFill>
              </a:defRPr>
            </a:lvl3pPr>
            <a:lvl4pPr marL="1828800" lvl="3" indent="-292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Char char="•"/>
              <a:defRPr sz="1000">
                <a:solidFill>
                  <a:schemeClr val="dk2"/>
                </a:solidFill>
              </a:defRPr>
            </a:lvl4pPr>
            <a:lvl5pPr marL="2286000" lvl="4" indent="-292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Char char="•"/>
              <a:defRPr sz="1000"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3" name="Google Shape;433;p131" title="Decorative"/>
          <p:cNvSpPr>
            <a:spLocks noGrp="1"/>
          </p:cNvSpPr>
          <p:nvPr>
            <p:ph type="chart" idx="3"/>
          </p:nvPr>
        </p:nvSpPr>
        <p:spPr>
          <a:xfrm>
            <a:off x="5937569" y="839972"/>
            <a:ext cx="5620473" cy="5278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Blank ">
  <p:cSld name="6_Blank "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132"/>
          <p:cNvSpPr/>
          <p:nvPr/>
        </p:nvSpPr>
        <p:spPr>
          <a:xfrm>
            <a:off x="5727700" y="0"/>
            <a:ext cx="64643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" name="Google Shape;436;p132"/>
          <p:cNvSpPr txBox="1">
            <a:spLocks noGrp="1"/>
          </p:cNvSpPr>
          <p:nvPr>
            <p:ph type="title"/>
          </p:nvPr>
        </p:nvSpPr>
        <p:spPr>
          <a:xfrm>
            <a:off x="838200" y="839972"/>
            <a:ext cx="4767262" cy="1342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orbel"/>
              <a:buNone/>
              <a:defRPr sz="4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132"/>
          <p:cNvSpPr txBox="1">
            <a:spLocks noGrp="1"/>
          </p:cNvSpPr>
          <p:nvPr>
            <p:ph type="body" idx="1"/>
          </p:nvPr>
        </p:nvSpPr>
        <p:spPr>
          <a:xfrm>
            <a:off x="838200" y="2635242"/>
            <a:ext cx="4767262" cy="3483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>
                <a:solidFill>
                  <a:schemeClr val="dk2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50"/>
              <a:buNone/>
              <a:defRPr sz="1050">
                <a:solidFill>
                  <a:schemeClr val="dk2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8" name="Google Shape;438;p132"/>
          <p:cNvSpPr txBox="1">
            <a:spLocks noGrp="1"/>
          </p:cNvSpPr>
          <p:nvPr>
            <p:ph type="body" idx="2"/>
          </p:nvPr>
        </p:nvSpPr>
        <p:spPr>
          <a:xfrm>
            <a:off x="838200" y="2247679"/>
            <a:ext cx="4767262" cy="32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lvl="1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Char char="•"/>
              <a:defRPr sz="1100">
                <a:solidFill>
                  <a:schemeClr val="dk2"/>
                </a:solidFill>
              </a:defRPr>
            </a:lvl2pPr>
            <a:lvl3pPr marL="1371600" lvl="2" indent="-2952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50"/>
              <a:buChar char="•"/>
              <a:defRPr sz="1050">
                <a:solidFill>
                  <a:schemeClr val="dk2"/>
                </a:solidFill>
              </a:defRPr>
            </a:lvl3pPr>
            <a:lvl4pPr marL="1828800" lvl="3" indent="-292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Char char="•"/>
              <a:defRPr sz="1000">
                <a:solidFill>
                  <a:schemeClr val="dk2"/>
                </a:solidFill>
              </a:defRPr>
            </a:lvl4pPr>
            <a:lvl5pPr marL="2286000" lvl="4" indent="-292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Char char="•"/>
              <a:defRPr sz="1000"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9" name="Google Shape;439;p132" title="Decorative"/>
          <p:cNvSpPr>
            <a:spLocks noGrp="1"/>
          </p:cNvSpPr>
          <p:nvPr>
            <p:ph type="chart" idx="3"/>
          </p:nvPr>
        </p:nvSpPr>
        <p:spPr>
          <a:xfrm>
            <a:off x="5937569" y="839972"/>
            <a:ext cx="5620473" cy="5278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 ">
  <p:cSld name="2_Blank "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133"/>
          <p:cNvSpPr txBox="1">
            <a:spLocks noGrp="1"/>
          </p:cNvSpPr>
          <p:nvPr>
            <p:ph type="title"/>
          </p:nvPr>
        </p:nvSpPr>
        <p:spPr>
          <a:xfrm>
            <a:off x="847180" y="687572"/>
            <a:ext cx="4767262" cy="1342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orbel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2" name="Google Shape;442;p133"/>
          <p:cNvSpPr txBox="1">
            <a:spLocks noGrp="1"/>
          </p:cNvSpPr>
          <p:nvPr>
            <p:ph type="body" idx="1"/>
          </p:nvPr>
        </p:nvSpPr>
        <p:spPr>
          <a:xfrm>
            <a:off x="5815420" y="687573"/>
            <a:ext cx="5370740" cy="1342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>
                <a:solidFill>
                  <a:schemeClr val="dk2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50"/>
              <a:buNone/>
              <a:defRPr sz="1050">
                <a:solidFill>
                  <a:schemeClr val="dk2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3" name="Google Shape;443;p133" title="Decorative"/>
          <p:cNvSpPr>
            <a:spLocks noGrp="1"/>
          </p:cNvSpPr>
          <p:nvPr>
            <p:ph type="chart" idx="2"/>
          </p:nvPr>
        </p:nvSpPr>
        <p:spPr>
          <a:xfrm>
            <a:off x="5815420" y="2392680"/>
            <a:ext cx="5742622" cy="4023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4" name="Google Shape;444;p133" title="Decorative"/>
          <p:cNvSpPr>
            <a:spLocks noGrp="1"/>
          </p:cNvSpPr>
          <p:nvPr>
            <p:ph type="pic" idx="3"/>
          </p:nvPr>
        </p:nvSpPr>
        <p:spPr>
          <a:xfrm>
            <a:off x="838200" y="2392045"/>
            <a:ext cx="4776788" cy="402399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bg>
      <p:bgPr>
        <a:solidFill>
          <a:schemeClr val="lt1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79"/>
          <p:cNvSpPr txBox="1">
            <a:spLocks noGrp="1"/>
          </p:cNvSpPr>
          <p:nvPr>
            <p:ph type="title"/>
          </p:nvPr>
        </p:nvSpPr>
        <p:spPr>
          <a:xfrm>
            <a:off x="826626" y="3727361"/>
            <a:ext cx="2275389" cy="1025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orbel"/>
              <a:buNone/>
              <a:defRPr sz="5000" b="1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79" title="Decorative"/>
          <p:cNvSpPr>
            <a:spLocks noGrp="1"/>
          </p:cNvSpPr>
          <p:nvPr>
            <p:ph type="pic" idx="2"/>
          </p:nvPr>
        </p:nvSpPr>
        <p:spPr>
          <a:xfrm>
            <a:off x="8634413" y="812800"/>
            <a:ext cx="3557587" cy="5232400"/>
          </a:xfrm>
          <a:prstGeom prst="rect">
            <a:avLst/>
          </a:prstGeom>
          <a:noFill/>
          <a:ln>
            <a:noFill/>
          </a:ln>
        </p:spPr>
      </p:sp>
      <p:sp>
        <p:nvSpPr>
          <p:cNvPr id="84" name="Google Shape;84;p79"/>
          <p:cNvSpPr txBox="1">
            <a:spLocks noGrp="1"/>
          </p:cNvSpPr>
          <p:nvPr>
            <p:ph type="body" idx="1"/>
          </p:nvPr>
        </p:nvSpPr>
        <p:spPr>
          <a:xfrm>
            <a:off x="4155313" y="879710"/>
            <a:ext cx="4294206" cy="75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79"/>
          <p:cNvSpPr txBox="1">
            <a:spLocks noGrp="1"/>
          </p:cNvSpPr>
          <p:nvPr>
            <p:ph type="body" idx="3"/>
          </p:nvPr>
        </p:nvSpPr>
        <p:spPr>
          <a:xfrm>
            <a:off x="4155313" y="1956155"/>
            <a:ext cx="4294206" cy="75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79"/>
          <p:cNvSpPr txBox="1">
            <a:spLocks noGrp="1"/>
          </p:cNvSpPr>
          <p:nvPr>
            <p:ph type="body" idx="4"/>
          </p:nvPr>
        </p:nvSpPr>
        <p:spPr>
          <a:xfrm>
            <a:off x="4155313" y="3032600"/>
            <a:ext cx="4294206" cy="75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79"/>
          <p:cNvSpPr txBox="1">
            <a:spLocks noGrp="1"/>
          </p:cNvSpPr>
          <p:nvPr>
            <p:ph type="body" idx="5"/>
          </p:nvPr>
        </p:nvSpPr>
        <p:spPr>
          <a:xfrm>
            <a:off x="4155313" y="4109045"/>
            <a:ext cx="4294206" cy="75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79"/>
          <p:cNvSpPr txBox="1">
            <a:spLocks noGrp="1"/>
          </p:cNvSpPr>
          <p:nvPr>
            <p:ph type="body" idx="6"/>
          </p:nvPr>
        </p:nvSpPr>
        <p:spPr>
          <a:xfrm>
            <a:off x="4155313" y="5185490"/>
            <a:ext cx="4294206" cy="75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89" name="Google Shape;89;p79" title="Decorative"/>
          <p:cNvCxnSpPr/>
          <p:nvPr/>
        </p:nvCxnSpPr>
        <p:spPr>
          <a:xfrm>
            <a:off x="1791782" y="3899540"/>
            <a:ext cx="0" cy="1930310"/>
          </a:xfrm>
          <a:prstGeom prst="straightConnector1">
            <a:avLst/>
          </a:prstGeom>
          <a:noFill/>
          <a:ln w="76200" cap="flat" cmpd="sng">
            <a:solidFill>
              <a:schemeClr val="accent1">
                <a:alpha val="96862"/>
              </a:schemeClr>
            </a:solidFill>
            <a:prstDash val="solid"/>
            <a:miter lim="4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134"/>
          <p:cNvSpPr txBox="1">
            <a:spLocks noGrp="1"/>
          </p:cNvSpPr>
          <p:nvPr>
            <p:ph type="title"/>
          </p:nvPr>
        </p:nvSpPr>
        <p:spPr>
          <a:xfrm>
            <a:off x="647700" y="289560"/>
            <a:ext cx="10896600" cy="893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orbe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134"/>
          <p:cNvSpPr txBox="1">
            <a:spLocks noGrp="1"/>
          </p:cNvSpPr>
          <p:nvPr>
            <p:ph type="body" idx="1"/>
          </p:nvPr>
        </p:nvSpPr>
        <p:spPr>
          <a:xfrm>
            <a:off x="647700" y="1097363"/>
            <a:ext cx="10896600" cy="602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lvl="1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Char char="•"/>
              <a:defRPr sz="1100">
                <a:solidFill>
                  <a:schemeClr val="dk2"/>
                </a:solidFill>
              </a:defRPr>
            </a:lvl2pPr>
            <a:lvl3pPr marL="1371600" lvl="2" indent="-2952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50"/>
              <a:buChar char="•"/>
              <a:defRPr sz="1050">
                <a:solidFill>
                  <a:schemeClr val="dk2"/>
                </a:solidFill>
              </a:defRPr>
            </a:lvl3pPr>
            <a:lvl4pPr marL="1828800" lvl="3" indent="-292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Char char="•"/>
              <a:defRPr sz="1000">
                <a:solidFill>
                  <a:schemeClr val="dk2"/>
                </a:solidFill>
              </a:defRPr>
            </a:lvl4pPr>
            <a:lvl5pPr marL="2286000" lvl="4" indent="-292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Char char="•"/>
              <a:defRPr sz="1000"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Blank">
  <p:cSld name="3_Blank"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13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p136" title="Decorative"/>
          <p:cNvSpPr>
            <a:spLocks noGrp="1"/>
          </p:cNvSpPr>
          <p:nvPr>
            <p:ph type="pic" idx="2"/>
          </p:nvPr>
        </p:nvSpPr>
        <p:spPr>
          <a:xfrm>
            <a:off x="3236595" y="260350"/>
            <a:ext cx="4492625" cy="630078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52" name="Google Shape;452;p136" title="Decorative"/>
          <p:cNvSpPr>
            <a:spLocks noGrp="1"/>
          </p:cNvSpPr>
          <p:nvPr>
            <p:ph type="pic" idx="3"/>
          </p:nvPr>
        </p:nvSpPr>
        <p:spPr>
          <a:xfrm>
            <a:off x="7839076" y="260350"/>
            <a:ext cx="4052888" cy="380365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53" name="Google Shape;453;p136" title="Decorative"/>
          <p:cNvSpPr>
            <a:spLocks noGrp="1"/>
          </p:cNvSpPr>
          <p:nvPr>
            <p:ph type="pic" idx="4"/>
          </p:nvPr>
        </p:nvSpPr>
        <p:spPr>
          <a:xfrm>
            <a:off x="7839076" y="4165600"/>
            <a:ext cx="4052888" cy="239553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54" name="Google Shape;454;p136"/>
          <p:cNvSpPr txBox="1">
            <a:spLocks noGrp="1"/>
          </p:cNvSpPr>
          <p:nvPr>
            <p:ph type="title"/>
          </p:nvPr>
        </p:nvSpPr>
        <p:spPr>
          <a:xfrm>
            <a:off x="518160" y="450030"/>
            <a:ext cx="2578099" cy="2508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orbel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455" name="Google Shape;455;p136" title="Decorative"/>
          <p:cNvCxnSpPr/>
          <p:nvPr/>
        </p:nvCxnSpPr>
        <p:spPr>
          <a:xfrm>
            <a:off x="1612562" y="1959892"/>
            <a:ext cx="0" cy="2188805"/>
          </a:xfrm>
          <a:prstGeom prst="straightConnector1">
            <a:avLst/>
          </a:prstGeom>
          <a:noFill/>
          <a:ln w="76200" cap="flat" cmpd="sng">
            <a:solidFill>
              <a:schemeClr val="accent4"/>
            </a:solidFill>
            <a:prstDash val="solid"/>
            <a:miter lim="4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lank">
  <p:cSld name="4_Blank"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137" title="Decorative"/>
          <p:cNvSpPr>
            <a:spLocks noGrp="1"/>
          </p:cNvSpPr>
          <p:nvPr>
            <p:ph type="pic" idx="2"/>
          </p:nvPr>
        </p:nvSpPr>
        <p:spPr>
          <a:xfrm>
            <a:off x="2315" y="1497808"/>
            <a:ext cx="3129335" cy="536019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58" name="Google Shape;458;p137" title="Decorative"/>
          <p:cNvSpPr>
            <a:spLocks noGrp="1"/>
          </p:cNvSpPr>
          <p:nvPr>
            <p:ph type="pic" idx="3"/>
          </p:nvPr>
        </p:nvSpPr>
        <p:spPr>
          <a:xfrm>
            <a:off x="3366714" y="-20671"/>
            <a:ext cx="3129336" cy="5397069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59" name="Google Shape;459;p137"/>
          <p:cNvSpPr txBox="1">
            <a:spLocks noGrp="1"/>
          </p:cNvSpPr>
          <p:nvPr>
            <p:ph type="title"/>
          </p:nvPr>
        </p:nvSpPr>
        <p:spPr>
          <a:xfrm>
            <a:off x="7461446" y="2718684"/>
            <a:ext cx="3415560" cy="2508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orbel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460" name="Google Shape;460;p137" title="Decorative"/>
          <p:cNvCxnSpPr/>
          <p:nvPr/>
        </p:nvCxnSpPr>
        <p:spPr>
          <a:xfrm>
            <a:off x="8555848" y="4281994"/>
            <a:ext cx="0" cy="2188805"/>
          </a:xfrm>
          <a:prstGeom prst="straightConnector1">
            <a:avLst/>
          </a:prstGeom>
          <a:noFill/>
          <a:ln w="76200" cap="flat" cmpd="sng">
            <a:solidFill>
              <a:schemeClr val="accent4"/>
            </a:solidFill>
            <a:prstDash val="solid"/>
            <a:miter lim="4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38" title="Decorative"/>
          <p:cNvSpPr>
            <a:spLocks noGrp="1"/>
          </p:cNvSpPr>
          <p:nvPr>
            <p:ph type="pic" idx="2"/>
          </p:nvPr>
        </p:nvSpPr>
        <p:spPr>
          <a:xfrm>
            <a:off x="212725" y="1260389"/>
            <a:ext cx="2816352" cy="317381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63" name="Google Shape;463;p138" title="Decorative"/>
          <p:cNvSpPr>
            <a:spLocks noGrp="1"/>
          </p:cNvSpPr>
          <p:nvPr>
            <p:ph type="pic" idx="3"/>
          </p:nvPr>
        </p:nvSpPr>
        <p:spPr>
          <a:xfrm>
            <a:off x="3194701" y="0"/>
            <a:ext cx="2817564" cy="317568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64" name="Google Shape;464;p138" title="Decorative"/>
          <p:cNvSpPr>
            <a:spLocks noGrp="1"/>
          </p:cNvSpPr>
          <p:nvPr>
            <p:ph type="pic" idx="4"/>
          </p:nvPr>
        </p:nvSpPr>
        <p:spPr>
          <a:xfrm>
            <a:off x="213361" y="4586414"/>
            <a:ext cx="5798904" cy="2271585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65" name="Google Shape;465;p138" title="Decorative"/>
          <p:cNvSpPr>
            <a:spLocks noGrp="1"/>
          </p:cNvSpPr>
          <p:nvPr>
            <p:ph type="pic" idx="5"/>
          </p:nvPr>
        </p:nvSpPr>
        <p:spPr>
          <a:xfrm>
            <a:off x="6179737" y="4586414"/>
            <a:ext cx="2817564" cy="2271585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66" name="Google Shape;466;p138" title="Decorative"/>
          <p:cNvSpPr>
            <a:spLocks noGrp="1"/>
          </p:cNvSpPr>
          <p:nvPr>
            <p:ph type="pic" idx="6"/>
          </p:nvPr>
        </p:nvSpPr>
        <p:spPr>
          <a:xfrm>
            <a:off x="6177889" y="2030436"/>
            <a:ext cx="2817564" cy="2403769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67" name="Google Shape;467;p138" title="Decorative"/>
          <p:cNvSpPr>
            <a:spLocks noGrp="1"/>
          </p:cNvSpPr>
          <p:nvPr>
            <p:ph type="pic" idx="7"/>
          </p:nvPr>
        </p:nvSpPr>
        <p:spPr>
          <a:xfrm>
            <a:off x="9161076" y="0"/>
            <a:ext cx="2817564" cy="4434205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68" name="Google Shape;468;p138" title="Decorative"/>
          <p:cNvSpPr/>
          <p:nvPr/>
        </p:nvSpPr>
        <p:spPr>
          <a:xfrm>
            <a:off x="213361" y="0"/>
            <a:ext cx="2815716" cy="10997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" name="Google Shape;469;p138" title="Decorative"/>
          <p:cNvSpPr/>
          <p:nvPr/>
        </p:nvSpPr>
        <p:spPr>
          <a:xfrm>
            <a:off x="3196549" y="3334454"/>
            <a:ext cx="2815716" cy="109975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Google Shape;470;p138" title="Decorative"/>
          <p:cNvSpPr/>
          <p:nvPr/>
        </p:nvSpPr>
        <p:spPr>
          <a:xfrm>
            <a:off x="6179737" y="0"/>
            <a:ext cx="2815716" cy="18782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p138" title="Decorative"/>
          <p:cNvSpPr/>
          <p:nvPr/>
        </p:nvSpPr>
        <p:spPr>
          <a:xfrm>
            <a:off x="9162924" y="4598770"/>
            <a:ext cx="2815716" cy="2259229"/>
          </a:xfrm>
          <a:prstGeom prst="rect">
            <a:avLst/>
          </a:prstGeom>
          <a:solidFill>
            <a:srgbClr val="C48FA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title="Decorative"/>
          <p:cNvSpPr/>
          <p:nvPr userDrawn="1"/>
        </p:nvSpPr>
        <p:spPr>
          <a:xfrm>
            <a:off x="0" y="1964267"/>
            <a:ext cx="3052729" cy="24435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 title="Decorative"/>
          <p:cNvSpPr/>
          <p:nvPr userDrawn="1"/>
        </p:nvSpPr>
        <p:spPr>
          <a:xfrm>
            <a:off x="6092848" y="1964267"/>
            <a:ext cx="3052729" cy="244350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 title="Decorative"/>
          <p:cNvSpPr/>
          <p:nvPr userDrawn="1"/>
        </p:nvSpPr>
        <p:spPr>
          <a:xfrm>
            <a:off x="9139272" y="4414498"/>
            <a:ext cx="3052729" cy="2443502"/>
          </a:xfrm>
          <a:prstGeom prst="rect">
            <a:avLst/>
          </a:prstGeom>
          <a:solidFill>
            <a:schemeClr val="accent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FBBE79-9A2D-485C-A5FF-D6F6AFD2AFC3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106887" y="616350"/>
            <a:ext cx="7978227" cy="1062602"/>
          </a:xfrm>
        </p:spPr>
        <p:txBody>
          <a:bodyPr lIns="0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" name="Picture Placeholder 4" title="Decorative">
            <a:extLst>
              <a:ext uri="{FF2B5EF4-FFF2-40B4-BE49-F238E27FC236}">
                <a16:creationId xmlns:a16="http://schemas.microsoft.com/office/drawing/2014/main" id="{0D8C8A61-C19F-4EF6-A991-5B6EFC5F7AF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4416552"/>
            <a:ext cx="3054096" cy="244144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4" title="Decorative">
            <a:extLst>
              <a:ext uri="{FF2B5EF4-FFF2-40B4-BE49-F238E27FC236}">
                <a16:creationId xmlns:a16="http://schemas.microsoft.com/office/drawing/2014/main" id="{12606688-9042-46BE-82EA-2A9034C212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46424" y="1964267"/>
            <a:ext cx="3054096" cy="244144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4" title="Decorative">
            <a:extLst>
              <a:ext uri="{FF2B5EF4-FFF2-40B4-BE49-F238E27FC236}">
                <a16:creationId xmlns:a16="http://schemas.microsoft.com/office/drawing/2014/main" id="{94A72397-DF36-48ED-9888-0827D143B9B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37904" y="1964267"/>
            <a:ext cx="3054096" cy="244144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Rectangle 25" title="Decorative"/>
          <p:cNvSpPr/>
          <p:nvPr userDrawn="1"/>
        </p:nvSpPr>
        <p:spPr>
          <a:xfrm>
            <a:off x="3046424" y="4414498"/>
            <a:ext cx="3052729" cy="24435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D736A8B-DD51-4DE5-A500-3F2E06CA9E12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264410" y="3652861"/>
            <a:ext cx="2517605" cy="484146"/>
          </a:xfrm>
        </p:spPr>
        <p:txBody>
          <a:bodyPr lIns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088F0D2C-15BE-4CDF-B390-80500DDD7436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64410" y="3248535"/>
            <a:ext cx="2517605" cy="382749"/>
          </a:xfrm>
        </p:spPr>
        <p:txBody>
          <a:bodyPr lIns="0" anchor="b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NAME HERE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BC14EC5C-D80F-42F2-A5F0-D4F07AADAECE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6359042" y="3652861"/>
            <a:ext cx="2517605" cy="484146"/>
          </a:xfrm>
        </p:spPr>
        <p:txBody>
          <a:bodyPr lIns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235DD3B7-76E7-45B9-B75B-30D7AFC8EE6C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6359042" y="3248535"/>
            <a:ext cx="2517605" cy="382749"/>
          </a:xfrm>
        </p:spPr>
        <p:txBody>
          <a:bodyPr lIns="0" anchor="b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NAME HERE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3B9FAC90-EA8D-4C0E-A0D1-0D252B50A12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3288925" y="5167572"/>
            <a:ext cx="2517605" cy="484146"/>
          </a:xfrm>
        </p:spPr>
        <p:txBody>
          <a:bodyPr lIns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5556F808-0B84-4923-9C86-83F13CFABBB6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3288925" y="4763246"/>
            <a:ext cx="2517605" cy="382749"/>
          </a:xfrm>
        </p:spPr>
        <p:txBody>
          <a:bodyPr lIns="0" anchor="b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NAME HERE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6D49870F-68D7-4CDC-8F2A-696151FA2B90}"/>
              </a:ext>
            </a:extLst>
          </p:cNvPr>
          <p:cNvSpPr>
            <a:spLocks noGrp="1"/>
          </p:cNvSpPr>
          <p:nvPr userDrawn="1">
            <p:ph type="body" sz="quarter" idx="21"/>
          </p:nvPr>
        </p:nvSpPr>
        <p:spPr>
          <a:xfrm>
            <a:off x="9412281" y="5167572"/>
            <a:ext cx="2517605" cy="484146"/>
          </a:xfrm>
        </p:spPr>
        <p:txBody>
          <a:bodyPr lIns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530C251D-6B9A-485B-A02D-AAF34ECA7B5D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9412281" y="4763246"/>
            <a:ext cx="2517605" cy="382749"/>
          </a:xfrm>
        </p:spPr>
        <p:txBody>
          <a:bodyPr lIns="0" anchor="b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NAME HERE</a:t>
            </a:r>
          </a:p>
        </p:txBody>
      </p:sp>
      <p:sp>
        <p:nvSpPr>
          <p:cNvPr id="31" name="Picture Placeholder 4" title="Decorative">
            <a:extLst>
              <a:ext uri="{FF2B5EF4-FFF2-40B4-BE49-F238E27FC236}">
                <a16:creationId xmlns:a16="http://schemas.microsoft.com/office/drawing/2014/main" id="{FB28CC40-CBF3-4E1C-841D-45C7739F95E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2848" y="4416552"/>
            <a:ext cx="3054096" cy="244144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02543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8F6D2B1F-21AB-FC4C-ADF6-BC4463A62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180" y="687572"/>
            <a:ext cx="4767262" cy="1342045"/>
          </a:xfrm>
        </p:spPr>
        <p:txBody>
          <a:bodyPr lIns="0" anchor="b">
            <a:normAutofit/>
          </a:bodyPr>
          <a:lstStyle>
            <a:lvl1pPr algn="r">
              <a:defRPr sz="4000"/>
            </a:lvl1pPr>
          </a:lstStyle>
          <a:p>
            <a:r>
              <a:rPr lang="en-US" noProof="0"/>
              <a:t>Click to Add </a:t>
            </a:r>
            <a:br>
              <a:rPr lang="en-US" noProof="0"/>
            </a:br>
            <a:r>
              <a:rPr lang="en-US" noProof="0"/>
              <a:t>Slide Title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1372009-C299-3A49-80B3-22EAC70160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15420" y="687573"/>
            <a:ext cx="5370740" cy="1342044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None/>
              <a:defRPr sz="1400" spc="0">
                <a:solidFill>
                  <a:schemeClr val="tx2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050" spc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" name="Chart Placeholder 2" title="Decorative">
            <a:extLst>
              <a:ext uri="{FF2B5EF4-FFF2-40B4-BE49-F238E27FC236}">
                <a16:creationId xmlns:a16="http://schemas.microsoft.com/office/drawing/2014/main" id="{D352E4A8-F531-4E6C-BD45-CE540EDB1D4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838200" y="2392680"/>
            <a:ext cx="10719842" cy="4167505"/>
          </a:xfrm>
        </p:spPr>
        <p:txBody>
          <a:bodyPr/>
          <a:lstStyle/>
          <a:p>
            <a:r>
              <a:rPr lang="en-US" noProof="0"/>
              <a:t>Click icon to add chart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0883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ivider with Image">
  <p:cSld name="Slide Divider with Image">
    <p:bg>
      <p:bgPr>
        <a:solidFill>
          <a:schemeClr val="accent1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80" title="Decorative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371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92" name="Google Shape;92;p80"/>
          <p:cNvSpPr txBox="1">
            <a:spLocks noGrp="1"/>
          </p:cNvSpPr>
          <p:nvPr>
            <p:ph type="title"/>
          </p:nvPr>
        </p:nvSpPr>
        <p:spPr>
          <a:xfrm>
            <a:off x="838199" y="3673179"/>
            <a:ext cx="6826342" cy="2188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200" bIns="45700" anchor="ctr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orbel"/>
              <a:buNone/>
              <a:defRPr sz="5000" b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80" title="Decorative"/>
          <p:cNvSpPr txBox="1">
            <a:spLocks noGrp="1"/>
          </p:cNvSpPr>
          <p:nvPr>
            <p:ph type="body" idx="1"/>
          </p:nvPr>
        </p:nvSpPr>
        <p:spPr>
          <a:xfrm>
            <a:off x="7664542" y="3665204"/>
            <a:ext cx="4527458" cy="2196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74300" tIns="182875" rIns="182875" bIns="182875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94" name="Google Shape;94;p80" title="Decorative"/>
          <p:cNvCxnSpPr/>
          <p:nvPr/>
        </p:nvCxnSpPr>
        <p:spPr>
          <a:xfrm rot="10800000" flipH="1">
            <a:off x="7664541" y="3673179"/>
            <a:ext cx="1" cy="2188805"/>
          </a:xfrm>
          <a:prstGeom prst="straightConnector1">
            <a:avLst/>
          </a:prstGeom>
          <a:noFill/>
          <a:ln w="76200" cap="flat" cmpd="sng">
            <a:solidFill>
              <a:srgbClr val="C48FAA"/>
            </a:solidFill>
            <a:prstDash val="solid"/>
            <a:miter lim="4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 ">
  <p:cSld name="1_Blank 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81"/>
          <p:cNvSpPr txBox="1">
            <a:spLocks noGrp="1"/>
          </p:cNvSpPr>
          <p:nvPr>
            <p:ph type="title"/>
          </p:nvPr>
        </p:nvSpPr>
        <p:spPr>
          <a:xfrm>
            <a:off x="847180" y="687572"/>
            <a:ext cx="4767262" cy="1342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orbel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81"/>
          <p:cNvSpPr txBox="1">
            <a:spLocks noGrp="1"/>
          </p:cNvSpPr>
          <p:nvPr>
            <p:ph type="body" idx="1"/>
          </p:nvPr>
        </p:nvSpPr>
        <p:spPr>
          <a:xfrm>
            <a:off x="5815420" y="687573"/>
            <a:ext cx="5370740" cy="1342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>
                <a:solidFill>
                  <a:schemeClr val="dk2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50"/>
              <a:buNone/>
              <a:defRPr sz="1050">
                <a:solidFill>
                  <a:schemeClr val="dk2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81" title="Decorative"/>
          <p:cNvSpPr>
            <a:spLocks noGrp="1"/>
          </p:cNvSpPr>
          <p:nvPr>
            <p:ph type="chart" idx="2"/>
          </p:nvPr>
        </p:nvSpPr>
        <p:spPr>
          <a:xfrm>
            <a:off x="838200" y="2392680"/>
            <a:ext cx="10719842" cy="4167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6_Custom Layout">
  <p:cSld name="26_Custom Layou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82" title="Decorative"/>
          <p:cNvSpPr/>
          <p:nvPr/>
        </p:nvSpPr>
        <p:spPr>
          <a:xfrm>
            <a:off x="0" y="0"/>
            <a:ext cx="4745620" cy="342899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252000" tIns="144000" rIns="1440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82" title="Decorative"/>
          <p:cNvSpPr>
            <a:spLocks noGrp="1"/>
          </p:cNvSpPr>
          <p:nvPr>
            <p:ph type="pic" idx="2"/>
          </p:nvPr>
        </p:nvSpPr>
        <p:spPr>
          <a:xfrm>
            <a:off x="4745620" y="3428990"/>
            <a:ext cx="7446380" cy="3429009"/>
          </a:xfrm>
          <a:prstGeom prst="rect">
            <a:avLst/>
          </a:prstGeom>
          <a:noFill/>
          <a:ln>
            <a:noFill/>
          </a:ln>
        </p:spPr>
      </p:sp>
      <p:sp>
        <p:nvSpPr>
          <p:cNvPr id="102" name="Google Shape;102;p82"/>
          <p:cNvSpPr txBox="1">
            <a:spLocks noGrp="1"/>
          </p:cNvSpPr>
          <p:nvPr>
            <p:ph type="title"/>
          </p:nvPr>
        </p:nvSpPr>
        <p:spPr>
          <a:xfrm>
            <a:off x="838200" y="1659770"/>
            <a:ext cx="308561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orbel"/>
              <a:buNone/>
              <a:defRPr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82"/>
          <p:cNvSpPr txBox="1">
            <a:spLocks noGrp="1"/>
          </p:cNvSpPr>
          <p:nvPr>
            <p:ph type="body" idx="1"/>
          </p:nvPr>
        </p:nvSpPr>
        <p:spPr>
          <a:xfrm>
            <a:off x="5359078" y="1197273"/>
            <a:ext cx="6121722" cy="382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p82"/>
          <p:cNvSpPr txBox="1">
            <a:spLocks noGrp="1"/>
          </p:cNvSpPr>
          <p:nvPr>
            <p:ph type="body" idx="3"/>
          </p:nvPr>
        </p:nvSpPr>
        <p:spPr>
          <a:xfrm>
            <a:off x="5359078" y="1588155"/>
            <a:ext cx="6121722" cy="139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/>
            </a:lvl3pPr>
            <a:lvl4pPr marL="1828800" lvl="3" indent="-2952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50"/>
              <a:buChar char="•"/>
              <a:defRPr sz="1050"/>
            </a:lvl4pPr>
            <a:lvl5pPr marL="2286000" lvl="4" indent="-2952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50"/>
              <a:buChar char="•"/>
              <a:defRPr sz="105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82"/>
          <p:cNvSpPr txBox="1">
            <a:spLocks noGrp="1"/>
          </p:cNvSpPr>
          <p:nvPr>
            <p:ph type="body" idx="4"/>
          </p:nvPr>
        </p:nvSpPr>
        <p:spPr>
          <a:xfrm>
            <a:off x="838200" y="3737092"/>
            <a:ext cx="3085618" cy="2663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/>
            </a:lvl3pPr>
            <a:lvl4pPr marL="1828800" lvl="3" indent="-2952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50"/>
              <a:buChar char="•"/>
              <a:defRPr sz="1050"/>
            </a:lvl4pPr>
            <a:lvl5pPr marL="2286000" lvl="4" indent="-2952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50"/>
              <a:buChar char="•"/>
              <a:defRPr sz="105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orbel"/>
              <a:buNone/>
              <a:defRPr sz="4400" b="1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6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90909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68" r:id="rId16"/>
    <p:sldLayoutId id="2147483669" r:id="rId17"/>
    <p:sldLayoutId id="2147483670" r:id="rId18"/>
    <p:sldLayoutId id="2147483671" r:id="rId19"/>
    <p:sldLayoutId id="2147483672" r:id="rId20"/>
    <p:sldLayoutId id="2147483674" r:id="rId21"/>
    <p:sldLayoutId id="2147483675" r:id="rId22"/>
    <p:sldLayoutId id="2147483676" r:id="rId23"/>
    <p:sldLayoutId id="2147483677" r:id="rId24"/>
    <p:sldLayoutId id="2147483678" r:id="rId25"/>
    <p:sldLayoutId id="2147483679" r:id="rId26"/>
    <p:sldLayoutId id="2147483680" r:id="rId27"/>
    <p:sldLayoutId id="2147483681" r:id="rId28"/>
    <p:sldLayoutId id="2147483682" r:id="rId29"/>
    <p:sldLayoutId id="2147483683" r:id="rId30"/>
    <p:sldLayoutId id="2147483684" r:id="rId31"/>
    <p:sldLayoutId id="2147483685" r:id="rId32"/>
    <p:sldLayoutId id="2147483686" r:id="rId33"/>
    <p:sldLayoutId id="2147483687" r:id="rId34"/>
    <p:sldLayoutId id="2147483688" r:id="rId35"/>
    <p:sldLayoutId id="2147483689" r:id="rId36"/>
    <p:sldLayoutId id="2147483690" r:id="rId37"/>
    <p:sldLayoutId id="2147483691" r:id="rId38"/>
    <p:sldLayoutId id="2147483692" r:id="rId39"/>
    <p:sldLayoutId id="2147483693" r:id="rId40"/>
    <p:sldLayoutId id="2147483694" r:id="rId41"/>
    <p:sldLayoutId id="2147483695" r:id="rId42"/>
    <p:sldLayoutId id="2147483696" r:id="rId43"/>
    <p:sldLayoutId id="2147483697" r:id="rId44"/>
    <p:sldLayoutId id="2147483698" r:id="rId45"/>
    <p:sldLayoutId id="2147483699" r:id="rId46"/>
    <p:sldLayoutId id="2147483700" r:id="rId47"/>
    <p:sldLayoutId id="2147483701" r:id="rId48"/>
    <p:sldLayoutId id="2147483702" r:id="rId49"/>
    <p:sldLayoutId id="2147483703" r:id="rId50"/>
    <p:sldLayoutId id="2147483704" r:id="rId51"/>
    <p:sldLayoutId id="2147483705" r:id="rId52"/>
    <p:sldLayoutId id="2147483706" r:id="rId53"/>
    <p:sldLayoutId id="2147483707" r:id="rId54"/>
    <p:sldLayoutId id="2147483708" r:id="rId55"/>
    <p:sldLayoutId id="2147483709" r:id="rId56"/>
    <p:sldLayoutId id="2147483710" r:id="rId57"/>
    <p:sldLayoutId id="2147483711" r:id="rId58"/>
    <p:sldLayoutId id="2147483712" r:id="rId59"/>
    <p:sldLayoutId id="2147483713" r:id="rId60"/>
    <p:sldLayoutId id="2147483714" r:id="rId61"/>
    <p:sldLayoutId id="2147483715" r:id="rId62"/>
    <p:sldLayoutId id="2147483716" r:id="rId63"/>
    <p:sldLayoutId id="2147483717" r:id="rId64"/>
    <p:sldLayoutId id="2147483718" r:id="rId65"/>
    <p:sldLayoutId id="2147483719" r:id="rId6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528">
          <p15:clr>
            <a:srgbClr val="F26B43"/>
          </p15:clr>
        </p15:guide>
        <p15:guide id="2" orient="horz" pos="404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https://youtu.be/TkR6jBBrLTk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youtu.be/izmbLGrBWTk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4.jpg"/><Relationship Id="rId7" Type="http://schemas.openxmlformats.org/officeDocument/2006/relationships/image" Target="../media/image4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jpg"/><Relationship Id="rId4" Type="http://schemas.openxmlformats.org/officeDocument/2006/relationships/image" Target="../media/image5.jpg"/><Relationship Id="rId9" Type="http://schemas.openxmlformats.org/officeDocument/2006/relationships/image" Target="../media/image4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jpg"/><Relationship Id="rId18" Type="http://schemas.openxmlformats.org/officeDocument/2006/relationships/image" Target="../media/image64.png"/><Relationship Id="rId3" Type="http://schemas.openxmlformats.org/officeDocument/2006/relationships/image" Target="../media/image49.png"/><Relationship Id="rId7" Type="http://schemas.openxmlformats.org/officeDocument/2006/relationships/image" Target="../media/image53.jpg"/><Relationship Id="rId12" Type="http://schemas.openxmlformats.org/officeDocument/2006/relationships/image" Target="../media/image58.png"/><Relationship Id="rId17" Type="http://schemas.openxmlformats.org/officeDocument/2006/relationships/image" Target="../media/image63.jp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6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4" Type="http://schemas.openxmlformats.org/officeDocument/2006/relationships/image" Target="../media/image50.jp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63.jpg"/><Relationship Id="rId18" Type="http://schemas.openxmlformats.org/officeDocument/2006/relationships/image" Target="../media/image79.jpg"/><Relationship Id="rId3" Type="http://schemas.openxmlformats.org/officeDocument/2006/relationships/image" Target="../media/image65.jp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17" Type="http://schemas.openxmlformats.org/officeDocument/2006/relationships/image" Target="../media/image78.jp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7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png"/><Relationship Id="rId11" Type="http://schemas.openxmlformats.org/officeDocument/2006/relationships/image" Target="../media/image73.jpg"/><Relationship Id="rId5" Type="http://schemas.openxmlformats.org/officeDocument/2006/relationships/image" Target="../media/image67.png"/><Relationship Id="rId15" Type="http://schemas.openxmlformats.org/officeDocument/2006/relationships/image" Target="../media/image76.png"/><Relationship Id="rId10" Type="http://schemas.openxmlformats.org/officeDocument/2006/relationships/image" Target="../media/image72.jpg"/><Relationship Id="rId4" Type="http://schemas.openxmlformats.org/officeDocument/2006/relationships/image" Target="../media/image66.jpg"/><Relationship Id="rId9" Type="http://schemas.openxmlformats.org/officeDocument/2006/relationships/image" Target="../media/image71.png"/><Relationship Id="rId14" Type="http://schemas.openxmlformats.org/officeDocument/2006/relationships/image" Target="../media/image7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png"/><Relationship Id="rId18" Type="http://schemas.openxmlformats.org/officeDocument/2006/relationships/image" Target="../media/image98.jp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12" Type="http://schemas.openxmlformats.org/officeDocument/2006/relationships/image" Target="../media/image93.png"/><Relationship Id="rId17" Type="http://schemas.openxmlformats.org/officeDocument/2006/relationships/hyperlink" Target="https://youtu.be/izmbLGrBWTk" TargetMode="External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9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5" Type="http://schemas.openxmlformats.org/officeDocument/2006/relationships/image" Target="../media/image96.pn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Relationship Id="rId14" Type="http://schemas.openxmlformats.org/officeDocument/2006/relationships/image" Target="../media/image9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g"/><Relationship Id="rId3" Type="http://schemas.openxmlformats.org/officeDocument/2006/relationships/image" Target="../media/image99.png"/><Relationship Id="rId7" Type="http://schemas.openxmlformats.org/officeDocument/2006/relationships/image" Target="../media/image10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1.jpg"/><Relationship Id="rId5" Type="http://schemas.openxmlformats.org/officeDocument/2006/relationships/image" Target="../media/image6.png"/><Relationship Id="rId4" Type="http://schemas.openxmlformats.org/officeDocument/2006/relationships/image" Target="../media/image10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g"/><Relationship Id="rId3" Type="http://schemas.openxmlformats.org/officeDocument/2006/relationships/image" Target="../media/image99.png"/><Relationship Id="rId7" Type="http://schemas.openxmlformats.org/officeDocument/2006/relationships/image" Target="../media/image10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4.jpg"/><Relationship Id="rId5" Type="http://schemas.openxmlformats.org/officeDocument/2006/relationships/image" Target="../media/image6.png"/><Relationship Id="rId4" Type="http://schemas.openxmlformats.org/officeDocument/2006/relationships/image" Target="../media/image10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g"/><Relationship Id="rId3" Type="http://schemas.openxmlformats.org/officeDocument/2006/relationships/image" Target="../media/image99.png"/><Relationship Id="rId7" Type="http://schemas.openxmlformats.org/officeDocument/2006/relationships/image" Target="../media/image10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107.png"/><Relationship Id="rId10" Type="http://schemas.openxmlformats.org/officeDocument/2006/relationships/image" Target="../media/image111.jpg"/><Relationship Id="rId4" Type="http://schemas.openxmlformats.org/officeDocument/2006/relationships/image" Target="../media/image100.png"/><Relationship Id="rId9" Type="http://schemas.openxmlformats.org/officeDocument/2006/relationships/image" Target="../media/image11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7" Type="http://schemas.openxmlformats.org/officeDocument/2006/relationships/image" Target="../media/image1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g"/><Relationship Id="rId3" Type="http://schemas.openxmlformats.org/officeDocument/2006/relationships/image" Target="../media/image95.png"/><Relationship Id="rId7" Type="http://schemas.openxmlformats.org/officeDocument/2006/relationships/image" Target="../media/image1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4.jp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g"/><Relationship Id="rId3" Type="http://schemas.openxmlformats.org/officeDocument/2006/relationships/image" Target="../media/image95.png"/><Relationship Id="rId7" Type="http://schemas.openxmlformats.org/officeDocument/2006/relationships/image" Target="../media/image11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7.jp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132.jpeg"/><Relationship Id="rId5" Type="http://schemas.openxmlformats.org/officeDocument/2006/relationships/image" Target="../media/image131.jpg"/><Relationship Id="rId4" Type="http://schemas.openxmlformats.org/officeDocument/2006/relationships/image" Target="../media/image130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jpg"/><Relationship Id="rId3" Type="http://schemas.openxmlformats.org/officeDocument/2006/relationships/image" Target="../media/image133.jpg"/><Relationship Id="rId7" Type="http://schemas.openxmlformats.org/officeDocument/2006/relationships/image" Target="../media/image1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png"/><Relationship Id="rId5" Type="http://schemas.openxmlformats.org/officeDocument/2006/relationships/image" Target="../media/image135.jpg"/><Relationship Id="rId4" Type="http://schemas.openxmlformats.org/officeDocument/2006/relationships/image" Target="../media/image134.jpg"/><Relationship Id="rId9" Type="http://schemas.openxmlformats.org/officeDocument/2006/relationships/image" Target="../media/image1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png"/><Relationship Id="rId4" Type="http://schemas.openxmlformats.org/officeDocument/2006/relationships/image" Target="../media/image14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jpg"/><Relationship Id="rId3" Type="http://schemas.openxmlformats.org/officeDocument/2006/relationships/image" Target="../media/image141.png"/><Relationship Id="rId7" Type="http://schemas.openxmlformats.org/officeDocument/2006/relationships/image" Target="../media/image1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4.jp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6.png"/><Relationship Id="rId4" Type="http://schemas.openxmlformats.org/officeDocument/2006/relationships/image" Target="../media/image7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17.jpeg"/><Relationship Id="rId11" Type="http://schemas.openxmlformats.org/officeDocument/2006/relationships/image" Target="../media/image6.png"/><Relationship Id="rId5" Type="http://schemas.openxmlformats.org/officeDocument/2006/relationships/image" Target="../media/image16.jpeg"/><Relationship Id="rId10" Type="http://schemas.openxmlformats.org/officeDocument/2006/relationships/image" Target="../media/image21.pn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svg"/><Relationship Id="rId18" Type="http://schemas.openxmlformats.org/officeDocument/2006/relationships/image" Target="../media/image38.pn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12" Type="http://schemas.openxmlformats.org/officeDocument/2006/relationships/image" Target="../media/image32.png"/><Relationship Id="rId17" Type="http://schemas.openxmlformats.org/officeDocument/2006/relationships/image" Target="../media/image37.svg"/><Relationship Id="rId2" Type="http://schemas.openxmlformats.org/officeDocument/2006/relationships/image" Target="../media/image22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5" Type="http://schemas.openxmlformats.org/officeDocument/2006/relationships/image" Target="../media/image35.svg"/><Relationship Id="rId10" Type="http://schemas.openxmlformats.org/officeDocument/2006/relationships/image" Target="../media/image30.png"/><Relationship Id="rId19" Type="http://schemas.openxmlformats.org/officeDocument/2006/relationships/image" Target="../media/image39.svg"/><Relationship Id="rId4" Type="http://schemas.openxmlformats.org/officeDocument/2006/relationships/image" Target="../media/image24.png"/><Relationship Id="rId9" Type="http://schemas.openxmlformats.org/officeDocument/2006/relationships/image" Target="../media/image29.svg"/><Relationship Id="rId1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Google Shape;47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0934" y="5313016"/>
            <a:ext cx="6017547" cy="1544984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1"/>
          <p:cNvSpPr txBox="1"/>
          <p:nvPr/>
        </p:nvSpPr>
        <p:spPr>
          <a:xfrm>
            <a:off x="8219209" y="6095036"/>
            <a:ext cx="272345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800" b="1" i="0" u="none" strike="noStrike" cap="none" dirty="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December 22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 , 2021</a:t>
            </a:r>
            <a:endParaRPr dirty="0"/>
          </a:p>
        </p:txBody>
      </p:sp>
      <p:pic>
        <p:nvPicPr>
          <p:cNvPr id="478" name="Google Shape;47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1980" cy="4595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1979" cy="4596520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1"/>
          <p:cNvSpPr txBox="1"/>
          <p:nvPr/>
        </p:nvSpPr>
        <p:spPr>
          <a:xfrm>
            <a:off x="2706423" y="4625029"/>
            <a:ext cx="348184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https://youtu.be/izmbLGrBWTk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2" name="Google Shape;482;p1"/>
          <p:cNvSpPr txBox="1"/>
          <p:nvPr/>
        </p:nvSpPr>
        <p:spPr>
          <a:xfrm>
            <a:off x="2706423" y="5127229"/>
            <a:ext cx="318264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https://youtu.be/TkR6jBBrLTk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5CC63975-7B99-4163-8D05-F99FBB072996}"/>
              </a:ext>
            </a:extLst>
          </p:cNvPr>
          <p:cNvSpPr txBox="1"/>
          <p:nvPr/>
        </p:nvSpPr>
        <p:spPr>
          <a:xfrm>
            <a:off x="6886575" y="5114925"/>
            <a:ext cx="4772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2021</a:t>
            </a: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法人說明會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8"/>
          <p:cNvSpPr txBox="1">
            <a:spLocks noGrp="1"/>
          </p:cNvSpPr>
          <p:nvPr>
            <p:ph type="body" idx="1"/>
          </p:nvPr>
        </p:nvSpPr>
        <p:spPr>
          <a:xfrm>
            <a:off x="1" y="3145056"/>
            <a:ext cx="12191999" cy="37129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5400000" tIns="216000" rIns="18000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en-US" sz="2800" b="1" dirty="0" err="1">
                <a:latin typeface="Microsoft JhengHei"/>
                <a:ea typeface="Microsoft JhengHei"/>
                <a:cs typeface="Microsoft JhengHei"/>
                <a:sym typeface="Microsoft JhengHei"/>
              </a:rPr>
              <a:t>美國最大牙醫通路商</a:t>
            </a:r>
            <a:r>
              <a:rPr lang="en-US" altLang="zh-TW" sz="28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,</a:t>
            </a:r>
            <a:r>
              <a:rPr lang="zh-TW" altLang="en-US" sz="28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年營業額</a:t>
            </a:r>
            <a:r>
              <a:rPr lang="en-US" altLang="zh-TW" sz="28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110</a:t>
            </a:r>
            <a:r>
              <a:rPr lang="zh-TW" altLang="en-US" sz="28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億美金</a:t>
            </a:r>
            <a:endParaRPr sz="2800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en-US" sz="2800" b="1" dirty="0" err="1">
                <a:latin typeface="Microsoft JhengHei"/>
                <a:ea typeface="Microsoft JhengHei"/>
                <a:cs typeface="Microsoft JhengHei"/>
                <a:sym typeface="Microsoft JhengHei"/>
              </a:rPr>
              <a:t>美國大型醫療保健</a:t>
            </a:r>
            <a:r>
              <a:rPr lang="zh-TW" altLang="en-US" sz="28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及器材商</a:t>
            </a:r>
            <a:r>
              <a:rPr lang="en-US" altLang="zh-TW" sz="28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,</a:t>
            </a:r>
            <a:r>
              <a:rPr lang="zh-TW" altLang="en-US" sz="28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年營業額</a:t>
            </a:r>
            <a:r>
              <a:rPr lang="en-US" altLang="zh-TW" sz="28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825</a:t>
            </a:r>
            <a:r>
              <a:rPr lang="zh-TW" altLang="en-US" sz="28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億美金</a:t>
            </a:r>
            <a:endParaRPr lang="en-US" altLang="zh-TW" sz="2800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zh-TW" altLang="en-US" sz="32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台灣最大物理治療通路商</a:t>
            </a:r>
            <a:endParaRPr sz="3200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52" name="Google Shape;552;p8"/>
          <p:cNvSpPr txBox="1">
            <a:spLocks noGrp="1"/>
          </p:cNvSpPr>
          <p:nvPr>
            <p:ph type="title"/>
          </p:nvPr>
        </p:nvSpPr>
        <p:spPr>
          <a:xfrm>
            <a:off x="5145752" y="1828800"/>
            <a:ext cx="5888832" cy="980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orbel"/>
              <a:buNone/>
            </a:pPr>
            <a:br>
              <a:rPr lang="en-US" altLang="zh-TW" dirty="0"/>
            </a:br>
            <a:br>
              <a:rPr lang="en-US" altLang="zh-TW" dirty="0"/>
            </a:br>
            <a:br>
              <a:rPr lang="en-US" altLang="zh-TW" dirty="0"/>
            </a:br>
            <a:r>
              <a:rPr lang="zh-TW" altLang="en-US" dirty="0"/>
              <a:t>重量級客戶</a:t>
            </a:r>
            <a:r>
              <a:rPr lang="en-US" altLang="zh-TW" dirty="0"/>
              <a:t>:</a:t>
            </a:r>
            <a:br>
              <a:rPr lang="en-US" altLang="zh-TW" dirty="0"/>
            </a:br>
            <a:r>
              <a:rPr lang="zh-TW" altLang="en-US" dirty="0"/>
              <a:t>中華電信</a:t>
            </a:r>
            <a:r>
              <a:rPr lang="en-US" altLang="zh-TW" dirty="0"/>
              <a:t>,</a:t>
            </a:r>
            <a:r>
              <a:rPr lang="zh-TW" altLang="en-US" dirty="0"/>
              <a:t>美國漢瑞祥</a:t>
            </a:r>
            <a:r>
              <a:rPr lang="en-US" altLang="zh-TW" dirty="0"/>
              <a:t>,</a:t>
            </a:r>
            <a:r>
              <a:rPr lang="zh-TW" altLang="en-US" dirty="0"/>
              <a:t>美國嬌生集團</a:t>
            </a:r>
            <a:r>
              <a:rPr lang="en-US" altLang="zh-TW" dirty="0"/>
              <a:t>,</a:t>
            </a:r>
            <a:r>
              <a:rPr lang="zh-TW" altLang="en-US" dirty="0"/>
              <a:t>日本</a:t>
            </a:r>
            <a:r>
              <a:rPr lang="en-US" altLang="zh-TW" dirty="0"/>
              <a:t>Tajima,</a:t>
            </a:r>
            <a:r>
              <a:rPr lang="zh-TW" altLang="en-US" dirty="0"/>
              <a:t>聯興儀器</a:t>
            </a:r>
            <a:r>
              <a:rPr lang="en-US" altLang="zh-TW" dirty="0"/>
              <a:t>,</a:t>
            </a:r>
            <a:r>
              <a:rPr lang="zh-TW" altLang="en-US" dirty="0"/>
              <a:t>翔宇醫療等</a:t>
            </a:r>
            <a:endParaRPr dirty="0"/>
          </a:p>
        </p:txBody>
      </p:sp>
      <p:pic>
        <p:nvPicPr>
          <p:cNvPr id="553" name="Google Shape;553;p8" title="Decorative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21155" y="98345"/>
            <a:ext cx="3523423" cy="320618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554" name="Google Shape;554;p8" title="Decorative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971836" y="3358587"/>
            <a:ext cx="3523423" cy="320618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559" name="Google Shape;559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9093" y="3199112"/>
            <a:ext cx="4251635" cy="118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39093" y="4372866"/>
            <a:ext cx="4251635" cy="119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193A5066-966F-4BA8-B8AA-88ECEF6BD5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8185" y="-6315"/>
            <a:ext cx="4239165" cy="1498332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D9ACAAC7-8B79-45AA-B60B-3C34F0081D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9093" y="1197362"/>
            <a:ext cx="4472434" cy="103314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7DCEF85-5FD8-4702-B964-4E735EFFE2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9093" y="2228662"/>
            <a:ext cx="4251635" cy="916394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9232DC49-CB68-4E4E-A8F2-E59C305D5CC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9093" y="5571241"/>
            <a:ext cx="4251635" cy="123431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11"/>
          <p:cNvSpPr txBox="1">
            <a:spLocks noGrp="1"/>
          </p:cNvSpPr>
          <p:nvPr>
            <p:ph type="title"/>
          </p:nvPr>
        </p:nvSpPr>
        <p:spPr>
          <a:xfrm>
            <a:off x="2838450" y="287338"/>
            <a:ext cx="6319838" cy="1098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orbel"/>
              <a:buNone/>
            </a:pPr>
            <a:r>
              <a:rPr lang="zh-TW" altLang="en-US" sz="5400" dirty="0"/>
              <a:t>生產製造流程</a:t>
            </a:r>
            <a:endParaRPr sz="5400" b="1" dirty="0"/>
          </a:p>
        </p:txBody>
      </p:sp>
      <p:sp>
        <p:nvSpPr>
          <p:cNvPr id="582" name="Google Shape;582;p11"/>
          <p:cNvSpPr/>
          <p:nvPr/>
        </p:nvSpPr>
        <p:spPr>
          <a:xfrm>
            <a:off x="8093075" y="3870325"/>
            <a:ext cx="509588" cy="139700"/>
          </a:xfrm>
          <a:prstGeom prst="leftArrow">
            <a:avLst>
              <a:gd name="adj1" fmla="val 50000"/>
              <a:gd name="adj2" fmla="val 49734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3" name="Google Shape;583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3890" y="836612"/>
            <a:ext cx="11283884" cy="5328517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Google Shape;584;p11"/>
          <p:cNvSpPr/>
          <p:nvPr/>
        </p:nvSpPr>
        <p:spPr>
          <a:xfrm>
            <a:off x="4029075" y="5178426"/>
            <a:ext cx="3259138" cy="239713"/>
          </a:xfrm>
          <a:prstGeom prst="rightArrow">
            <a:avLst>
              <a:gd name="adj1" fmla="val 50000"/>
              <a:gd name="adj2" fmla="val 50041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11"/>
          <p:cNvSpPr/>
          <p:nvPr/>
        </p:nvSpPr>
        <p:spPr>
          <a:xfrm>
            <a:off x="4249739" y="5092701"/>
            <a:ext cx="3132137" cy="379413"/>
          </a:xfrm>
          <a:custGeom>
            <a:avLst/>
            <a:gdLst/>
            <a:ahLst/>
            <a:cxnLst/>
            <a:rect l="l" t="t" r="r" b="b"/>
            <a:pathLst>
              <a:path w="3856322" h="467527" extrusionOk="0">
                <a:moveTo>
                  <a:pt x="0" y="174633"/>
                </a:moveTo>
                <a:lnTo>
                  <a:pt x="3555182" y="155383"/>
                </a:lnTo>
                <a:cubicBezTo>
                  <a:pt x="3555182" y="93964"/>
                  <a:pt x="3545557" y="61419"/>
                  <a:pt x="3545557" y="0"/>
                </a:cubicBezTo>
                <a:lnTo>
                  <a:pt x="3856322" y="214514"/>
                </a:lnTo>
                <a:lnTo>
                  <a:pt x="3545557" y="467527"/>
                </a:lnTo>
                <a:lnTo>
                  <a:pt x="3545557" y="302520"/>
                </a:lnTo>
                <a:lnTo>
                  <a:pt x="0" y="302520"/>
                </a:lnTo>
                <a:lnTo>
                  <a:pt x="0" y="174633"/>
                </a:lnTo>
                <a:close/>
              </a:path>
            </a:pathLst>
          </a:custGeom>
          <a:solidFill>
            <a:srgbClr val="3366FF"/>
          </a:solidFill>
          <a:ln w="41275" cap="flat" cmpd="sng">
            <a:solidFill>
              <a:srgbClr val="0000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p41"/>
          <p:cNvSpPr/>
          <p:nvPr/>
        </p:nvSpPr>
        <p:spPr>
          <a:xfrm>
            <a:off x="2789700" y="55359"/>
            <a:ext cx="5487033" cy="1096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000" b="1" dirty="0">
                <a:solidFill>
                  <a:srgbClr val="0033CC"/>
                </a:solidFill>
                <a:latin typeface="Verdana"/>
                <a:ea typeface="Verdana"/>
                <a:sym typeface="Verdana"/>
              </a:rPr>
              <a:t>代表性無人載具產品及</a:t>
            </a:r>
            <a:endParaRPr lang="en-US" altLang="zh-TW" sz="4000" b="1" dirty="0">
              <a:solidFill>
                <a:srgbClr val="0033CC"/>
              </a:solidFill>
              <a:latin typeface="Verdana"/>
              <a:ea typeface="Verdana"/>
              <a:sym typeface="Verdan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000" b="1" dirty="0">
                <a:solidFill>
                  <a:srgbClr val="0033CC"/>
                </a:solidFill>
                <a:latin typeface="Verdana"/>
                <a:ea typeface="Verdana"/>
                <a:sym typeface="Verdana"/>
              </a:rPr>
              <a:t>獲獎榮譽</a:t>
            </a:r>
            <a:endParaRPr sz="4000" dirty="0"/>
          </a:p>
        </p:txBody>
      </p:sp>
      <p:pic>
        <p:nvPicPr>
          <p:cNvPr id="963" name="Google Shape;963;p41" descr="2016 Taiwan Excellence"/>
          <p:cNvPicPr preferRelativeResize="0"/>
          <p:nvPr/>
        </p:nvPicPr>
        <p:blipFill rotWithShape="1">
          <a:blip r:embed="rId3">
            <a:alphaModFix/>
          </a:blip>
          <a:srcRect t="4657" b="20288"/>
          <a:stretch/>
        </p:blipFill>
        <p:spPr>
          <a:xfrm>
            <a:off x="204352" y="82550"/>
            <a:ext cx="1125537" cy="1360488"/>
          </a:xfrm>
          <a:prstGeom prst="rect">
            <a:avLst/>
          </a:prstGeom>
          <a:noFill/>
          <a:ln>
            <a:noFill/>
          </a:ln>
        </p:spPr>
      </p:pic>
      <p:sp>
        <p:nvSpPr>
          <p:cNvPr id="964" name="Google Shape;964;p41"/>
          <p:cNvSpPr txBox="1"/>
          <p:nvPr/>
        </p:nvSpPr>
        <p:spPr>
          <a:xfrm>
            <a:off x="137515" y="1631375"/>
            <a:ext cx="428367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Noto Sans Symbols"/>
              <a:buChar char="⮚"/>
            </a:pP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DFKai-SB"/>
                <a:cs typeface="Calibri" panose="020F0502020204030204" pitchFamily="34" charset="0"/>
                <a:sym typeface="DFKai-SB"/>
              </a:rPr>
              <a:t>歷年榮獲38次台灣精品獎</a:t>
            </a:r>
            <a:endParaRPr sz="2400" b="1" dirty="0">
              <a:solidFill>
                <a:srgbClr val="FF0000"/>
              </a:solidFill>
              <a:latin typeface="Calibri" panose="020F0502020204030204" pitchFamily="34" charset="0"/>
              <a:ea typeface="DFKai-SB"/>
              <a:cs typeface="Calibri" panose="020F0502020204030204" pitchFamily="34" charset="0"/>
              <a:sym typeface="DFKai-SB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Noto Sans Symbols"/>
              <a:buChar char="⮚"/>
            </a:pP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DFKai-SB"/>
                <a:cs typeface="Calibri" panose="020F0502020204030204" pitchFamily="34" charset="0"/>
                <a:sym typeface="DFKai-SB"/>
              </a:rPr>
              <a:t>5次金質獎與5次銀質獎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65" name="Google Shape;965;p41" descr="rat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648" y="4786283"/>
            <a:ext cx="1427163" cy="62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6" name="Google Shape;966;p41" descr="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66598" y="5290146"/>
            <a:ext cx="754063" cy="3730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67" name="Google Shape;967;p41"/>
          <p:cNvGrpSpPr/>
          <p:nvPr/>
        </p:nvGrpSpPr>
        <p:grpSpPr>
          <a:xfrm>
            <a:off x="96354" y="3165476"/>
            <a:ext cx="8774596" cy="3028126"/>
            <a:chOff x="-2502230" y="4531340"/>
            <a:chExt cx="8773407" cy="3029372"/>
          </a:xfrm>
        </p:grpSpPr>
        <p:sp>
          <p:nvSpPr>
            <p:cNvPr id="968" name="Google Shape;968;p41"/>
            <p:cNvSpPr/>
            <p:nvPr/>
          </p:nvSpPr>
          <p:spPr>
            <a:xfrm>
              <a:off x="722029" y="4531340"/>
              <a:ext cx="5549148" cy="5272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41"/>
            <p:cNvSpPr/>
            <p:nvPr/>
          </p:nvSpPr>
          <p:spPr>
            <a:xfrm>
              <a:off x="-2502230" y="7033445"/>
              <a:ext cx="3283954" cy="5272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225" tIns="142225" rIns="142225" bIns="142225" anchor="b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rgbClr val="3333FF"/>
                  </a:solidFill>
                  <a:latin typeface="Arial"/>
                  <a:ea typeface="Arial"/>
                  <a:cs typeface="Arial"/>
                  <a:sym typeface="Arial"/>
                </a:rPr>
                <a:t>1999年30級競賽直升機金質獎</a:t>
              </a:r>
              <a:endParaRPr/>
            </a:p>
          </p:txBody>
        </p:sp>
      </p:grpSp>
      <p:sp>
        <p:nvSpPr>
          <p:cNvPr id="970" name="Google Shape;970;p41"/>
          <p:cNvSpPr/>
          <p:nvPr/>
        </p:nvSpPr>
        <p:spPr>
          <a:xfrm>
            <a:off x="1053618" y="4785197"/>
            <a:ext cx="3943350" cy="52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225" tIns="142225" rIns="142225" bIns="142225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3333FF"/>
                </a:solidFill>
                <a:latin typeface="Arial"/>
                <a:ea typeface="Arial"/>
                <a:cs typeface="Arial"/>
                <a:sym typeface="Arial"/>
              </a:rPr>
              <a:t>2001年60級競賽直升機金質獎</a:t>
            </a:r>
            <a:endParaRPr/>
          </a:p>
        </p:txBody>
      </p:sp>
      <p:pic>
        <p:nvPicPr>
          <p:cNvPr id="971" name="Google Shape;971;p41" descr="6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74762" y="4091233"/>
            <a:ext cx="1349375" cy="706438"/>
          </a:xfrm>
          <a:prstGeom prst="rect">
            <a:avLst/>
          </a:prstGeom>
          <a:noFill/>
          <a:ln>
            <a:noFill/>
          </a:ln>
        </p:spPr>
      </p:pic>
      <p:sp>
        <p:nvSpPr>
          <p:cNvPr id="972" name="Google Shape;972;p41"/>
          <p:cNvSpPr/>
          <p:nvPr/>
        </p:nvSpPr>
        <p:spPr>
          <a:xfrm>
            <a:off x="6318900" y="5265082"/>
            <a:ext cx="2661068" cy="528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225" tIns="142225" rIns="142225" bIns="142225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3333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2010年海神號潛艇金質獎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73" name="Google Shape;973;p41" descr="2008123608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428544" y="4566180"/>
            <a:ext cx="1138891" cy="672901"/>
          </a:xfrm>
          <a:prstGeom prst="rect">
            <a:avLst/>
          </a:prstGeom>
          <a:noFill/>
          <a:ln>
            <a:noFill/>
          </a:ln>
        </p:spPr>
      </p:pic>
      <p:sp>
        <p:nvSpPr>
          <p:cNvPr id="974" name="Google Shape;974;p41"/>
          <p:cNvSpPr/>
          <p:nvPr/>
        </p:nvSpPr>
        <p:spPr>
          <a:xfrm>
            <a:off x="7697116" y="4754456"/>
            <a:ext cx="2636958" cy="52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225" tIns="142225" rIns="142225" bIns="142225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3333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2016年海狼號潛艇銀質獎</a:t>
            </a:r>
            <a:endParaRPr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75" name="Google Shape;975;p4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648547" y="3932591"/>
            <a:ext cx="1098893" cy="753728"/>
          </a:xfrm>
          <a:prstGeom prst="rect">
            <a:avLst/>
          </a:prstGeom>
          <a:noFill/>
          <a:ln>
            <a:noFill/>
          </a:ln>
        </p:spPr>
      </p:pic>
      <p:sp>
        <p:nvSpPr>
          <p:cNvPr id="976" name="Google Shape;976;p41"/>
          <p:cNvSpPr/>
          <p:nvPr/>
        </p:nvSpPr>
        <p:spPr>
          <a:xfrm>
            <a:off x="2928247" y="4100559"/>
            <a:ext cx="2876550" cy="52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225" tIns="142225" rIns="142225" bIns="142225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3333FF"/>
                </a:solidFill>
                <a:latin typeface="Arial"/>
                <a:ea typeface="Arial"/>
                <a:cs typeface="Arial"/>
                <a:sym typeface="Arial"/>
              </a:rPr>
              <a:t>2017年農業無人機精品獎</a:t>
            </a:r>
            <a:endParaRPr/>
          </a:p>
        </p:txBody>
      </p:sp>
      <p:pic>
        <p:nvPicPr>
          <p:cNvPr id="977" name="Google Shape;977;p41" descr="CX-180(廣告用3D)2016082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965387" y="3290889"/>
            <a:ext cx="1255712" cy="876300"/>
          </a:xfrm>
          <a:prstGeom prst="rect">
            <a:avLst/>
          </a:prstGeom>
          <a:noFill/>
          <a:ln>
            <a:noFill/>
          </a:ln>
        </p:spPr>
      </p:pic>
      <p:sp>
        <p:nvSpPr>
          <p:cNvPr id="978" name="Google Shape;978;p41"/>
          <p:cNvSpPr/>
          <p:nvPr/>
        </p:nvSpPr>
        <p:spPr>
          <a:xfrm>
            <a:off x="4390328" y="3666708"/>
            <a:ext cx="2700337" cy="52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225" tIns="142225" rIns="142225" bIns="142225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3333FF"/>
                </a:solidFill>
                <a:latin typeface="Arial"/>
                <a:ea typeface="Arial"/>
                <a:cs typeface="Arial"/>
                <a:sym typeface="Arial"/>
              </a:rPr>
              <a:t>2018年空中熱影像雷達偵測搜救無人機銀質獎</a:t>
            </a:r>
            <a:endParaRPr/>
          </a:p>
        </p:txBody>
      </p:sp>
      <p:pic>
        <p:nvPicPr>
          <p:cNvPr id="979" name="Google Shape;979;p4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540973" y="2677323"/>
            <a:ext cx="1246187" cy="830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80" name="Google Shape;980;p41" descr="86四衝程引擎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395668" y="5529400"/>
            <a:ext cx="828675" cy="68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1" name="Google Shape;981;p41" descr="85 二衝程系列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380753" y="6078651"/>
            <a:ext cx="865188" cy="636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982" name="Google Shape;982;p4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828552" y="3116701"/>
            <a:ext cx="1096765" cy="1046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83" name="Google Shape;983;p4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016137" y="2072149"/>
            <a:ext cx="1063625" cy="739775"/>
          </a:xfrm>
          <a:prstGeom prst="rect">
            <a:avLst/>
          </a:prstGeom>
          <a:noFill/>
          <a:ln>
            <a:noFill/>
          </a:ln>
        </p:spPr>
      </p:pic>
      <p:sp>
        <p:nvSpPr>
          <p:cNvPr id="984" name="Google Shape;984;p41"/>
          <p:cNvSpPr/>
          <p:nvPr/>
        </p:nvSpPr>
        <p:spPr>
          <a:xfrm>
            <a:off x="5858628" y="3007232"/>
            <a:ext cx="2350969" cy="614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225" tIns="142225" rIns="142225" bIns="142225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3333FF"/>
                </a:solidFill>
                <a:latin typeface="Arial"/>
                <a:ea typeface="Arial"/>
                <a:cs typeface="Arial"/>
                <a:sym typeface="Arial"/>
              </a:rPr>
              <a:t>2019年空中基地台</a:t>
            </a:r>
            <a:endParaRPr sz="1600" b="1">
              <a:solidFill>
                <a:srgbClr val="3333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3333FF"/>
                </a:solidFill>
                <a:latin typeface="Arial"/>
                <a:ea typeface="Arial"/>
                <a:cs typeface="Arial"/>
                <a:sym typeface="Arial"/>
              </a:rPr>
              <a:t>無人機精品獎</a:t>
            </a:r>
            <a:endParaRPr/>
          </a:p>
        </p:txBody>
      </p:sp>
      <p:sp>
        <p:nvSpPr>
          <p:cNvPr id="985" name="Google Shape;985;p41"/>
          <p:cNvSpPr/>
          <p:nvPr/>
        </p:nvSpPr>
        <p:spPr>
          <a:xfrm>
            <a:off x="8761936" y="4365610"/>
            <a:ext cx="2790825" cy="52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225" tIns="142225" rIns="142225" bIns="142225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3333FF"/>
                </a:solidFill>
                <a:latin typeface="細明體-ExtB" panose="02020500000000000000" pitchFamily="18" charset="-120"/>
                <a:ea typeface="細明體-ExtB" panose="02020500000000000000" pitchFamily="18" charset="-120"/>
                <a:cs typeface="DFKai-SB"/>
                <a:sym typeface="DFKai-SB"/>
              </a:rPr>
              <a:t>2019年海龍號加長型水下探勘六軸無人潛水艇金質獎</a:t>
            </a:r>
            <a:endParaRPr dirty="0">
              <a:latin typeface="細明體-ExtB" panose="02020500000000000000" pitchFamily="18" charset="-120"/>
              <a:ea typeface="細明體-ExtB" panose="02020500000000000000" pitchFamily="18" charset="-120"/>
            </a:endParaRPr>
          </a:p>
        </p:txBody>
      </p:sp>
      <p:pic>
        <p:nvPicPr>
          <p:cNvPr id="986" name="Google Shape;986;p41" descr="Seadragon海龍號聲納掃描八軸水下機器人-大圖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533164" y="2272122"/>
            <a:ext cx="1306119" cy="975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87" name="Google Shape;987;p41" descr="台灣精品獎參賽新塗裝_800x600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7304421" y="1090132"/>
            <a:ext cx="1222375" cy="105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8" name="Google Shape;988;p41" descr="Phoenix Isometric_800x600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8524216" y="885171"/>
            <a:ext cx="1551648" cy="673714"/>
          </a:xfrm>
          <a:prstGeom prst="rect">
            <a:avLst/>
          </a:prstGeom>
          <a:noFill/>
          <a:ln>
            <a:noFill/>
          </a:ln>
        </p:spPr>
      </p:pic>
      <p:sp>
        <p:nvSpPr>
          <p:cNvPr id="989" name="Google Shape;989;p41"/>
          <p:cNvSpPr/>
          <p:nvPr/>
        </p:nvSpPr>
        <p:spPr>
          <a:xfrm>
            <a:off x="7244150" y="2235136"/>
            <a:ext cx="2076450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3333FF"/>
                </a:solidFill>
                <a:latin typeface="Arial"/>
                <a:ea typeface="Arial"/>
                <a:cs typeface="Arial"/>
                <a:sym typeface="Arial"/>
              </a:rPr>
              <a:t>2020緊急空中基地台</a:t>
            </a:r>
            <a:endParaRPr sz="1600" b="1">
              <a:solidFill>
                <a:srgbClr val="3333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3333FF"/>
                </a:solidFill>
                <a:latin typeface="Arial"/>
                <a:ea typeface="Arial"/>
                <a:cs typeface="Arial"/>
                <a:sym typeface="Arial"/>
              </a:rPr>
              <a:t>系統精品獎</a:t>
            </a:r>
            <a:endParaRPr sz="1600" b="1">
              <a:solidFill>
                <a:srgbClr val="3333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0" name="Google Shape;990;p41"/>
          <p:cNvSpPr/>
          <p:nvPr/>
        </p:nvSpPr>
        <p:spPr>
          <a:xfrm>
            <a:off x="8628063" y="1611709"/>
            <a:ext cx="187102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3333FF"/>
                </a:solidFill>
                <a:latin typeface="Arial"/>
                <a:ea typeface="Arial"/>
                <a:cs typeface="Arial"/>
                <a:sym typeface="Arial"/>
              </a:rPr>
              <a:t>2020長滯空氫燃料</a:t>
            </a:r>
            <a:endParaRPr sz="1600" b="1">
              <a:solidFill>
                <a:srgbClr val="3333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3333FF"/>
                </a:solidFill>
                <a:latin typeface="Arial"/>
                <a:ea typeface="Arial"/>
                <a:cs typeface="Arial"/>
                <a:sym typeface="Arial"/>
              </a:rPr>
              <a:t>電動無人機精品獎</a:t>
            </a:r>
            <a:endParaRPr sz="1600" b="1">
              <a:solidFill>
                <a:srgbClr val="3333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1" name="Google Shape;991;p41"/>
          <p:cNvSpPr/>
          <p:nvPr/>
        </p:nvSpPr>
        <p:spPr>
          <a:xfrm>
            <a:off x="9945092" y="3572283"/>
            <a:ext cx="223651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3333FF"/>
                </a:solidFill>
                <a:latin typeface="DFKai-SB"/>
                <a:ea typeface="DFKai-SB"/>
                <a:cs typeface="DFKai-SB"/>
                <a:sym typeface="DFKai-SB"/>
              </a:rPr>
              <a:t>2020</a:t>
            </a:r>
            <a:r>
              <a:rPr lang="en-US" sz="1600" b="1" dirty="0">
                <a:solidFill>
                  <a:srgbClr val="3333FF"/>
                </a:solidFill>
                <a:latin typeface="Calibri"/>
                <a:ea typeface="Calibri"/>
                <a:cs typeface="Calibri"/>
                <a:sym typeface="Calibri"/>
              </a:rPr>
              <a:t>海龍號聲納掃描</a:t>
            </a:r>
            <a:endParaRPr sz="1600" b="1" dirty="0">
              <a:solidFill>
                <a:srgbClr val="3333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err="1">
                <a:solidFill>
                  <a:srgbClr val="3333FF"/>
                </a:solidFill>
                <a:latin typeface="Calibri"/>
                <a:ea typeface="Calibri"/>
                <a:cs typeface="Calibri"/>
                <a:sym typeface="Calibri"/>
              </a:rPr>
              <a:t>八軸水下機器人銀質獎</a:t>
            </a:r>
            <a:endParaRPr sz="1600" b="1" dirty="0">
              <a:solidFill>
                <a:srgbClr val="3333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2" name="Google Shape;992;p41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0016768" y="88453"/>
            <a:ext cx="1238250" cy="684213"/>
          </a:xfrm>
          <a:prstGeom prst="rect">
            <a:avLst/>
          </a:prstGeom>
          <a:noFill/>
          <a:ln>
            <a:noFill/>
          </a:ln>
        </p:spPr>
      </p:pic>
      <p:sp>
        <p:nvSpPr>
          <p:cNvPr id="993" name="Google Shape;993;p41"/>
          <p:cNvSpPr/>
          <p:nvPr/>
        </p:nvSpPr>
        <p:spPr>
          <a:xfrm>
            <a:off x="10087874" y="769548"/>
            <a:ext cx="1826141" cy="892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3333FF"/>
                </a:solidFill>
                <a:latin typeface="Arial"/>
                <a:ea typeface="Arial"/>
                <a:cs typeface="Arial"/>
                <a:sym typeface="Arial"/>
              </a:rPr>
              <a:t>2021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3333FF"/>
                </a:solidFill>
                <a:latin typeface="Arial"/>
                <a:ea typeface="Arial"/>
                <a:cs typeface="Arial"/>
                <a:sym typeface="Arial"/>
              </a:rPr>
              <a:t>緊急醫療物資運輸</a:t>
            </a:r>
            <a:endParaRPr sz="1600" b="1">
              <a:solidFill>
                <a:srgbClr val="3333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3333FF"/>
                </a:solidFill>
                <a:latin typeface="Arial"/>
                <a:ea typeface="Arial"/>
                <a:cs typeface="Arial"/>
                <a:sym typeface="Arial"/>
              </a:rPr>
              <a:t>無人直升機</a:t>
            </a:r>
            <a:endParaRPr sz="1600" b="1">
              <a:solidFill>
                <a:srgbClr val="3333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94" name="Google Shape;994;p41"/>
          <p:cNvCxnSpPr/>
          <p:nvPr/>
        </p:nvCxnSpPr>
        <p:spPr>
          <a:xfrm>
            <a:off x="233715" y="5568674"/>
            <a:ext cx="1418867" cy="0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95" name="Google Shape;995;p41"/>
          <p:cNvCxnSpPr/>
          <p:nvPr/>
        </p:nvCxnSpPr>
        <p:spPr>
          <a:xfrm rot="10800000">
            <a:off x="1636276" y="4878295"/>
            <a:ext cx="0" cy="704574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96" name="Google Shape;996;p41"/>
          <p:cNvCxnSpPr/>
          <p:nvPr/>
        </p:nvCxnSpPr>
        <p:spPr>
          <a:xfrm>
            <a:off x="1598323" y="4878295"/>
            <a:ext cx="1418867" cy="0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97" name="Google Shape;997;p41"/>
          <p:cNvCxnSpPr/>
          <p:nvPr/>
        </p:nvCxnSpPr>
        <p:spPr>
          <a:xfrm rot="10800000">
            <a:off x="3017190" y="4173721"/>
            <a:ext cx="0" cy="741973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98" name="Google Shape;998;p41"/>
          <p:cNvCxnSpPr/>
          <p:nvPr/>
        </p:nvCxnSpPr>
        <p:spPr>
          <a:xfrm>
            <a:off x="3017190" y="4206252"/>
            <a:ext cx="1418867" cy="0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99" name="Google Shape;999;p41"/>
          <p:cNvCxnSpPr/>
          <p:nvPr/>
        </p:nvCxnSpPr>
        <p:spPr>
          <a:xfrm rot="10800000">
            <a:off x="4410502" y="3510284"/>
            <a:ext cx="0" cy="704574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00" name="Google Shape;1000;p41"/>
          <p:cNvCxnSpPr/>
          <p:nvPr/>
        </p:nvCxnSpPr>
        <p:spPr>
          <a:xfrm>
            <a:off x="4410502" y="3537782"/>
            <a:ext cx="1418867" cy="0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01" name="Google Shape;1001;p41"/>
          <p:cNvCxnSpPr/>
          <p:nvPr/>
        </p:nvCxnSpPr>
        <p:spPr>
          <a:xfrm rot="10800000">
            <a:off x="5829369" y="2875101"/>
            <a:ext cx="0" cy="704574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02" name="Google Shape;1002;p41"/>
          <p:cNvCxnSpPr/>
          <p:nvPr/>
        </p:nvCxnSpPr>
        <p:spPr>
          <a:xfrm>
            <a:off x="5800110" y="2875101"/>
            <a:ext cx="1418867" cy="0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03" name="Google Shape;1003;p41"/>
          <p:cNvCxnSpPr/>
          <p:nvPr/>
        </p:nvCxnSpPr>
        <p:spPr>
          <a:xfrm rot="10800000">
            <a:off x="7218977" y="2216150"/>
            <a:ext cx="0" cy="704574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04" name="Google Shape;1004;p41"/>
          <p:cNvCxnSpPr/>
          <p:nvPr/>
        </p:nvCxnSpPr>
        <p:spPr>
          <a:xfrm>
            <a:off x="7179034" y="2216150"/>
            <a:ext cx="1418867" cy="0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05" name="Google Shape;1005;p41"/>
          <p:cNvCxnSpPr/>
          <p:nvPr/>
        </p:nvCxnSpPr>
        <p:spPr>
          <a:xfrm rot="10800000">
            <a:off x="8597901" y="1511576"/>
            <a:ext cx="0" cy="704574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06" name="Google Shape;1006;p41"/>
          <p:cNvCxnSpPr/>
          <p:nvPr/>
        </p:nvCxnSpPr>
        <p:spPr>
          <a:xfrm>
            <a:off x="8597901" y="1511576"/>
            <a:ext cx="1418867" cy="0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07" name="Google Shape;1007;p41"/>
          <p:cNvCxnSpPr/>
          <p:nvPr/>
        </p:nvCxnSpPr>
        <p:spPr>
          <a:xfrm rot="10800000">
            <a:off x="10016768" y="807002"/>
            <a:ext cx="0" cy="704574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08" name="Google Shape;1008;p41"/>
          <p:cNvCxnSpPr/>
          <p:nvPr/>
        </p:nvCxnSpPr>
        <p:spPr>
          <a:xfrm>
            <a:off x="10016768" y="806450"/>
            <a:ext cx="1551650" cy="0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009" name="Google Shape;1009;p41"/>
          <p:cNvCxnSpPr/>
          <p:nvPr/>
        </p:nvCxnSpPr>
        <p:spPr>
          <a:xfrm rot="10800000" flipH="1">
            <a:off x="2170395" y="1379570"/>
            <a:ext cx="9787890" cy="5205896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010" name="Google Shape;1010;p41"/>
          <p:cNvSpPr txBox="1"/>
          <p:nvPr/>
        </p:nvSpPr>
        <p:spPr>
          <a:xfrm>
            <a:off x="11581276" y="6400800"/>
            <a:ext cx="30008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1800" b="1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11" name="Google Shape;1011;p41"/>
          <p:cNvCxnSpPr/>
          <p:nvPr/>
        </p:nvCxnSpPr>
        <p:spPr>
          <a:xfrm>
            <a:off x="3122106" y="6761525"/>
            <a:ext cx="1299080" cy="0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12" name="Google Shape;1012;p41"/>
          <p:cNvCxnSpPr/>
          <p:nvPr/>
        </p:nvCxnSpPr>
        <p:spPr>
          <a:xfrm rot="10800000">
            <a:off x="4390328" y="6224095"/>
            <a:ext cx="0" cy="537430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13" name="Google Shape;1013;p41"/>
          <p:cNvCxnSpPr/>
          <p:nvPr/>
        </p:nvCxnSpPr>
        <p:spPr>
          <a:xfrm rot="10800000" flipH="1">
            <a:off x="4364876" y="6232186"/>
            <a:ext cx="987300" cy="6104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14" name="Google Shape;1014;p41"/>
          <p:cNvCxnSpPr/>
          <p:nvPr/>
        </p:nvCxnSpPr>
        <p:spPr>
          <a:xfrm rot="10800000" flipH="1">
            <a:off x="5342814" y="5763682"/>
            <a:ext cx="6732" cy="480860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15" name="Google Shape;1015;p41"/>
          <p:cNvCxnSpPr/>
          <p:nvPr/>
        </p:nvCxnSpPr>
        <p:spPr>
          <a:xfrm>
            <a:off x="5342814" y="5763237"/>
            <a:ext cx="937006" cy="0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16" name="Google Shape;1016;p41"/>
          <p:cNvCxnSpPr/>
          <p:nvPr/>
        </p:nvCxnSpPr>
        <p:spPr>
          <a:xfrm rot="10800000">
            <a:off x="6279820" y="5342999"/>
            <a:ext cx="0" cy="451350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17" name="Google Shape;1017;p41"/>
          <p:cNvCxnSpPr/>
          <p:nvPr/>
        </p:nvCxnSpPr>
        <p:spPr>
          <a:xfrm>
            <a:off x="6279820" y="5334471"/>
            <a:ext cx="1460830" cy="1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18" name="Google Shape;1018;p41"/>
          <p:cNvCxnSpPr/>
          <p:nvPr/>
        </p:nvCxnSpPr>
        <p:spPr>
          <a:xfrm rot="10800000">
            <a:off x="7740650" y="4770683"/>
            <a:ext cx="0" cy="586154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19" name="Google Shape;1019;p41"/>
          <p:cNvCxnSpPr/>
          <p:nvPr/>
        </p:nvCxnSpPr>
        <p:spPr>
          <a:xfrm>
            <a:off x="7736142" y="4797671"/>
            <a:ext cx="1042623" cy="9750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20" name="Google Shape;1020;p41"/>
          <p:cNvCxnSpPr/>
          <p:nvPr/>
        </p:nvCxnSpPr>
        <p:spPr>
          <a:xfrm rot="10800000">
            <a:off x="8778765" y="4248853"/>
            <a:ext cx="0" cy="537430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21" name="Google Shape;1021;p41"/>
          <p:cNvCxnSpPr/>
          <p:nvPr/>
        </p:nvCxnSpPr>
        <p:spPr>
          <a:xfrm>
            <a:off x="8748546" y="4229956"/>
            <a:ext cx="1196546" cy="0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22" name="Google Shape;1022;p41"/>
          <p:cNvCxnSpPr/>
          <p:nvPr/>
        </p:nvCxnSpPr>
        <p:spPr>
          <a:xfrm rot="10800000">
            <a:off x="9943992" y="3306208"/>
            <a:ext cx="0" cy="900044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23" name="Google Shape;1023;p41"/>
          <p:cNvCxnSpPr/>
          <p:nvPr/>
        </p:nvCxnSpPr>
        <p:spPr>
          <a:xfrm>
            <a:off x="9920475" y="3306208"/>
            <a:ext cx="1918808" cy="8205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Google Shape;1028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22253" y="123200"/>
            <a:ext cx="4919561" cy="2335579"/>
          </a:xfrm>
          <a:prstGeom prst="rect">
            <a:avLst/>
          </a:prstGeom>
          <a:noFill/>
          <a:ln>
            <a:noFill/>
          </a:ln>
        </p:spPr>
      </p:pic>
      <p:sp>
        <p:nvSpPr>
          <p:cNvPr id="1029" name="Google Shape;1029;p42"/>
          <p:cNvSpPr/>
          <p:nvPr/>
        </p:nvSpPr>
        <p:spPr>
          <a:xfrm rot="6820023" flipH="1">
            <a:off x="6642832" y="3173812"/>
            <a:ext cx="5587537" cy="318084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120000"/>
                </a:moveTo>
                <a:quadBezTo>
                  <a:pt x="20000" y="40000"/>
                  <a:pt x="102922" y="15000"/>
                </a:quadBezTo>
                <a:lnTo>
                  <a:pt x="101960" y="0"/>
                </a:lnTo>
                <a:lnTo>
                  <a:pt x="120000" y="24000"/>
                </a:lnTo>
                <a:lnTo>
                  <a:pt x="105808" y="60000"/>
                </a:lnTo>
                <a:lnTo>
                  <a:pt x="104846" y="45000"/>
                </a:lnTo>
                <a:quadBezTo>
                  <a:pt x="30000" y="55000"/>
                  <a:pt x="0" y="120000"/>
                </a:quad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0" name="Google Shape;1030;p42"/>
          <p:cNvSpPr txBox="1"/>
          <p:nvPr/>
        </p:nvSpPr>
        <p:spPr>
          <a:xfrm>
            <a:off x="234472" y="4886134"/>
            <a:ext cx="1492250" cy="439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725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solidFill>
                  <a:srgbClr val="0033CC"/>
                </a:solidFill>
                <a:latin typeface="+mn-ea"/>
                <a:ea typeface="+mn-ea"/>
                <a:cs typeface="DFKai-SB"/>
                <a:sym typeface="DFKai-SB"/>
              </a:rPr>
              <a:t>消費級</a:t>
            </a:r>
            <a:endParaRPr dirty="0">
              <a:latin typeface="+mn-ea"/>
              <a:ea typeface="+mn-ea"/>
            </a:endParaRPr>
          </a:p>
        </p:txBody>
      </p:sp>
      <p:pic>
        <p:nvPicPr>
          <p:cNvPr id="1031" name="Google Shape;1031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17048" y="2535064"/>
            <a:ext cx="1864985" cy="1480147"/>
          </a:xfrm>
          <a:prstGeom prst="rect">
            <a:avLst/>
          </a:prstGeom>
          <a:noFill/>
          <a:ln>
            <a:noFill/>
          </a:ln>
        </p:spPr>
      </p:pic>
      <p:sp>
        <p:nvSpPr>
          <p:cNvPr id="1032" name="Google Shape;1032;p42"/>
          <p:cNvSpPr/>
          <p:nvPr/>
        </p:nvSpPr>
        <p:spPr>
          <a:xfrm>
            <a:off x="5584546" y="4437781"/>
            <a:ext cx="1405813" cy="412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33" name="Google Shape;1033;p42" descr="http://img.ttrobotix.com/imgmenu/gpf14g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5243" y="5325872"/>
            <a:ext cx="1031474" cy="687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4" name="Google Shape;1034;p42" descr="http://img.ttrobotix.com/imgmenu/xk12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02932" y="5373465"/>
            <a:ext cx="1054249" cy="667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5" name="Google Shape;1035;p42" descr="http://img.ttrobotix.com/imgmenu/Seawolf_W1226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98422" y="5442452"/>
            <a:ext cx="920451" cy="595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6" name="Google Shape;1036;p42" descr="http://img.ttrobotix.com/imgmenu/ASPACE_pdp0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233626" y="5373939"/>
            <a:ext cx="877750" cy="666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7" name="Google Shape;1037;p42" descr="E70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554961" y="5530702"/>
            <a:ext cx="1528708" cy="419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8" name="Google Shape;1038;p42" descr="https://www.teamassociated.com/pictures/cars_and_trucks/Nomad/RTR/nomad-both_md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613578" y="5477189"/>
            <a:ext cx="1237390" cy="59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9" name="Google Shape;1039;p4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76343" y="2975540"/>
            <a:ext cx="1020762" cy="839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0" name="Google Shape;1040;p42" descr="Seadragon海龍號聲納掃描八軸水下機器人-大圖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110422" y="3226050"/>
            <a:ext cx="835025" cy="623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1" name="Google Shape;1041;p42" descr="Phoenix Isometric_800x600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726722" y="3099352"/>
            <a:ext cx="1638300" cy="712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2" name="Google Shape;1042;p4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5955215" y="2726496"/>
            <a:ext cx="1690688" cy="1138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3" name="Google Shape;1043;p4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609909" y="3186398"/>
            <a:ext cx="1119187" cy="588963"/>
          </a:xfrm>
          <a:prstGeom prst="rect">
            <a:avLst/>
          </a:prstGeom>
          <a:noFill/>
          <a:ln>
            <a:noFill/>
          </a:ln>
        </p:spPr>
      </p:pic>
      <p:sp>
        <p:nvSpPr>
          <p:cNvPr id="1044" name="Google Shape;1044;p42"/>
          <p:cNvSpPr/>
          <p:nvPr/>
        </p:nvSpPr>
        <p:spPr>
          <a:xfrm>
            <a:off x="5458360" y="145888"/>
            <a:ext cx="1988660" cy="419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45" name="Google Shape;1045;p4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39149" y="0"/>
            <a:ext cx="3627782" cy="930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6" name="Google Shape;1046;p42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2843868" y="913327"/>
            <a:ext cx="4206959" cy="177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7" name="Google Shape;1047;p42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151544" y="922725"/>
            <a:ext cx="1638300" cy="982980"/>
          </a:xfrm>
          <a:prstGeom prst="rect">
            <a:avLst/>
          </a:prstGeom>
          <a:noFill/>
          <a:ln>
            <a:noFill/>
          </a:ln>
        </p:spPr>
      </p:pic>
      <p:sp>
        <p:nvSpPr>
          <p:cNvPr id="1048" name="Google Shape;1048;p42"/>
          <p:cNvSpPr txBox="1"/>
          <p:nvPr/>
        </p:nvSpPr>
        <p:spPr>
          <a:xfrm>
            <a:off x="4748806" y="407242"/>
            <a:ext cx="1786218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ts val="2400"/>
              <a:buFont typeface="DFKai-SB"/>
              <a:buNone/>
            </a:pPr>
            <a:r>
              <a:rPr lang="en-US" sz="2400" b="1" dirty="0" err="1">
                <a:solidFill>
                  <a:srgbClr val="0033CC"/>
                </a:solidFill>
                <a:latin typeface="+mn-ea"/>
                <a:ea typeface="+mn-ea"/>
                <a:cs typeface="DFKai-SB"/>
                <a:sym typeface="DFKai-SB"/>
              </a:rPr>
              <a:t>航太軍工級</a:t>
            </a:r>
            <a:endParaRPr dirty="0">
              <a:latin typeface="+mn-ea"/>
              <a:ea typeface="+mn-ea"/>
            </a:endParaRPr>
          </a:p>
        </p:txBody>
      </p:sp>
      <p:sp>
        <p:nvSpPr>
          <p:cNvPr id="1049" name="Google Shape;1049;p42"/>
          <p:cNvSpPr txBox="1"/>
          <p:nvPr/>
        </p:nvSpPr>
        <p:spPr>
          <a:xfrm>
            <a:off x="2877086" y="2745160"/>
            <a:ext cx="1227846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ts val="2400"/>
              <a:buFont typeface="DFKai-SB"/>
              <a:buNone/>
            </a:pPr>
            <a:r>
              <a:rPr lang="en-US" sz="2400" b="1" dirty="0" err="1">
                <a:solidFill>
                  <a:srgbClr val="0033CC"/>
                </a:solidFill>
                <a:latin typeface="+mn-ea"/>
                <a:ea typeface="+mn-ea"/>
                <a:cs typeface="DFKai-SB"/>
                <a:sym typeface="DFKai-SB"/>
              </a:rPr>
              <a:t>工業級</a:t>
            </a:r>
            <a:endParaRPr dirty="0">
              <a:latin typeface="+mn-ea"/>
              <a:ea typeface="+mn-ea"/>
            </a:endParaRPr>
          </a:p>
        </p:txBody>
      </p:sp>
      <p:sp>
        <p:nvSpPr>
          <p:cNvPr id="1050" name="Google Shape;1050;p42"/>
          <p:cNvSpPr/>
          <p:nvPr/>
        </p:nvSpPr>
        <p:spPr>
          <a:xfrm>
            <a:off x="7196840" y="4553985"/>
            <a:ext cx="4214180" cy="620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0033CC"/>
                </a:solidFill>
                <a:latin typeface="Verdana"/>
                <a:ea typeface="Verdana"/>
                <a:cs typeface="Verdana"/>
                <a:sym typeface="Verdana"/>
              </a:rPr>
              <a:t>UAV Roadmap</a:t>
            </a:r>
            <a:endParaRPr sz="3200" b="1">
              <a:solidFill>
                <a:srgbClr val="0033CC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51" name="Google Shape;1051;p42"/>
          <p:cNvSpPr txBox="1"/>
          <p:nvPr/>
        </p:nvSpPr>
        <p:spPr>
          <a:xfrm>
            <a:off x="11581276" y="6400800"/>
            <a:ext cx="30008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1800" b="1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6" name="Google Shape;1056;p43" title="Decorative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r="-1" b="-1"/>
          <a:stretch/>
        </p:blipFill>
        <p:spPr>
          <a:xfrm>
            <a:off x="20" y="10"/>
            <a:ext cx="3708380" cy="6853702"/>
          </a:xfrm>
          <a:prstGeom prst="rect">
            <a:avLst/>
          </a:prstGeom>
          <a:noFill/>
          <a:ln>
            <a:noFill/>
          </a:ln>
        </p:spPr>
      </p:pic>
      <p:sp>
        <p:nvSpPr>
          <p:cNvPr id="1057" name="Google Shape;1057;p43"/>
          <p:cNvSpPr txBox="1">
            <a:spLocks noGrp="1"/>
          </p:cNvSpPr>
          <p:nvPr>
            <p:ph type="title"/>
          </p:nvPr>
        </p:nvSpPr>
        <p:spPr>
          <a:xfrm>
            <a:off x="3812444" y="746446"/>
            <a:ext cx="4502940" cy="834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orbel"/>
              <a:buNone/>
            </a:pPr>
            <a:r>
              <a:rPr lang="en-US" dirty="0" err="1"/>
              <a:t>與中華電信合作項目</a:t>
            </a:r>
            <a:r>
              <a:rPr lang="en-US" dirty="0"/>
              <a:t> </a:t>
            </a:r>
            <a:endParaRPr dirty="0"/>
          </a:p>
        </p:txBody>
      </p:sp>
      <p:sp>
        <p:nvSpPr>
          <p:cNvPr id="1058" name="Google Shape;1058;p43"/>
          <p:cNvSpPr txBox="1">
            <a:spLocks noGrp="1"/>
          </p:cNvSpPr>
          <p:nvPr>
            <p:ph type="body" idx="1"/>
          </p:nvPr>
        </p:nvSpPr>
        <p:spPr>
          <a:xfrm>
            <a:off x="3958419" y="1861642"/>
            <a:ext cx="4502940" cy="683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sz="2800" b="0">
                <a:latin typeface="Microsoft YaHei"/>
                <a:ea typeface="Microsoft YaHei"/>
                <a:cs typeface="Microsoft YaHei"/>
                <a:sym typeface="Microsoft YaHei"/>
              </a:rPr>
              <a:t>無人載具與5G通信技術之創新應用領域進行合作包括:</a:t>
            </a:r>
            <a:endParaRPr sz="2800" b="0"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1059" name="Google Shape;1059;p43"/>
          <p:cNvSpPr txBox="1">
            <a:spLocks noGrp="1"/>
          </p:cNvSpPr>
          <p:nvPr>
            <p:ph type="body" idx="3"/>
          </p:nvPr>
        </p:nvSpPr>
        <p:spPr>
          <a:xfrm>
            <a:off x="3958419" y="2825922"/>
            <a:ext cx="4230679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sz="2400">
                <a:latin typeface="Microsoft YaHei"/>
                <a:ea typeface="Microsoft YaHei"/>
                <a:cs typeface="Microsoft YaHei"/>
                <a:sym typeface="Microsoft YaHei"/>
              </a:rPr>
              <a:t>無人載具基地台	</a:t>
            </a:r>
            <a:endParaRPr sz="2400"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sz="2400">
                <a:latin typeface="Microsoft YaHei"/>
                <a:ea typeface="Microsoft YaHei"/>
                <a:cs typeface="Microsoft YaHei"/>
                <a:sym typeface="Microsoft YaHei"/>
              </a:rPr>
              <a:t>醫療暨貨物運輸	</a:t>
            </a:r>
            <a:endParaRPr sz="2400"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sz="2400">
                <a:latin typeface="Microsoft YaHei"/>
                <a:ea typeface="Microsoft YaHei"/>
                <a:cs typeface="Microsoft YaHei"/>
                <a:sym typeface="Microsoft YaHei"/>
              </a:rPr>
              <a:t>安全救災防禦監控</a:t>
            </a:r>
            <a:endParaRPr sz="2400"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sz="2400">
                <a:latin typeface="Microsoft YaHei"/>
                <a:ea typeface="Microsoft YaHei"/>
                <a:cs typeface="Microsoft YaHei"/>
                <a:sym typeface="Microsoft YaHei"/>
              </a:rPr>
              <a:t>無人機隊巡檢</a:t>
            </a:r>
            <a:endParaRPr sz="2400"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sz="2400">
                <a:latin typeface="Microsoft YaHei"/>
                <a:ea typeface="Microsoft YaHei"/>
                <a:cs typeface="Microsoft YaHei"/>
                <a:sym typeface="Microsoft YaHei"/>
              </a:rPr>
              <a:t>無人機飛航管理(UTM)系統</a:t>
            </a:r>
            <a:endParaRPr sz="2400"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sz="2400">
                <a:latin typeface="Microsoft YaHei"/>
                <a:ea typeface="Microsoft YaHei"/>
                <a:cs typeface="Microsoft YaHei"/>
                <a:sym typeface="Microsoft YaHei"/>
              </a:rPr>
              <a:t>全自控非視線無人機	</a:t>
            </a:r>
            <a:endParaRPr sz="2400"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sz="2400">
                <a:latin typeface="Microsoft YaHei"/>
                <a:ea typeface="Microsoft YaHei"/>
                <a:cs typeface="Microsoft YaHei"/>
                <a:sym typeface="Microsoft YaHei"/>
              </a:rPr>
              <a:t>共同參與國內外相關展覽(航太展、電信展...等)拓展商機</a:t>
            </a:r>
            <a:endParaRPr sz="2400"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1060" name="Google Shape;1060;p43" title="Decorative"/>
          <p:cNvPicPr preferRelativeResize="0">
            <a:picLocks noGrp="1"/>
          </p:cNvPicPr>
          <p:nvPr>
            <p:ph type="pic" idx="4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8483600" y="4298"/>
            <a:ext cx="3708400" cy="6853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1" name="Google Shape;1061;p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83600" y="6674"/>
            <a:ext cx="3686159" cy="6853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2" name="Google Shape;1062;p4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2220" y="6673"/>
            <a:ext cx="3730618" cy="68470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Google Shape;1067;p44"/>
          <p:cNvSpPr txBox="1">
            <a:spLocks noGrp="1"/>
          </p:cNvSpPr>
          <p:nvPr>
            <p:ph type="sldNum" idx="12"/>
          </p:nvPr>
        </p:nvSpPr>
        <p:spPr>
          <a:xfrm>
            <a:off x="11392729" y="6403301"/>
            <a:ext cx="538162" cy="361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68" name="Google Shape;1068;p44"/>
          <p:cNvGrpSpPr/>
          <p:nvPr/>
        </p:nvGrpSpPr>
        <p:grpSpPr>
          <a:xfrm>
            <a:off x="1027289" y="567765"/>
            <a:ext cx="10137422" cy="5201461"/>
            <a:chOff x="1049867" y="484881"/>
            <a:chExt cx="10137422" cy="5201461"/>
          </a:xfrm>
        </p:grpSpPr>
        <p:sp>
          <p:nvSpPr>
            <p:cNvPr id="1069" name="Google Shape;1069;p44"/>
            <p:cNvSpPr/>
            <p:nvPr/>
          </p:nvSpPr>
          <p:spPr>
            <a:xfrm>
              <a:off x="1049867" y="484881"/>
              <a:ext cx="10137422" cy="5201461"/>
            </a:xfrm>
            <a:prstGeom prst="rect">
              <a:avLst/>
            </a:prstGeom>
            <a:solidFill>
              <a:srgbClr val="ECF8F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70" name="Google Shape;1070;p44"/>
            <p:cNvGrpSpPr/>
            <p:nvPr/>
          </p:nvGrpSpPr>
          <p:grpSpPr>
            <a:xfrm>
              <a:off x="1793164" y="820654"/>
              <a:ext cx="8640762" cy="4865688"/>
              <a:chOff x="1793164" y="820654"/>
              <a:chExt cx="8640762" cy="4865688"/>
            </a:xfrm>
          </p:grpSpPr>
          <p:sp>
            <p:nvSpPr>
              <p:cNvPr id="1071" name="Google Shape;1071;p44"/>
              <p:cNvSpPr/>
              <p:nvPr/>
            </p:nvSpPr>
            <p:spPr>
              <a:xfrm>
                <a:off x="7746289" y="1903330"/>
                <a:ext cx="1919287" cy="365125"/>
              </a:xfrm>
              <a:prstGeom prst="roundRect">
                <a:avLst>
                  <a:gd name="adj" fmla="val 16667"/>
                </a:avLst>
              </a:prstGeom>
              <a:solidFill>
                <a:srgbClr val="DADADA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23575" tIns="11775" rIns="23575" bIns="117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000" b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T-150</a:t>
                </a:r>
                <a:r>
                  <a:rPr lang="en-US" sz="914" b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搭載Repeater(採無繫留)</a:t>
                </a:r>
                <a:endParaRPr/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914" b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可延伸行動訊號涵蓋</a:t>
                </a:r>
                <a:endParaRPr sz="914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2" name="Google Shape;1072;p44"/>
              <p:cNvSpPr/>
              <p:nvPr/>
            </p:nvSpPr>
            <p:spPr>
              <a:xfrm>
                <a:off x="6590589" y="820654"/>
                <a:ext cx="2243137" cy="665162"/>
              </a:xfrm>
              <a:prstGeom prst="roundRect">
                <a:avLst>
                  <a:gd name="adj" fmla="val 16667"/>
                </a:avLst>
              </a:prstGeom>
              <a:solidFill>
                <a:srgbClr val="DADADA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23575" tIns="11775" rIns="23575" bIns="117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000" b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CX-180</a:t>
                </a:r>
                <a:r>
                  <a:rPr lang="en-US" sz="914" b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搭載小型基地台(small cell)</a:t>
                </a:r>
                <a:endParaRPr/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914" b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無人機升空100M</a:t>
                </a:r>
                <a:endParaRPr/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914" b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訊號可涵蓋範圍約35KM</a:t>
                </a:r>
                <a:endParaRPr/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914" b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採繫留式續航時間可達6~8小時</a:t>
                </a:r>
                <a:endParaRPr sz="914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19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3" name="Google Shape;1073;p44"/>
              <p:cNvSpPr/>
              <p:nvPr/>
            </p:nvSpPr>
            <p:spPr>
              <a:xfrm>
                <a:off x="5420600" y="5165641"/>
                <a:ext cx="973138" cy="36988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900" b="1">
                    <a:solidFill>
                      <a:schemeClr val="dk1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地型、建物</a:t>
                </a:r>
                <a:endParaRPr sz="900" b="1">
                  <a:solidFill>
                    <a:schemeClr val="dk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endParaRPr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900" b="1">
                    <a:solidFill>
                      <a:schemeClr val="dk1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災害阻檔訊號</a:t>
                </a:r>
                <a:endParaRPr sz="900" b="1">
                  <a:solidFill>
                    <a:schemeClr val="dk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endParaRPr>
              </a:p>
            </p:txBody>
          </p:sp>
          <p:pic>
            <p:nvPicPr>
              <p:cNvPr id="1074" name="Google Shape;1074;p44"/>
              <p:cNvPicPr preferRelativeResize="0"/>
              <p:nvPr/>
            </p:nvPicPr>
            <p:blipFill rotWithShape="1">
              <a:blip r:embed="rId3">
                <a:alphaModFix amt="43000"/>
              </a:blip>
              <a:srcRect/>
              <a:stretch/>
            </p:blipFill>
            <p:spPr>
              <a:xfrm>
                <a:off x="7350787" y="2856235"/>
                <a:ext cx="2770739" cy="207242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75" name="Google Shape;1075;p44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507914" y="2201274"/>
                <a:ext cx="2771775" cy="2564185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1076" name="Google Shape;1076;p44"/>
              <p:cNvCxnSpPr/>
              <p:nvPr/>
            </p:nvCxnSpPr>
            <p:spPr>
              <a:xfrm rot="10800000" flipH="1">
                <a:off x="5061827" y="2317178"/>
                <a:ext cx="155575" cy="2035470"/>
              </a:xfrm>
              <a:prstGeom prst="straightConnector1">
                <a:avLst/>
              </a:prstGeom>
              <a:noFill/>
              <a:ln w="31750" cap="flat" cmpd="sng">
                <a:solidFill>
                  <a:srgbClr val="0033CC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077" name="Google Shape;1077;p44"/>
              <p:cNvSpPr/>
              <p:nvPr/>
            </p:nvSpPr>
            <p:spPr>
              <a:xfrm>
                <a:off x="6077826" y="4798930"/>
                <a:ext cx="2119313" cy="60483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23575" tIns="11775" rIns="23575" bIns="11775" anchor="t" anchorCtr="0">
                <a:noAutofit/>
              </a:bodyPr>
              <a:lstStyle/>
              <a:p>
                <a:pPr marL="0" marR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4">
                  <a:solidFill>
                    <a:srgbClr val="0B1749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8" name="Google Shape;1078;p44"/>
              <p:cNvSpPr/>
              <p:nvPr/>
            </p:nvSpPr>
            <p:spPr>
              <a:xfrm>
                <a:off x="8690850" y="4737016"/>
                <a:ext cx="1403350" cy="60483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23575" tIns="11775" rIns="23575" bIns="11775" anchor="t" anchorCtr="0">
                <a:noAutofit/>
              </a:bodyPr>
              <a:lstStyle/>
              <a:p>
                <a:pPr marL="0" marR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4">
                  <a:solidFill>
                    <a:srgbClr val="0B1749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9" name="Google Shape;1079;p44"/>
              <p:cNvSpPr/>
              <p:nvPr/>
            </p:nvSpPr>
            <p:spPr>
              <a:xfrm>
                <a:off x="3226676" y="4730667"/>
                <a:ext cx="2570163" cy="608013"/>
              </a:xfrm>
              <a:prstGeom prst="ellipse">
                <a:avLst/>
              </a:prstGeom>
              <a:solidFill>
                <a:srgbClr val="93BEE8"/>
              </a:solidFill>
              <a:ln>
                <a:noFill/>
              </a:ln>
            </p:spPr>
            <p:txBody>
              <a:bodyPr spcFirstLastPara="1" wrap="square" lIns="23575" tIns="11775" rIns="23575" bIns="11775" anchor="t" anchorCtr="0">
                <a:noAutofit/>
              </a:bodyPr>
              <a:lstStyle/>
              <a:p>
                <a:pPr marL="0" marR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4">
                  <a:solidFill>
                    <a:srgbClr val="0B1749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080" name="Google Shape;1080;p44"/>
              <p:cNvCxnSpPr/>
              <p:nvPr/>
            </p:nvCxnSpPr>
            <p:spPr>
              <a:xfrm rot="10800000" flipH="1">
                <a:off x="4480802" y="2304476"/>
                <a:ext cx="727075" cy="2048172"/>
              </a:xfrm>
              <a:prstGeom prst="straightConnector1">
                <a:avLst/>
              </a:prstGeom>
              <a:noFill/>
              <a:ln w="31750" cap="flat" cmpd="sng">
                <a:solidFill>
                  <a:srgbClr val="0033CC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081" name="Google Shape;1081;p44"/>
              <p:cNvSpPr/>
              <p:nvPr/>
            </p:nvSpPr>
            <p:spPr>
              <a:xfrm>
                <a:off x="5541251" y="3898816"/>
                <a:ext cx="893763" cy="1100138"/>
              </a:xfrm>
              <a:prstGeom prst="triangle">
                <a:avLst>
                  <a:gd name="adj" fmla="val 50000"/>
                </a:avLst>
              </a:prstGeom>
              <a:solidFill>
                <a:srgbClr val="FFFFFF"/>
              </a:solidFill>
              <a:ln w="38100" cap="flat" cmpd="sng">
                <a:solidFill>
                  <a:srgbClr val="0B174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23575" tIns="11775" rIns="23575" bIns="11775" anchor="t" anchorCtr="0">
                <a:noAutofit/>
              </a:bodyPr>
              <a:lstStyle/>
              <a:p>
                <a:pPr marL="0" marR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4">
                  <a:solidFill>
                    <a:srgbClr val="0B1749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2" name="Google Shape;1082;p44"/>
              <p:cNvSpPr/>
              <p:nvPr/>
            </p:nvSpPr>
            <p:spPr>
              <a:xfrm>
                <a:off x="5280901" y="3898816"/>
                <a:ext cx="893763" cy="1100138"/>
              </a:xfrm>
              <a:prstGeom prst="triangle">
                <a:avLst>
                  <a:gd name="adj" fmla="val 50000"/>
                </a:avLst>
              </a:prstGeom>
              <a:solidFill>
                <a:srgbClr val="FFFFFF"/>
              </a:solidFill>
              <a:ln w="38100" cap="flat" cmpd="sng">
                <a:solidFill>
                  <a:srgbClr val="0B174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23575" tIns="11775" rIns="23575" bIns="11775" anchor="t" anchorCtr="0">
                <a:noAutofit/>
              </a:bodyPr>
              <a:lstStyle/>
              <a:p>
                <a:pPr marL="0" marR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4">
                  <a:solidFill>
                    <a:srgbClr val="0B1749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3" name="Google Shape;1083;p44"/>
              <p:cNvSpPr/>
              <p:nvPr/>
            </p:nvSpPr>
            <p:spPr>
              <a:xfrm>
                <a:off x="4363326" y="5132304"/>
                <a:ext cx="454025" cy="3111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310" extrusionOk="0">
                    <a:moveTo>
                      <a:pt x="449" y="165"/>
                    </a:moveTo>
                    <a:cubicBezTo>
                      <a:pt x="444" y="158"/>
                      <a:pt x="438" y="153"/>
                      <a:pt x="431" y="149"/>
                    </a:cubicBezTo>
                    <a:cubicBezTo>
                      <a:pt x="439" y="138"/>
                      <a:pt x="444" y="125"/>
                      <a:pt x="444" y="111"/>
                    </a:cubicBezTo>
                    <a:cubicBezTo>
                      <a:pt x="444" y="102"/>
                      <a:pt x="442" y="93"/>
                      <a:pt x="438" y="85"/>
                    </a:cubicBezTo>
                    <a:cubicBezTo>
                      <a:pt x="432" y="72"/>
                      <a:pt x="422" y="61"/>
                      <a:pt x="409" y="55"/>
                    </a:cubicBezTo>
                    <a:cubicBezTo>
                      <a:pt x="401" y="51"/>
                      <a:pt x="392" y="49"/>
                      <a:pt x="382" y="49"/>
                    </a:cubicBezTo>
                    <a:cubicBezTo>
                      <a:pt x="348" y="49"/>
                      <a:pt x="321" y="77"/>
                      <a:pt x="321" y="111"/>
                    </a:cubicBezTo>
                    <a:cubicBezTo>
                      <a:pt x="321" y="125"/>
                      <a:pt x="326" y="138"/>
                      <a:pt x="334" y="149"/>
                    </a:cubicBezTo>
                    <a:cubicBezTo>
                      <a:pt x="329" y="151"/>
                      <a:pt x="325" y="155"/>
                      <a:pt x="321" y="158"/>
                    </a:cubicBezTo>
                    <a:cubicBezTo>
                      <a:pt x="320" y="157"/>
                      <a:pt x="319" y="155"/>
                      <a:pt x="318" y="154"/>
                    </a:cubicBezTo>
                    <a:cubicBezTo>
                      <a:pt x="311" y="145"/>
                      <a:pt x="302" y="137"/>
                      <a:pt x="293" y="132"/>
                    </a:cubicBezTo>
                    <a:cubicBezTo>
                      <a:pt x="304" y="118"/>
                      <a:pt x="311" y="100"/>
                      <a:pt x="311" y="80"/>
                    </a:cubicBezTo>
                    <a:cubicBezTo>
                      <a:pt x="311" y="65"/>
                      <a:pt x="307" y="50"/>
                      <a:pt x="299" y="37"/>
                    </a:cubicBezTo>
                    <a:cubicBezTo>
                      <a:pt x="296" y="34"/>
                      <a:pt x="291" y="33"/>
                      <a:pt x="288" y="35"/>
                    </a:cubicBezTo>
                    <a:cubicBezTo>
                      <a:pt x="284" y="37"/>
                      <a:pt x="283" y="42"/>
                      <a:pt x="285" y="46"/>
                    </a:cubicBezTo>
                    <a:cubicBezTo>
                      <a:pt x="292" y="56"/>
                      <a:pt x="295" y="68"/>
                      <a:pt x="295" y="80"/>
                    </a:cubicBezTo>
                    <a:cubicBezTo>
                      <a:pt x="295" y="116"/>
                      <a:pt x="266" y="144"/>
                      <a:pt x="231" y="144"/>
                    </a:cubicBezTo>
                    <a:cubicBezTo>
                      <a:pt x="196" y="144"/>
                      <a:pt x="167" y="116"/>
                      <a:pt x="167" y="80"/>
                    </a:cubicBezTo>
                    <a:cubicBezTo>
                      <a:pt x="167" y="45"/>
                      <a:pt x="196" y="16"/>
                      <a:pt x="231" y="16"/>
                    </a:cubicBezTo>
                    <a:cubicBezTo>
                      <a:pt x="243" y="16"/>
                      <a:pt x="255" y="20"/>
                      <a:pt x="265" y="26"/>
                    </a:cubicBezTo>
                    <a:cubicBezTo>
                      <a:pt x="269" y="28"/>
                      <a:pt x="274" y="27"/>
                      <a:pt x="276" y="24"/>
                    </a:cubicBezTo>
                    <a:cubicBezTo>
                      <a:pt x="279" y="20"/>
                      <a:pt x="278" y="15"/>
                      <a:pt x="274" y="13"/>
                    </a:cubicBezTo>
                    <a:cubicBezTo>
                      <a:pt x="261" y="4"/>
                      <a:pt x="246" y="0"/>
                      <a:pt x="231" y="0"/>
                    </a:cubicBezTo>
                    <a:cubicBezTo>
                      <a:pt x="187" y="0"/>
                      <a:pt x="151" y="36"/>
                      <a:pt x="151" y="80"/>
                    </a:cubicBezTo>
                    <a:cubicBezTo>
                      <a:pt x="151" y="100"/>
                      <a:pt x="158" y="118"/>
                      <a:pt x="169" y="132"/>
                    </a:cubicBezTo>
                    <a:cubicBezTo>
                      <a:pt x="160" y="137"/>
                      <a:pt x="151" y="145"/>
                      <a:pt x="144" y="154"/>
                    </a:cubicBezTo>
                    <a:cubicBezTo>
                      <a:pt x="143" y="155"/>
                      <a:pt x="142" y="157"/>
                      <a:pt x="140" y="159"/>
                    </a:cubicBezTo>
                    <a:cubicBezTo>
                      <a:pt x="137" y="155"/>
                      <a:pt x="132" y="151"/>
                      <a:pt x="128" y="149"/>
                    </a:cubicBezTo>
                    <a:cubicBezTo>
                      <a:pt x="136" y="138"/>
                      <a:pt x="141" y="125"/>
                      <a:pt x="141" y="111"/>
                    </a:cubicBezTo>
                    <a:cubicBezTo>
                      <a:pt x="141" y="102"/>
                      <a:pt x="139" y="93"/>
                      <a:pt x="135" y="85"/>
                    </a:cubicBezTo>
                    <a:cubicBezTo>
                      <a:pt x="129" y="72"/>
                      <a:pt x="118" y="61"/>
                      <a:pt x="105" y="55"/>
                    </a:cubicBezTo>
                    <a:cubicBezTo>
                      <a:pt x="97" y="51"/>
                      <a:pt x="88" y="49"/>
                      <a:pt x="79" y="49"/>
                    </a:cubicBezTo>
                    <a:cubicBezTo>
                      <a:pt x="45" y="49"/>
                      <a:pt x="17" y="77"/>
                      <a:pt x="17" y="111"/>
                    </a:cubicBezTo>
                    <a:cubicBezTo>
                      <a:pt x="17" y="125"/>
                      <a:pt x="22" y="138"/>
                      <a:pt x="30" y="149"/>
                    </a:cubicBezTo>
                    <a:cubicBezTo>
                      <a:pt x="23" y="153"/>
                      <a:pt x="17" y="158"/>
                      <a:pt x="12" y="165"/>
                    </a:cubicBezTo>
                    <a:cubicBezTo>
                      <a:pt x="5" y="174"/>
                      <a:pt x="0" y="186"/>
                      <a:pt x="0" y="198"/>
                    </a:cubicBezTo>
                    <a:cubicBezTo>
                      <a:pt x="0" y="266"/>
                      <a:pt x="0" y="266"/>
                      <a:pt x="0" y="266"/>
                    </a:cubicBezTo>
                    <a:cubicBezTo>
                      <a:pt x="0" y="276"/>
                      <a:pt x="7" y="284"/>
                      <a:pt x="17" y="284"/>
                    </a:cubicBezTo>
                    <a:cubicBezTo>
                      <a:pt x="128" y="284"/>
                      <a:pt x="128" y="284"/>
                      <a:pt x="128" y="284"/>
                    </a:cubicBezTo>
                    <a:cubicBezTo>
                      <a:pt x="128" y="288"/>
                      <a:pt x="128" y="288"/>
                      <a:pt x="128" y="288"/>
                    </a:cubicBezTo>
                    <a:cubicBezTo>
                      <a:pt x="128" y="300"/>
                      <a:pt x="136" y="310"/>
                      <a:pt x="148" y="310"/>
                    </a:cubicBezTo>
                    <a:cubicBezTo>
                      <a:pt x="314" y="310"/>
                      <a:pt x="314" y="310"/>
                      <a:pt x="314" y="310"/>
                    </a:cubicBezTo>
                    <a:cubicBezTo>
                      <a:pt x="326" y="310"/>
                      <a:pt x="334" y="300"/>
                      <a:pt x="334" y="288"/>
                    </a:cubicBezTo>
                    <a:cubicBezTo>
                      <a:pt x="334" y="284"/>
                      <a:pt x="334" y="284"/>
                      <a:pt x="334" y="284"/>
                    </a:cubicBezTo>
                    <a:cubicBezTo>
                      <a:pt x="444" y="284"/>
                      <a:pt x="444" y="284"/>
                      <a:pt x="444" y="284"/>
                    </a:cubicBezTo>
                    <a:cubicBezTo>
                      <a:pt x="454" y="284"/>
                      <a:pt x="461" y="276"/>
                      <a:pt x="461" y="266"/>
                    </a:cubicBezTo>
                    <a:cubicBezTo>
                      <a:pt x="461" y="198"/>
                      <a:pt x="461" y="198"/>
                      <a:pt x="461" y="198"/>
                    </a:cubicBezTo>
                    <a:cubicBezTo>
                      <a:pt x="461" y="186"/>
                      <a:pt x="456" y="174"/>
                      <a:pt x="449" y="165"/>
                    </a:cubicBezTo>
                    <a:close/>
                    <a:moveTo>
                      <a:pt x="79" y="65"/>
                    </a:moveTo>
                    <a:cubicBezTo>
                      <a:pt x="86" y="65"/>
                      <a:pt x="92" y="67"/>
                      <a:pt x="98" y="70"/>
                    </a:cubicBezTo>
                    <a:cubicBezTo>
                      <a:pt x="108" y="74"/>
                      <a:pt x="116" y="82"/>
                      <a:pt x="120" y="92"/>
                    </a:cubicBezTo>
                    <a:cubicBezTo>
                      <a:pt x="123" y="97"/>
                      <a:pt x="125" y="104"/>
                      <a:pt x="125" y="111"/>
                    </a:cubicBezTo>
                    <a:cubicBezTo>
                      <a:pt x="125" y="125"/>
                      <a:pt x="118" y="137"/>
                      <a:pt x="109" y="146"/>
                    </a:cubicBezTo>
                    <a:cubicBezTo>
                      <a:pt x="108" y="146"/>
                      <a:pt x="107" y="147"/>
                      <a:pt x="106" y="147"/>
                    </a:cubicBezTo>
                    <a:cubicBezTo>
                      <a:pt x="106" y="148"/>
                      <a:pt x="106" y="148"/>
                      <a:pt x="105" y="148"/>
                    </a:cubicBezTo>
                    <a:cubicBezTo>
                      <a:pt x="105" y="149"/>
                      <a:pt x="104" y="149"/>
                      <a:pt x="103" y="150"/>
                    </a:cubicBezTo>
                    <a:cubicBezTo>
                      <a:pt x="103" y="150"/>
                      <a:pt x="102" y="150"/>
                      <a:pt x="102" y="151"/>
                    </a:cubicBezTo>
                    <a:cubicBezTo>
                      <a:pt x="101" y="151"/>
                      <a:pt x="100" y="151"/>
                      <a:pt x="100" y="152"/>
                    </a:cubicBezTo>
                    <a:cubicBezTo>
                      <a:pt x="99" y="152"/>
                      <a:pt x="98" y="152"/>
                      <a:pt x="98" y="153"/>
                    </a:cubicBezTo>
                    <a:cubicBezTo>
                      <a:pt x="97" y="153"/>
                      <a:pt x="97" y="153"/>
                      <a:pt x="96" y="153"/>
                    </a:cubicBezTo>
                    <a:cubicBezTo>
                      <a:pt x="95" y="154"/>
                      <a:pt x="94" y="154"/>
                      <a:pt x="94" y="154"/>
                    </a:cubicBezTo>
                    <a:cubicBezTo>
                      <a:pt x="93" y="154"/>
                      <a:pt x="92" y="155"/>
                      <a:pt x="92" y="155"/>
                    </a:cubicBezTo>
                    <a:cubicBezTo>
                      <a:pt x="91" y="155"/>
                      <a:pt x="90" y="155"/>
                      <a:pt x="89" y="156"/>
                    </a:cubicBezTo>
                    <a:cubicBezTo>
                      <a:pt x="89" y="156"/>
                      <a:pt x="88" y="156"/>
                      <a:pt x="88" y="156"/>
                    </a:cubicBezTo>
                    <a:cubicBezTo>
                      <a:pt x="87" y="156"/>
                      <a:pt x="86" y="156"/>
                      <a:pt x="84" y="156"/>
                    </a:cubicBezTo>
                    <a:cubicBezTo>
                      <a:pt x="84" y="156"/>
                      <a:pt x="84" y="156"/>
                      <a:pt x="83" y="156"/>
                    </a:cubicBezTo>
                    <a:cubicBezTo>
                      <a:pt x="82" y="157"/>
                      <a:pt x="80" y="157"/>
                      <a:pt x="79" y="157"/>
                    </a:cubicBezTo>
                    <a:cubicBezTo>
                      <a:pt x="77" y="157"/>
                      <a:pt x="76" y="157"/>
                      <a:pt x="74" y="156"/>
                    </a:cubicBezTo>
                    <a:cubicBezTo>
                      <a:pt x="74" y="156"/>
                      <a:pt x="74" y="156"/>
                      <a:pt x="73" y="156"/>
                    </a:cubicBezTo>
                    <a:cubicBezTo>
                      <a:pt x="72" y="156"/>
                      <a:pt x="71" y="156"/>
                      <a:pt x="70" y="156"/>
                    </a:cubicBezTo>
                    <a:cubicBezTo>
                      <a:pt x="69" y="156"/>
                      <a:pt x="69" y="156"/>
                      <a:pt x="69" y="156"/>
                    </a:cubicBezTo>
                    <a:cubicBezTo>
                      <a:pt x="68" y="155"/>
                      <a:pt x="67" y="155"/>
                      <a:pt x="66" y="155"/>
                    </a:cubicBezTo>
                    <a:cubicBezTo>
                      <a:pt x="65" y="155"/>
                      <a:pt x="65" y="154"/>
                      <a:pt x="64" y="154"/>
                    </a:cubicBezTo>
                    <a:cubicBezTo>
                      <a:pt x="63" y="154"/>
                      <a:pt x="63" y="154"/>
                      <a:pt x="62" y="153"/>
                    </a:cubicBezTo>
                    <a:cubicBezTo>
                      <a:pt x="61" y="153"/>
                      <a:pt x="61" y="153"/>
                      <a:pt x="60" y="153"/>
                    </a:cubicBezTo>
                    <a:cubicBezTo>
                      <a:pt x="59" y="152"/>
                      <a:pt x="59" y="152"/>
                      <a:pt x="58" y="152"/>
                    </a:cubicBezTo>
                    <a:cubicBezTo>
                      <a:pt x="57" y="151"/>
                      <a:pt x="57" y="151"/>
                      <a:pt x="56" y="151"/>
                    </a:cubicBezTo>
                    <a:cubicBezTo>
                      <a:pt x="56" y="150"/>
                      <a:pt x="55" y="150"/>
                      <a:pt x="55" y="150"/>
                    </a:cubicBezTo>
                    <a:cubicBezTo>
                      <a:pt x="54" y="149"/>
                      <a:pt x="53" y="149"/>
                      <a:pt x="52" y="148"/>
                    </a:cubicBezTo>
                    <a:cubicBezTo>
                      <a:pt x="52" y="148"/>
                      <a:pt x="52" y="148"/>
                      <a:pt x="51" y="147"/>
                    </a:cubicBezTo>
                    <a:cubicBezTo>
                      <a:pt x="51" y="147"/>
                      <a:pt x="50" y="146"/>
                      <a:pt x="49" y="146"/>
                    </a:cubicBezTo>
                    <a:cubicBezTo>
                      <a:pt x="39" y="137"/>
                      <a:pt x="33" y="125"/>
                      <a:pt x="33" y="111"/>
                    </a:cubicBezTo>
                    <a:cubicBezTo>
                      <a:pt x="33" y="86"/>
                      <a:pt x="54" y="65"/>
                      <a:pt x="79" y="65"/>
                    </a:cubicBezTo>
                    <a:close/>
                    <a:moveTo>
                      <a:pt x="129" y="189"/>
                    </a:moveTo>
                    <a:cubicBezTo>
                      <a:pt x="128" y="190"/>
                      <a:pt x="128" y="191"/>
                      <a:pt x="128" y="192"/>
                    </a:cubicBezTo>
                    <a:cubicBezTo>
                      <a:pt x="128" y="194"/>
                      <a:pt x="128" y="195"/>
                      <a:pt x="128" y="196"/>
                    </a:cubicBezTo>
                    <a:cubicBezTo>
                      <a:pt x="128" y="196"/>
                      <a:pt x="128" y="196"/>
                      <a:pt x="128" y="196"/>
                    </a:cubicBezTo>
                    <a:cubicBezTo>
                      <a:pt x="128" y="268"/>
                      <a:pt x="128" y="268"/>
                      <a:pt x="128" y="268"/>
                    </a:cubicBezTo>
                    <a:cubicBezTo>
                      <a:pt x="43" y="268"/>
                      <a:pt x="43" y="268"/>
                      <a:pt x="43" y="268"/>
                    </a:cubicBezTo>
                    <a:cubicBezTo>
                      <a:pt x="43" y="206"/>
                      <a:pt x="43" y="206"/>
                      <a:pt x="43" y="206"/>
                    </a:cubicBezTo>
                    <a:cubicBezTo>
                      <a:pt x="43" y="202"/>
                      <a:pt x="39" y="198"/>
                      <a:pt x="35" y="198"/>
                    </a:cubicBezTo>
                    <a:cubicBezTo>
                      <a:pt x="31" y="198"/>
                      <a:pt x="27" y="202"/>
                      <a:pt x="27" y="206"/>
                    </a:cubicBezTo>
                    <a:cubicBezTo>
                      <a:pt x="27" y="268"/>
                      <a:pt x="27" y="268"/>
                      <a:pt x="2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6" y="268"/>
                      <a:pt x="16" y="267"/>
                      <a:pt x="16" y="266"/>
                    </a:cubicBezTo>
                    <a:cubicBezTo>
                      <a:pt x="16" y="198"/>
                      <a:pt x="16" y="198"/>
                      <a:pt x="16" y="198"/>
                    </a:cubicBezTo>
                    <a:cubicBezTo>
                      <a:pt x="16" y="191"/>
                      <a:pt x="19" y="182"/>
                      <a:pt x="25" y="174"/>
                    </a:cubicBezTo>
                    <a:cubicBezTo>
                      <a:pt x="30" y="168"/>
                      <a:pt x="36" y="163"/>
                      <a:pt x="42" y="160"/>
                    </a:cubicBezTo>
                    <a:cubicBezTo>
                      <a:pt x="42" y="161"/>
                      <a:pt x="42" y="161"/>
                      <a:pt x="43" y="161"/>
                    </a:cubicBezTo>
                    <a:cubicBezTo>
                      <a:pt x="44" y="162"/>
                      <a:pt x="45" y="162"/>
                      <a:pt x="46" y="163"/>
                    </a:cubicBezTo>
                    <a:cubicBezTo>
                      <a:pt x="46" y="163"/>
                      <a:pt x="47" y="164"/>
                      <a:pt x="47" y="164"/>
                    </a:cubicBezTo>
                    <a:cubicBezTo>
                      <a:pt x="48" y="164"/>
                      <a:pt x="49" y="165"/>
                      <a:pt x="50" y="166"/>
                    </a:cubicBezTo>
                    <a:cubicBezTo>
                      <a:pt x="50" y="166"/>
                      <a:pt x="51" y="166"/>
                      <a:pt x="51" y="166"/>
                    </a:cubicBezTo>
                    <a:cubicBezTo>
                      <a:pt x="53" y="167"/>
                      <a:pt x="55" y="168"/>
                      <a:pt x="57" y="169"/>
                    </a:cubicBezTo>
                    <a:cubicBezTo>
                      <a:pt x="58" y="169"/>
                      <a:pt x="59" y="169"/>
                      <a:pt x="60" y="170"/>
                    </a:cubicBezTo>
                    <a:cubicBezTo>
                      <a:pt x="60" y="170"/>
                      <a:pt x="61" y="170"/>
                      <a:pt x="62" y="170"/>
                    </a:cubicBezTo>
                    <a:cubicBezTo>
                      <a:pt x="63" y="171"/>
                      <a:pt x="64" y="171"/>
                      <a:pt x="65" y="171"/>
                    </a:cubicBezTo>
                    <a:cubicBezTo>
                      <a:pt x="66" y="171"/>
                      <a:pt x="67" y="171"/>
                      <a:pt x="67" y="172"/>
                    </a:cubicBezTo>
                    <a:cubicBezTo>
                      <a:pt x="69" y="172"/>
                      <a:pt x="70" y="172"/>
                      <a:pt x="71" y="172"/>
                    </a:cubicBezTo>
                    <a:cubicBezTo>
                      <a:pt x="72" y="172"/>
                      <a:pt x="72" y="172"/>
                      <a:pt x="73" y="172"/>
                    </a:cubicBezTo>
                    <a:cubicBezTo>
                      <a:pt x="75" y="173"/>
                      <a:pt x="77" y="173"/>
                      <a:pt x="79" y="173"/>
                    </a:cubicBezTo>
                    <a:cubicBezTo>
                      <a:pt x="81" y="173"/>
                      <a:pt x="83" y="173"/>
                      <a:pt x="85" y="172"/>
                    </a:cubicBezTo>
                    <a:cubicBezTo>
                      <a:pt x="85" y="172"/>
                      <a:pt x="86" y="172"/>
                      <a:pt x="86" y="172"/>
                    </a:cubicBezTo>
                    <a:cubicBezTo>
                      <a:pt x="88" y="172"/>
                      <a:pt x="89" y="172"/>
                      <a:pt x="90" y="172"/>
                    </a:cubicBezTo>
                    <a:cubicBezTo>
                      <a:pt x="91" y="171"/>
                      <a:pt x="92" y="171"/>
                      <a:pt x="92" y="171"/>
                    </a:cubicBezTo>
                    <a:cubicBezTo>
                      <a:pt x="94" y="171"/>
                      <a:pt x="95" y="171"/>
                      <a:pt x="96" y="170"/>
                    </a:cubicBezTo>
                    <a:cubicBezTo>
                      <a:pt x="96" y="170"/>
                      <a:pt x="97" y="170"/>
                      <a:pt x="98" y="170"/>
                    </a:cubicBezTo>
                    <a:cubicBezTo>
                      <a:pt x="99" y="169"/>
                      <a:pt x="100" y="169"/>
                      <a:pt x="101" y="169"/>
                    </a:cubicBezTo>
                    <a:cubicBezTo>
                      <a:pt x="103" y="168"/>
                      <a:pt x="105" y="167"/>
                      <a:pt x="107" y="166"/>
                    </a:cubicBezTo>
                    <a:cubicBezTo>
                      <a:pt x="107" y="166"/>
                      <a:pt x="108" y="166"/>
                      <a:pt x="108" y="166"/>
                    </a:cubicBezTo>
                    <a:cubicBezTo>
                      <a:pt x="109" y="165"/>
                      <a:pt x="110" y="164"/>
                      <a:pt x="111" y="164"/>
                    </a:cubicBezTo>
                    <a:cubicBezTo>
                      <a:pt x="111" y="164"/>
                      <a:pt x="112" y="163"/>
                      <a:pt x="112" y="163"/>
                    </a:cubicBezTo>
                    <a:cubicBezTo>
                      <a:pt x="113" y="162"/>
                      <a:pt x="114" y="162"/>
                      <a:pt x="115" y="161"/>
                    </a:cubicBezTo>
                    <a:cubicBezTo>
                      <a:pt x="115" y="161"/>
                      <a:pt x="116" y="161"/>
                      <a:pt x="116" y="160"/>
                    </a:cubicBezTo>
                    <a:cubicBezTo>
                      <a:pt x="122" y="163"/>
                      <a:pt x="128" y="168"/>
                      <a:pt x="133" y="174"/>
                    </a:cubicBezTo>
                    <a:cubicBezTo>
                      <a:pt x="131" y="179"/>
                      <a:pt x="129" y="184"/>
                      <a:pt x="129" y="189"/>
                    </a:cubicBezTo>
                    <a:close/>
                    <a:moveTo>
                      <a:pt x="318" y="288"/>
                    </a:moveTo>
                    <a:cubicBezTo>
                      <a:pt x="318" y="292"/>
                      <a:pt x="316" y="294"/>
                      <a:pt x="314" y="294"/>
                    </a:cubicBezTo>
                    <a:cubicBezTo>
                      <a:pt x="298" y="294"/>
                      <a:pt x="298" y="294"/>
                      <a:pt x="298" y="294"/>
                    </a:cubicBezTo>
                    <a:cubicBezTo>
                      <a:pt x="298" y="196"/>
                      <a:pt x="298" y="196"/>
                      <a:pt x="298" y="196"/>
                    </a:cubicBezTo>
                    <a:cubicBezTo>
                      <a:pt x="298" y="191"/>
                      <a:pt x="294" y="188"/>
                      <a:pt x="290" y="188"/>
                    </a:cubicBezTo>
                    <a:cubicBezTo>
                      <a:pt x="285" y="188"/>
                      <a:pt x="282" y="191"/>
                      <a:pt x="282" y="196"/>
                    </a:cubicBezTo>
                    <a:cubicBezTo>
                      <a:pt x="282" y="294"/>
                      <a:pt x="282" y="294"/>
                      <a:pt x="282" y="294"/>
                    </a:cubicBezTo>
                    <a:cubicBezTo>
                      <a:pt x="180" y="294"/>
                      <a:pt x="180" y="294"/>
                      <a:pt x="180" y="294"/>
                    </a:cubicBezTo>
                    <a:cubicBezTo>
                      <a:pt x="180" y="196"/>
                      <a:pt x="180" y="196"/>
                      <a:pt x="180" y="196"/>
                    </a:cubicBezTo>
                    <a:cubicBezTo>
                      <a:pt x="180" y="191"/>
                      <a:pt x="177" y="188"/>
                      <a:pt x="172" y="188"/>
                    </a:cubicBezTo>
                    <a:cubicBezTo>
                      <a:pt x="168" y="188"/>
                      <a:pt x="164" y="191"/>
                      <a:pt x="164" y="196"/>
                    </a:cubicBezTo>
                    <a:cubicBezTo>
                      <a:pt x="164" y="294"/>
                      <a:pt x="164" y="294"/>
                      <a:pt x="164" y="294"/>
                    </a:cubicBezTo>
                    <a:cubicBezTo>
                      <a:pt x="148" y="294"/>
                      <a:pt x="148" y="294"/>
                      <a:pt x="148" y="294"/>
                    </a:cubicBezTo>
                    <a:cubicBezTo>
                      <a:pt x="147" y="294"/>
                      <a:pt x="144" y="292"/>
                      <a:pt x="144" y="288"/>
                    </a:cubicBezTo>
                    <a:cubicBezTo>
                      <a:pt x="144" y="276"/>
                      <a:pt x="144" y="276"/>
                      <a:pt x="144" y="276"/>
                    </a:cubicBezTo>
                    <a:cubicBezTo>
                      <a:pt x="144" y="276"/>
                      <a:pt x="144" y="276"/>
                      <a:pt x="144" y="276"/>
                    </a:cubicBezTo>
                    <a:cubicBezTo>
                      <a:pt x="144" y="196"/>
                      <a:pt x="144" y="196"/>
                      <a:pt x="144" y="196"/>
                    </a:cubicBezTo>
                    <a:cubicBezTo>
                      <a:pt x="144" y="196"/>
                      <a:pt x="144" y="196"/>
                      <a:pt x="144" y="196"/>
                    </a:cubicBezTo>
                    <a:cubicBezTo>
                      <a:pt x="144" y="195"/>
                      <a:pt x="144" y="193"/>
                      <a:pt x="144" y="192"/>
                    </a:cubicBezTo>
                    <a:cubicBezTo>
                      <a:pt x="144" y="192"/>
                      <a:pt x="144" y="191"/>
                      <a:pt x="145" y="191"/>
                    </a:cubicBezTo>
                    <a:cubicBezTo>
                      <a:pt x="145" y="190"/>
                      <a:pt x="145" y="188"/>
                      <a:pt x="145" y="187"/>
                    </a:cubicBezTo>
                    <a:cubicBezTo>
                      <a:pt x="145" y="187"/>
                      <a:pt x="145" y="187"/>
                      <a:pt x="146" y="186"/>
                    </a:cubicBezTo>
                    <a:cubicBezTo>
                      <a:pt x="146" y="185"/>
                      <a:pt x="146" y="184"/>
                      <a:pt x="147" y="182"/>
                    </a:cubicBezTo>
                    <a:cubicBezTo>
                      <a:pt x="147" y="182"/>
                      <a:pt x="147" y="182"/>
                      <a:pt x="147" y="181"/>
                    </a:cubicBezTo>
                    <a:cubicBezTo>
                      <a:pt x="148" y="180"/>
                      <a:pt x="148" y="178"/>
                      <a:pt x="149" y="177"/>
                    </a:cubicBezTo>
                    <a:cubicBezTo>
                      <a:pt x="149" y="177"/>
                      <a:pt x="149" y="177"/>
                      <a:pt x="149" y="177"/>
                    </a:cubicBezTo>
                    <a:cubicBezTo>
                      <a:pt x="151" y="172"/>
                      <a:pt x="154" y="167"/>
                      <a:pt x="157" y="163"/>
                    </a:cubicBezTo>
                    <a:cubicBezTo>
                      <a:pt x="164" y="154"/>
                      <a:pt x="173" y="147"/>
                      <a:pt x="182" y="144"/>
                    </a:cubicBezTo>
                    <a:cubicBezTo>
                      <a:pt x="195" y="154"/>
                      <a:pt x="212" y="160"/>
                      <a:pt x="231" y="160"/>
                    </a:cubicBezTo>
                    <a:cubicBezTo>
                      <a:pt x="250" y="160"/>
                      <a:pt x="267" y="154"/>
                      <a:pt x="280" y="143"/>
                    </a:cubicBezTo>
                    <a:cubicBezTo>
                      <a:pt x="289" y="147"/>
                      <a:pt x="298" y="154"/>
                      <a:pt x="305" y="163"/>
                    </a:cubicBezTo>
                    <a:cubicBezTo>
                      <a:pt x="308" y="167"/>
                      <a:pt x="311" y="172"/>
                      <a:pt x="313" y="176"/>
                    </a:cubicBezTo>
                    <a:cubicBezTo>
                      <a:pt x="314" y="178"/>
                      <a:pt x="314" y="179"/>
                      <a:pt x="315" y="181"/>
                    </a:cubicBezTo>
                    <a:cubicBezTo>
                      <a:pt x="315" y="181"/>
                      <a:pt x="315" y="182"/>
                      <a:pt x="316" y="182"/>
                    </a:cubicBezTo>
                    <a:cubicBezTo>
                      <a:pt x="316" y="183"/>
                      <a:pt x="316" y="184"/>
                      <a:pt x="317" y="186"/>
                    </a:cubicBezTo>
                    <a:cubicBezTo>
                      <a:pt x="317" y="186"/>
                      <a:pt x="317" y="187"/>
                      <a:pt x="317" y="187"/>
                    </a:cubicBezTo>
                    <a:cubicBezTo>
                      <a:pt x="317" y="188"/>
                      <a:pt x="318" y="190"/>
                      <a:pt x="318" y="191"/>
                    </a:cubicBezTo>
                    <a:cubicBezTo>
                      <a:pt x="318" y="191"/>
                      <a:pt x="318" y="191"/>
                      <a:pt x="318" y="192"/>
                    </a:cubicBezTo>
                    <a:cubicBezTo>
                      <a:pt x="318" y="193"/>
                      <a:pt x="318" y="195"/>
                      <a:pt x="318" y="196"/>
                    </a:cubicBezTo>
                    <a:cubicBezTo>
                      <a:pt x="318" y="276"/>
                      <a:pt x="318" y="276"/>
                      <a:pt x="318" y="276"/>
                    </a:cubicBezTo>
                    <a:cubicBezTo>
                      <a:pt x="318" y="276"/>
                      <a:pt x="318" y="276"/>
                      <a:pt x="318" y="276"/>
                    </a:cubicBezTo>
                    <a:lnTo>
                      <a:pt x="318" y="288"/>
                    </a:lnTo>
                    <a:close/>
                    <a:moveTo>
                      <a:pt x="382" y="65"/>
                    </a:moveTo>
                    <a:cubicBezTo>
                      <a:pt x="389" y="65"/>
                      <a:pt x="396" y="67"/>
                      <a:pt x="402" y="70"/>
                    </a:cubicBezTo>
                    <a:cubicBezTo>
                      <a:pt x="412" y="74"/>
                      <a:pt x="419" y="82"/>
                      <a:pt x="424" y="92"/>
                    </a:cubicBezTo>
                    <a:cubicBezTo>
                      <a:pt x="427" y="97"/>
                      <a:pt x="428" y="104"/>
                      <a:pt x="428" y="111"/>
                    </a:cubicBezTo>
                    <a:cubicBezTo>
                      <a:pt x="428" y="125"/>
                      <a:pt x="422" y="137"/>
                      <a:pt x="412" y="146"/>
                    </a:cubicBezTo>
                    <a:cubicBezTo>
                      <a:pt x="411" y="146"/>
                      <a:pt x="411" y="147"/>
                      <a:pt x="410" y="147"/>
                    </a:cubicBezTo>
                    <a:cubicBezTo>
                      <a:pt x="410" y="148"/>
                      <a:pt x="409" y="148"/>
                      <a:pt x="409" y="148"/>
                    </a:cubicBezTo>
                    <a:cubicBezTo>
                      <a:pt x="408" y="149"/>
                      <a:pt x="407" y="149"/>
                      <a:pt x="407" y="150"/>
                    </a:cubicBezTo>
                    <a:cubicBezTo>
                      <a:pt x="406" y="150"/>
                      <a:pt x="406" y="150"/>
                      <a:pt x="405" y="151"/>
                    </a:cubicBezTo>
                    <a:cubicBezTo>
                      <a:pt x="405" y="151"/>
                      <a:pt x="404" y="151"/>
                      <a:pt x="403" y="152"/>
                    </a:cubicBezTo>
                    <a:cubicBezTo>
                      <a:pt x="403" y="152"/>
                      <a:pt x="402" y="152"/>
                      <a:pt x="401" y="153"/>
                    </a:cubicBezTo>
                    <a:cubicBezTo>
                      <a:pt x="401" y="153"/>
                      <a:pt x="400" y="153"/>
                      <a:pt x="399" y="153"/>
                    </a:cubicBezTo>
                    <a:cubicBezTo>
                      <a:pt x="399" y="154"/>
                      <a:pt x="398" y="154"/>
                      <a:pt x="397" y="154"/>
                    </a:cubicBezTo>
                    <a:cubicBezTo>
                      <a:pt x="397" y="154"/>
                      <a:pt x="396" y="155"/>
                      <a:pt x="396" y="155"/>
                    </a:cubicBezTo>
                    <a:cubicBezTo>
                      <a:pt x="395" y="155"/>
                      <a:pt x="394" y="155"/>
                      <a:pt x="393" y="156"/>
                    </a:cubicBezTo>
                    <a:cubicBezTo>
                      <a:pt x="392" y="156"/>
                      <a:pt x="392" y="156"/>
                      <a:pt x="391" y="156"/>
                    </a:cubicBezTo>
                    <a:cubicBezTo>
                      <a:pt x="390" y="156"/>
                      <a:pt x="389" y="156"/>
                      <a:pt x="388" y="156"/>
                    </a:cubicBezTo>
                    <a:cubicBezTo>
                      <a:pt x="388" y="156"/>
                      <a:pt x="387" y="156"/>
                      <a:pt x="387" y="156"/>
                    </a:cubicBezTo>
                    <a:cubicBezTo>
                      <a:pt x="385" y="157"/>
                      <a:pt x="384" y="157"/>
                      <a:pt x="382" y="157"/>
                    </a:cubicBezTo>
                    <a:cubicBezTo>
                      <a:pt x="382" y="157"/>
                      <a:pt x="382" y="157"/>
                      <a:pt x="382" y="157"/>
                    </a:cubicBezTo>
                    <a:cubicBezTo>
                      <a:pt x="381" y="157"/>
                      <a:pt x="379" y="157"/>
                      <a:pt x="378" y="156"/>
                    </a:cubicBezTo>
                    <a:cubicBezTo>
                      <a:pt x="378" y="156"/>
                      <a:pt x="377" y="156"/>
                      <a:pt x="377" y="156"/>
                    </a:cubicBezTo>
                    <a:cubicBezTo>
                      <a:pt x="376" y="156"/>
                      <a:pt x="375" y="156"/>
                      <a:pt x="374" y="156"/>
                    </a:cubicBezTo>
                    <a:cubicBezTo>
                      <a:pt x="373" y="156"/>
                      <a:pt x="373" y="156"/>
                      <a:pt x="372" y="155"/>
                    </a:cubicBezTo>
                    <a:cubicBezTo>
                      <a:pt x="371" y="155"/>
                      <a:pt x="370" y="155"/>
                      <a:pt x="369" y="155"/>
                    </a:cubicBezTo>
                    <a:cubicBezTo>
                      <a:pt x="369" y="155"/>
                      <a:pt x="368" y="154"/>
                      <a:pt x="368" y="154"/>
                    </a:cubicBezTo>
                    <a:cubicBezTo>
                      <a:pt x="367" y="154"/>
                      <a:pt x="366" y="154"/>
                      <a:pt x="365" y="153"/>
                    </a:cubicBezTo>
                    <a:cubicBezTo>
                      <a:pt x="365" y="153"/>
                      <a:pt x="364" y="153"/>
                      <a:pt x="363" y="153"/>
                    </a:cubicBezTo>
                    <a:cubicBezTo>
                      <a:pt x="363" y="152"/>
                      <a:pt x="362" y="152"/>
                      <a:pt x="362" y="152"/>
                    </a:cubicBezTo>
                    <a:cubicBezTo>
                      <a:pt x="361" y="151"/>
                      <a:pt x="360" y="151"/>
                      <a:pt x="360" y="151"/>
                    </a:cubicBezTo>
                    <a:cubicBezTo>
                      <a:pt x="359" y="150"/>
                      <a:pt x="359" y="150"/>
                      <a:pt x="358" y="150"/>
                    </a:cubicBezTo>
                    <a:cubicBezTo>
                      <a:pt x="357" y="149"/>
                      <a:pt x="357" y="149"/>
                      <a:pt x="356" y="148"/>
                    </a:cubicBezTo>
                    <a:cubicBezTo>
                      <a:pt x="356" y="148"/>
                      <a:pt x="355" y="148"/>
                      <a:pt x="355" y="148"/>
                    </a:cubicBezTo>
                    <a:cubicBezTo>
                      <a:pt x="354" y="147"/>
                      <a:pt x="353" y="146"/>
                      <a:pt x="353" y="146"/>
                    </a:cubicBezTo>
                    <a:cubicBezTo>
                      <a:pt x="343" y="137"/>
                      <a:pt x="337" y="125"/>
                      <a:pt x="337" y="111"/>
                    </a:cubicBezTo>
                    <a:cubicBezTo>
                      <a:pt x="337" y="86"/>
                      <a:pt x="357" y="65"/>
                      <a:pt x="382" y="65"/>
                    </a:cubicBezTo>
                    <a:close/>
                    <a:moveTo>
                      <a:pt x="445" y="266"/>
                    </a:moveTo>
                    <a:cubicBezTo>
                      <a:pt x="445" y="267"/>
                      <a:pt x="445" y="268"/>
                      <a:pt x="445" y="268"/>
                    </a:cubicBezTo>
                    <a:cubicBezTo>
                      <a:pt x="444" y="268"/>
                      <a:pt x="444" y="268"/>
                      <a:pt x="444" y="268"/>
                    </a:cubicBezTo>
                    <a:cubicBezTo>
                      <a:pt x="434" y="268"/>
                      <a:pt x="434" y="268"/>
                      <a:pt x="434" y="268"/>
                    </a:cubicBezTo>
                    <a:cubicBezTo>
                      <a:pt x="434" y="206"/>
                      <a:pt x="434" y="206"/>
                      <a:pt x="434" y="206"/>
                    </a:cubicBezTo>
                    <a:cubicBezTo>
                      <a:pt x="434" y="202"/>
                      <a:pt x="431" y="198"/>
                      <a:pt x="426" y="198"/>
                    </a:cubicBezTo>
                    <a:cubicBezTo>
                      <a:pt x="422" y="198"/>
                      <a:pt x="418" y="202"/>
                      <a:pt x="418" y="206"/>
                    </a:cubicBezTo>
                    <a:cubicBezTo>
                      <a:pt x="418" y="268"/>
                      <a:pt x="418" y="268"/>
                      <a:pt x="418" y="268"/>
                    </a:cubicBezTo>
                    <a:cubicBezTo>
                      <a:pt x="334" y="268"/>
                      <a:pt x="334" y="268"/>
                      <a:pt x="334" y="268"/>
                    </a:cubicBezTo>
                    <a:cubicBezTo>
                      <a:pt x="334" y="264"/>
                      <a:pt x="334" y="264"/>
                      <a:pt x="334" y="264"/>
                    </a:cubicBezTo>
                    <a:cubicBezTo>
                      <a:pt x="334" y="196"/>
                      <a:pt x="334" y="196"/>
                      <a:pt x="334" y="196"/>
                    </a:cubicBezTo>
                    <a:cubicBezTo>
                      <a:pt x="334" y="196"/>
                      <a:pt x="334" y="196"/>
                      <a:pt x="334" y="196"/>
                    </a:cubicBezTo>
                    <a:cubicBezTo>
                      <a:pt x="334" y="194"/>
                      <a:pt x="334" y="193"/>
                      <a:pt x="334" y="191"/>
                    </a:cubicBezTo>
                    <a:cubicBezTo>
                      <a:pt x="334" y="190"/>
                      <a:pt x="334" y="189"/>
                      <a:pt x="333" y="188"/>
                    </a:cubicBezTo>
                    <a:cubicBezTo>
                      <a:pt x="333" y="187"/>
                      <a:pt x="333" y="186"/>
                      <a:pt x="333" y="185"/>
                    </a:cubicBezTo>
                    <a:cubicBezTo>
                      <a:pt x="333" y="184"/>
                      <a:pt x="333" y="183"/>
                      <a:pt x="332" y="183"/>
                    </a:cubicBezTo>
                    <a:cubicBezTo>
                      <a:pt x="332" y="182"/>
                      <a:pt x="332" y="180"/>
                      <a:pt x="331" y="179"/>
                    </a:cubicBezTo>
                    <a:cubicBezTo>
                      <a:pt x="331" y="179"/>
                      <a:pt x="331" y="178"/>
                      <a:pt x="331" y="178"/>
                    </a:cubicBezTo>
                    <a:cubicBezTo>
                      <a:pt x="330" y="176"/>
                      <a:pt x="330" y="175"/>
                      <a:pt x="329" y="174"/>
                    </a:cubicBezTo>
                    <a:cubicBezTo>
                      <a:pt x="329" y="174"/>
                      <a:pt x="329" y="173"/>
                      <a:pt x="329" y="173"/>
                    </a:cubicBezTo>
                    <a:cubicBezTo>
                      <a:pt x="334" y="168"/>
                      <a:pt x="340" y="163"/>
                      <a:pt x="346" y="160"/>
                    </a:cubicBezTo>
                    <a:cubicBezTo>
                      <a:pt x="346" y="161"/>
                      <a:pt x="346" y="161"/>
                      <a:pt x="346" y="161"/>
                    </a:cubicBezTo>
                    <a:cubicBezTo>
                      <a:pt x="347" y="162"/>
                      <a:pt x="348" y="162"/>
                      <a:pt x="349" y="163"/>
                    </a:cubicBezTo>
                    <a:cubicBezTo>
                      <a:pt x="350" y="163"/>
                      <a:pt x="350" y="164"/>
                      <a:pt x="351" y="164"/>
                    </a:cubicBezTo>
                    <a:cubicBezTo>
                      <a:pt x="352" y="164"/>
                      <a:pt x="353" y="165"/>
                      <a:pt x="354" y="166"/>
                    </a:cubicBezTo>
                    <a:cubicBezTo>
                      <a:pt x="354" y="166"/>
                      <a:pt x="355" y="166"/>
                      <a:pt x="355" y="166"/>
                    </a:cubicBezTo>
                    <a:cubicBezTo>
                      <a:pt x="357" y="167"/>
                      <a:pt x="359" y="168"/>
                      <a:pt x="360" y="169"/>
                    </a:cubicBezTo>
                    <a:cubicBezTo>
                      <a:pt x="361" y="169"/>
                      <a:pt x="362" y="169"/>
                      <a:pt x="363" y="170"/>
                    </a:cubicBezTo>
                    <a:cubicBezTo>
                      <a:pt x="364" y="170"/>
                      <a:pt x="365" y="170"/>
                      <a:pt x="366" y="170"/>
                    </a:cubicBezTo>
                    <a:cubicBezTo>
                      <a:pt x="367" y="171"/>
                      <a:pt x="368" y="171"/>
                      <a:pt x="369" y="171"/>
                    </a:cubicBezTo>
                    <a:cubicBezTo>
                      <a:pt x="370" y="171"/>
                      <a:pt x="370" y="171"/>
                      <a:pt x="371" y="172"/>
                    </a:cubicBezTo>
                    <a:cubicBezTo>
                      <a:pt x="372" y="172"/>
                      <a:pt x="374" y="172"/>
                      <a:pt x="375" y="172"/>
                    </a:cubicBezTo>
                    <a:cubicBezTo>
                      <a:pt x="375" y="172"/>
                      <a:pt x="376" y="172"/>
                      <a:pt x="377" y="172"/>
                    </a:cubicBezTo>
                    <a:cubicBezTo>
                      <a:pt x="379" y="173"/>
                      <a:pt x="380" y="173"/>
                      <a:pt x="382" y="173"/>
                    </a:cubicBezTo>
                    <a:cubicBezTo>
                      <a:pt x="382" y="173"/>
                      <a:pt x="382" y="173"/>
                      <a:pt x="382" y="173"/>
                    </a:cubicBezTo>
                    <a:cubicBezTo>
                      <a:pt x="384" y="173"/>
                      <a:pt x="386" y="173"/>
                      <a:pt x="388" y="172"/>
                    </a:cubicBezTo>
                    <a:cubicBezTo>
                      <a:pt x="389" y="172"/>
                      <a:pt x="389" y="172"/>
                      <a:pt x="390" y="172"/>
                    </a:cubicBezTo>
                    <a:cubicBezTo>
                      <a:pt x="391" y="172"/>
                      <a:pt x="393" y="172"/>
                      <a:pt x="394" y="172"/>
                    </a:cubicBezTo>
                    <a:cubicBezTo>
                      <a:pt x="395" y="171"/>
                      <a:pt x="395" y="171"/>
                      <a:pt x="396" y="171"/>
                    </a:cubicBezTo>
                    <a:cubicBezTo>
                      <a:pt x="397" y="171"/>
                      <a:pt x="398" y="171"/>
                      <a:pt x="399" y="170"/>
                    </a:cubicBezTo>
                    <a:cubicBezTo>
                      <a:pt x="400" y="170"/>
                      <a:pt x="401" y="170"/>
                      <a:pt x="402" y="170"/>
                    </a:cubicBezTo>
                    <a:cubicBezTo>
                      <a:pt x="402" y="169"/>
                      <a:pt x="403" y="169"/>
                      <a:pt x="404" y="169"/>
                    </a:cubicBezTo>
                    <a:cubicBezTo>
                      <a:pt x="408" y="167"/>
                      <a:pt x="411" y="166"/>
                      <a:pt x="414" y="164"/>
                    </a:cubicBezTo>
                    <a:cubicBezTo>
                      <a:pt x="415" y="163"/>
                      <a:pt x="415" y="163"/>
                      <a:pt x="416" y="163"/>
                    </a:cubicBezTo>
                    <a:cubicBezTo>
                      <a:pt x="417" y="162"/>
                      <a:pt x="418" y="162"/>
                      <a:pt x="419" y="161"/>
                    </a:cubicBezTo>
                    <a:cubicBezTo>
                      <a:pt x="419" y="161"/>
                      <a:pt x="419" y="161"/>
                      <a:pt x="419" y="160"/>
                    </a:cubicBezTo>
                    <a:cubicBezTo>
                      <a:pt x="425" y="163"/>
                      <a:pt x="431" y="168"/>
                      <a:pt x="436" y="174"/>
                    </a:cubicBezTo>
                    <a:cubicBezTo>
                      <a:pt x="442" y="182"/>
                      <a:pt x="445" y="191"/>
                      <a:pt x="445" y="198"/>
                    </a:cubicBezTo>
                    <a:lnTo>
                      <a:pt x="445" y="266"/>
                    </a:lnTo>
                    <a:close/>
                  </a:path>
                </a:pathLst>
              </a:custGeom>
              <a:solidFill>
                <a:srgbClr val="0B1749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4">
                  <a:solidFill>
                    <a:srgbClr val="58585A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1084" name="Google Shape;1084;p44"/>
              <p:cNvSpPr/>
              <p:nvPr/>
            </p:nvSpPr>
            <p:spPr>
              <a:xfrm>
                <a:off x="6674726" y="4917992"/>
                <a:ext cx="454025" cy="309563"/>
              </a:xfrm>
              <a:custGeom>
                <a:avLst/>
                <a:gdLst/>
                <a:ahLst/>
                <a:cxnLst/>
                <a:rect l="l" t="t" r="r" b="b"/>
                <a:pathLst>
                  <a:path w="461" h="310" extrusionOk="0">
                    <a:moveTo>
                      <a:pt x="449" y="165"/>
                    </a:moveTo>
                    <a:cubicBezTo>
                      <a:pt x="444" y="158"/>
                      <a:pt x="438" y="153"/>
                      <a:pt x="431" y="149"/>
                    </a:cubicBezTo>
                    <a:cubicBezTo>
                      <a:pt x="439" y="138"/>
                      <a:pt x="444" y="125"/>
                      <a:pt x="444" y="111"/>
                    </a:cubicBezTo>
                    <a:cubicBezTo>
                      <a:pt x="444" y="102"/>
                      <a:pt x="442" y="93"/>
                      <a:pt x="438" y="85"/>
                    </a:cubicBezTo>
                    <a:cubicBezTo>
                      <a:pt x="432" y="72"/>
                      <a:pt x="422" y="61"/>
                      <a:pt x="409" y="55"/>
                    </a:cubicBezTo>
                    <a:cubicBezTo>
                      <a:pt x="401" y="51"/>
                      <a:pt x="392" y="49"/>
                      <a:pt x="382" y="49"/>
                    </a:cubicBezTo>
                    <a:cubicBezTo>
                      <a:pt x="348" y="49"/>
                      <a:pt x="321" y="77"/>
                      <a:pt x="321" y="111"/>
                    </a:cubicBezTo>
                    <a:cubicBezTo>
                      <a:pt x="321" y="125"/>
                      <a:pt x="326" y="138"/>
                      <a:pt x="334" y="149"/>
                    </a:cubicBezTo>
                    <a:cubicBezTo>
                      <a:pt x="329" y="151"/>
                      <a:pt x="325" y="155"/>
                      <a:pt x="321" y="158"/>
                    </a:cubicBezTo>
                    <a:cubicBezTo>
                      <a:pt x="320" y="157"/>
                      <a:pt x="319" y="155"/>
                      <a:pt x="318" y="154"/>
                    </a:cubicBezTo>
                    <a:cubicBezTo>
                      <a:pt x="311" y="145"/>
                      <a:pt x="302" y="137"/>
                      <a:pt x="293" y="132"/>
                    </a:cubicBezTo>
                    <a:cubicBezTo>
                      <a:pt x="304" y="118"/>
                      <a:pt x="311" y="100"/>
                      <a:pt x="311" y="80"/>
                    </a:cubicBezTo>
                    <a:cubicBezTo>
                      <a:pt x="311" y="65"/>
                      <a:pt x="307" y="50"/>
                      <a:pt x="299" y="37"/>
                    </a:cubicBezTo>
                    <a:cubicBezTo>
                      <a:pt x="296" y="34"/>
                      <a:pt x="291" y="33"/>
                      <a:pt x="288" y="35"/>
                    </a:cubicBezTo>
                    <a:cubicBezTo>
                      <a:pt x="284" y="37"/>
                      <a:pt x="283" y="42"/>
                      <a:pt x="285" y="46"/>
                    </a:cubicBezTo>
                    <a:cubicBezTo>
                      <a:pt x="292" y="56"/>
                      <a:pt x="295" y="68"/>
                      <a:pt x="295" y="80"/>
                    </a:cubicBezTo>
                    <a:cubicBezTo>
                      <a:pt x="295" y="116"/>
                      <a:pt x="266" y="144"/>
                      <a:pt x="231" y="144"/>
                    </a:cubicBezTo>
                    <a:cubicBezTo>
                      <a:pt x="196" y="144"/>
                      <a:pt x="167" y="116"/>
                      <a:pt x="167" y="80"/>
                    </a:cubicBezTo>
                    <a:cubicBezTo>
                      <a:pt x="167" y="45"/>
                      <a:pt x="196" y="16"/>
                      <a:pt x="231" y="16"/>
                    </a:cubicBezTo>
                    <a:cubicBezTo>
                      <a:pt x="243" y="16"/>
                      <a:pt x="255" y="20"/>
                      <a:pt x="265" y="26"/>
                    </a:cubicBezTo>
                    <a:cubicBezTo>
                      <a:pt x="269" y="28"/>
                      <a:pt x="274" y="27"/>
                      <a:pt x="276" y="24"/>
                    </a:cubicBezTo>
                    <a:cubicBezTo>
                      <a:pt x="279" y="20"/>
                      <a:pt x="278" y="15"/>
                      <a:pt x="274" y="13"/>
                    </a:cubicBezTo>
                    <a:cubicBezTo>
                      <a:pt x="261" y="4"/>
                      <a:pt x="246" y="0"/>
                      <a:pt x="231" y="0"/>
                    </a:cubicBezTo>
                    <a:cubicBezTo>
                      <a:pt x="187" y="0"/>
                      <a:pt x="151" y="36"/>
                      <a:pt x="151" y="80"/>
                    </a:cubicBezTo>
                    <a:cubicBezTo>
                      <a:pt x="151" y="100"/>
                      <a:pt x="158" y="118"/>
                      <a:pt x="169" y="132"/>
                    </a:cubicBezTo>
                    <a:cubicBezTo>
                      <a:pt x="160" y="137"/>
                      <a:pt x="151" y="145"/>
                      <a:pt x="144" y="154"/>
                    </a:cubicBezTo>
                    <a:cubicBezTo>
                      <a:pt x="143" y="155"/>
                      <a:pt x="142" y="157"/>
                      <a:pt x="140" y="159"/>
                    </a:cubicBezTo>
                    <a:cubicBezTo>
                      <a:pt x="137" y="155"/>
                      <a:pt x="132" y="151"/>
                      <a:pt x="128" y="149"/>
                    </a:cubicBezTo>
                    <a:cubicBezTo>
                      <a:pt x="136" y="138"/>
                      <a:pt x="141" y="125"/>
                      <a:pt x="141" y="111"/>
                    </a:cubicBezTo>
                    <a:cubicBezTo>
                      <a:pt x="141" y="102"/>
                      <a:pt x="139" y="93"/>
                      <a:pt x="135" y="85"/>
                    </a:cubicBezTo>
                    <a:cubicBezTo>
                      <a:pt x="129" y="72"/>
                      <a:pt x="118" y="61"/>
                      <a:pt x="105" y="55"/>
                    </a:cubicBezTo>
                    <a:cubicBezTo>
                      <a:pt x="97" y="51"/>
                      <a:pt x="88" y="49"/>
                      <a:pt x="79" y="49"/>
                    </a:cubicBezTo>
                    <a:cubicBezTo>
                      <a:pt x="45" y="49"/>
                      <a:pt x="17" y="77"/>
                      <a:pt x="17" y="111"/>
                    </a:cubicBezTo>
                    <a:cubicBezTo>
                      <a:pt x="17" y="125"/>
                      <a:pt x="22" y="138"/>
                      <a:pt x="30" y="149"/>
                    </a:cubicBezTo>
                    <a:cubicBezTo>
                      <a:pt x="23" y="153"/>
                      <a:pt x="17" y="158"/>
                      <a:pt x="12" y="165"/>
                    </a:cubicBezTo>
                    <a:cubicBezTo>
                      <a:pt x="5" y="174"/>
                      <a:pt x="0" y="186"/>
                      <a:pt x="0" y="198"/>
                    </a:cubicBezTo>
                    <a:cubicBezTo>
                      <a:pt x="0" y="266"/>
                      <a:pt x="0" y="266"/>
                      <a:pt x="0" y="266"/>
                    </a:cubicBezTo>
                    <a:cubicBezTo>
                      <a:pt x="0" y="276"/>
                      <a:pt x="7" y="284"/>
                      <a:pt x="17" y="284"/>
                    </a:cubicBezTo>
                    <a:cubicBezTo>
                      <a:pt x="128" y="284"/>
                      <a:pt x="128" y="284"/>
                      <a:pt x="128" y="284"/>
                    </a:cubicBezTo>
                    <a:cubicBezTo>
                      <a:pt x="128" y="288"/>
                      <a:pt x="128" y="288"/>
                      <a:pt x="128" y="288"/>
                    </a:cubicBezTo>
                    <a:cubicBezTo>
                      <a:pt x="128" y="300"/>
                      <a:pt x="136" y="310"/>
                      <a:pt x="148" y="310"/>
                    </a:cubicBezTo>
                    <a:cubicBezTo>
                      <a:pt x="314" y="310"/>
                      <a:pt x="314" y="310"/>
                      <a:pt x="314" y="310"/>
                    </a:cubicBezTo>
                    <a:cubicBezTo>
                      <a:pt x="326" y="310"/>
                      <a:pt x="334" y="300"/>
                      <a:pt x="334" y="288"/>
                    </a:cubicBezTo>
                    <a:cubicBezTo>
                      <a:pt x="334" y="284"/>
                      <a:pt x="334" y="284"/>
                      <a:pt x="334" y="284"/>
                    </a:cubicBezTo>
                    <a:cubicBezTo>
                      <a:pt x="444" y="284"/>
                      <a:pt x="444" y="284"/>
                      <a:pt x="444" y="284"/>
                    </a:cubicBezTo>
                    <a:cubicBezTo>
                      <a:pt x="454" y="284"/>
                      <a:pt x="461" y="276"/>
                      <a:pt x="461" y="266"/>
                    </a:cubicBezTo>
                    <a:cubicBezTo>
                      <a:pt x="461" y="198"/>
                      <a:pt x="461" y="198"/>
                      <a:pt x="461" y="198"/>
                    </a:cubicBezTo>
                    <a:cubicBezTo>
                      <a:pt x="461" y="186"/>
                      <a:pt x="456" y="174"/>
                      <a:pt x="449" y="165"/>
                    </a:cubicBezTo>
                    <a:close/>
                    <a:moveTo>
                      <a:pt x="79" y="65"/>
                    </a:moveTo>
                    <a:cubicBezTo>
                      <a:pt x="86" y="65"/>
                      <a:pt x="92" y="67"/>
                      <a:pt x="98" y="70"/>
                    </a:cubicBezTo>
                    <a:cubicBezTo>
                      <a:pt x="108" y="74"/>
                      <a:pt x="116" y="82"/>
                      <a:pt x="120" y="92"/>
                    </a:cubicBezTo>
                    <a:cubicBezTo>
                      <a:pt x="123" y="97"/>
                      <a:pt x="125" y="104"/>
                      <a:pt x="125" y="111"/>
                    </a:cubicBezTo>
                    <a:cubicBezTo>
                      <a:pt x="125" y="125"/>
                      <a:pt x="118" y="137"/>
                      <a:pt x="109" y="146"/>
                    </a:cubicBezTo>
                    <a:cubicBezTo>
                      <a:pt x="108" y="146"/>
                      <a:pt x="107" y="147"/>
                      <a:pt x="106" y="147"/>
                    </a:cubicBezTo>
                    <a:cubicBezTo>
                      <a:pt x="106" y="148"/>
                      <a:pt x="106" y="148"/>
                      <a:pt x="105" y="148"/>
                    </a:cubicBezTo>
                    <a:cubicBezTo>
                      <a:pt x="105" y="149"/>
                      <a:pt x="104" y="149"/>
                      <a:pt x="103" y="150"/>
                    </a:cubicBezTo>
                    <a:cubicBezTo>
                      <a:pt x="103" y="150"/>
                      <a:pt x="102" y="150"/>
                      <a:pt x="102" y="151"/>
                    </a:cubicBezTo>
                    <a:cubicBezTo>
                      <a:pt x="101" y="151"/>
                      <a:pt x="100" y="151"/>
                      <a:pt x="100" y="152"/>
                    </a:cubicBezTo>
                    <a:cubicBezTo>
                      <a:pt x="99" y="152"/>
                      <a:pt x="98" y="152"/>
                      <a:pt x="98" y="153"/>
                    </a:cubicBezTo>
                    <a:cubicBezTo>
                      <a:pt x="97" y="153"/>
                      <a:pt x="97" y="153"/>
                      <a:pt x="96" y="153"/>
                    </a:cubicBezTo>
                    <a:cubicBezTo>
                      <a:pt x="95" y="154"/>
                      <a:pt x="94" y="154"/>
                      <a:pt x="94" y="154"/>
                    </a:cubicBezTo>
                    <a:cubicBezTo>
                      <a:pt x="93" y="154"/>
                      <a:pt x="92" y="155"/>
                      <a:pt x="92" y="155"/>
                    </a:cubicBezTo>
                    <a:cubicBezTo>
                      <a:pt x="91" y="155"/>
                      <a:pt x="90" y="155"/>
                      <a:pt x="89" y="156"/>
                    </a:cubicBezTo>
                    <a:cubicBezTo>
                      <a:pt x="89" y="156"/>
                      <a:pt x="88" y="156"/>
                      <a:pt x="88" y="156"/>
                    </a:cubicBezTo>
                    <a:cubicBezTo>
                      <a:pt x="87" y="156"/>
                      <a:pt x="86" y="156"/>
                      <a:pt x="84" y="156"/>
                    </a:cubicBezTo>
                    <a:cubicBezTo>
                      <a:pt x="84" y="156"/>
                      <a:pt x="84" y="156"/>
                      <a:pt x="83" y="156"/>
                    </a:cubicBezTo>
                    <a:cubicBezTo>
                      <a:pt x="82" y="157"/>
                      <a:pt x="80" y="157"/>
                      <a:pt x="79" y="157"/>
                    </a:cubicBezTo>
                    <a:cubicBezTo>
                      <a:pt x="77" y="157"/>
                      <a:pt x="76" y="157"/>
                      <a:pt x="74" y="156"/>
                    </a:cubicBezTo>
                    <a:cubicBezTo>
                      <a:pt x="74" y="156"/>
                      <a:pt x="74" y="156"/>
                      <a:pt x="73" y="156"/>
                    </a:cubicBezTo>
                    <a:cubicBezTo>
                      <a:pt x="72" y="156"/>
                      <a:pt x="71" y="156"/>
                      <a:pt x="70" y="156"/>
                    </a:cubicBezTo>
                    <a:cubicBezTo>
                      <a:pt x="69" y="156"/>
                      <a:pt x="69" y="156"/>
                      <a:pt x="69" y="156"/>
                    </a:cubicBezTo>
                    <a:cubicBezTo>
                      <a:pt x="68" y="155"/>
                      <a:pt x="67" y="155"/>
                      <a:pt x="66" y="155"/>
                    </a:cubicBezTo>
                    <a:cubicBezTo>
                      <a:pt x="65" y="155"/>
                      <a:pt x="65" y="154"/>
                      <a:pt x="64" y="154"/>
                    </a:cubicBezTo>
                    <a:cubicBezTo>
                      <a:pt x="63" y="154"/>
                      <a:pt x="63" y="154"/>
                      <a:pt x="62" y="153"/>
                    </a:cubicBezTo>
                    <a:cubicBezTo>
                      <a:pt x="61" y="153"/>
                      <a:pt x="61" y="153"/>
                      <a:pt x="60" y="153"/>
                    </a:cubicBezTo>
                    <a:cubicBezTo>
                      <a:pt x="59" y="152"/>
                      <a:pt x="59" y="152"/>
                      <a:pt x="58" y="152"/>
                    </a:cubicBezTo>
                    <a:cubicBezTo>
                      <a:pt x="57" y="151"/>
                      <a:pt x="57" y="151"/>
                      <a:pt x="56" y="151"/>
                    </a:cubicBezTo>
                    <a:cubicBezTo>
                      <a:pt x="56" y="150"/>
                      <a:pt x="55" y="150"/>
                      <a:pt x="55" y="150"/>
                    </a:cubicBezTo>
                    <a:cubicBezTo>
                      <a:pt x="54" y="149"/>
                      <a:pt x="53" y="149"/>
                      <a:pt x="52" y="148"/>
                    </a:cubicBezTo>
                    <a:cubicBezTo>
                      <a:pt x="52" y="148"/>
                      <a:pt x="52" y="148"/>
                      <a:pt x="51" y="147"/>
                    </a:cubicBezTo>
                    <a:cubicBezTo>
                      <a:pt x="51" y="147"/>
                      <a:pt x="50" y="146"/>
                      <a:pt x="49" y="146"/>
                    </a:cubicBezTo>
                    <a:cubicBezTo>
                      <a:pt x="39" y="137"/>
                      <a:pt x="33" y="125"/>
                      <a:pt x="33" y="111"/>
                    </a:cubicBezTo>
                    <a:cubicBezTo>
                      <a:pt x="33" y="86"/>
                      <a:pt x="54" y="65"/>
                      <a:pt x="79" y="65"/>
                    </a:cubicBezTo>
                    <a:close/>
                    <a:moveTo>
                      <a:pt x="129" y="189"/>
                    </a:moveTo>
                    <a:cubicBezTo>
                      <a:pt x="128" y="190"/>
                      <a:pt x="128" y="191"/>
                      <a:pt x="128" y="192"/>
                    </a:cubicBezTo>
                    <a:cubicBezTo>
                      <a:pt x="128" y="194"/>
                      <a:pt x="128" y="195"/>
                      <a:pt x="128" y="196"/>
                    </a:cubicBezTo>
                    <a:cubicBezTo>
                      <a:pt x="128" y="196"/>
                      <a:pt x="128" y="196"/>
                      <a:pt x="128" y="196"/>
                    </a:cubicBezTo>
                    <a:cubicBezTo>
                      <a:pt x="128" y="268"/>
                      <a:pt x="128" y="268"/>
                      <a:pt x="128" y="268"/>
                    </a:cubicBezTo>
                    <a:cubicBezTo>
                      <a:pt x="43" y="268"/>
                      <a:pt x="43" y="268"/>
                      <a:pt x="43" y="268"/>
                    </a:cubicBezTo>
                    <a:cubicBezTo>
                      <a:pt x="43" y="206"/>
                      <a:pt x="43" y="206"/>
                      <a:pt x="43" y="206"/>
                    </a:cubicBezTo>
                    <a:cubicBezTo>
                      <a:pt x="43" y="202"/>
                      <a:pt x="39" y="198"/>
                      <a:pt x="35" y="198"/>
                    </a:cubicBezTo>
                    <a:cubicBezTo>
                      <a:pt x="31" y="198"/>
                      <a:pt x="27" y="202"/>
                      <a:pt x="27" y="206"/>
                    </a:cubicBezTo>
                    <a:cubicBezTo>
                      <a:pt x="27" y="268"/>
                      <a:pt x="27" y="268"/>
                      <a:pt x="2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6" y="268"/>
                      <a:pt x="16" y="267"/>
                      <a:pt x="16" y="266"/>
                    </a:cubicBezTo>
                    <a:cubicBezTo>
                      <a:pt x="16" y="198"/>
                      <a:pt x="16" y="198"/>
                      <a:pt x="16" y="198"/>
                    </a:cubicBezTo>
                    <a:cubicBezTo>
                      <a:pt x="16" y="191"/>
                      <a:pt x="19" y="182"/>
                      <a:pt x="25" y="174"/>
                    </a:cubicBezTo>
                    <a:cubicBezTo>
                      <a:pt x="30" y="168"/>
                      <a:pt x="36" y="163"/>
                      <a:pt x="42" y="160"/>
                    </a:cubicBezTo>
                    <a:cubicBezTo>
                      <a:pt x="42" y="161"/>
                      <a:pt x="42" y="161"/>
                      <a:pt x="43" y="161"/>
                    </a:cubicBezTo>
                    <a:cubicBezTo>
                      <a:pt x="44" y="162"/>
                      <a:pt x="45" y="162"/>
                      <a:pt x="46" y="163"/>
                    </a:cubicBezTo>
                    <a:cubicBezTo>
                      <a:pt x="46" y="163"/>
                      <a:pt x="47" y="164"/>
                      <a:pt x="47" y="164"/>
                    </a:cubicBezTo>
                    <a:cubicBezTo>
                      <a:pt x="48" y="164"/>
                      <a:pt x="49" y="165"/>
                      <a:pt x="50" y="166"/>
                    </a:cubicBezTo>
                    <a:cubicBezTo>
                      <a:pt x="50" y="166"/>
                      <a:pt x="51" y="166"/>
                      <a:pt x="51" y="166"/>
                    </a:cubicBezTo>
                    <a:cubicBezTo>
                      <a:pt x="53" y="167"/>
                      <a:pt x="55" y="168"/>
                      <a:pt x="57" y="169"/>
                    </a:cubicBezTo>
                    <a:cubicBezTo>
                      <a:pt x="58" y="169"/>
                      <a:pt x="59" y="169"/>
                      <a:pt x="60" y="170"/>
                    </a:cubicBezTo>
                    <a:cubicBezTo>
                      <a:pt x="60" y="170"/>
                      <a:pt x="61" y="170"/>
                      <a:pt x="62" y="170"/>
                    </a:cubicBezTo>
                    <a:cubicBezTo>
                      <a:pt x="63" y="171"/>
                      <a:pt x="64" y="171"/>
                      <a:pt x="65" y="171"/>
                    </a:cubicBezTo>
                    <a:cubicBezTo>
                      <a:pt x="66" y="171"/>
                      <a:pt x="67" y="171"/>
                      <a:pt x="67" y="172"/>
                    </a:cubicBezTo>
                    <a:cubicBezTo>
                      <a:pt x="69" y="172"/>
                      <a:pt x="70" y="172"/>
                      <a:pt x="71" y="172"/>
                    </a:cubicBezTo>
                    <a:cubicBezTo>
                      <a:pt x="72" y="172"/>
                      <a:pt x="72" y="172"/>
                      <a:pt x="73" y="172"/>
                    </a:cubicBezTo>
                    <a:cubicBezTo>
                      <a:pt x="75" y="173"/>
                      <a:pt x="77" y="173"/>
                      <a:pt x="79" y="173"/>
                    </a:cubicBezTo>
                    <a:cubicBezTo>
                      <a:pt x="81" y="173"/>
                      <a:pt x="83" y="173"/>
                      <a:pt x="85" y="172"/>
                    </a:cubicBezTo>
                    <a:cubicBezTo>
                      <a:pt x="85" y="172"/>
                      <a:pt x="86" y="172"/>
                      <a:pt x="86" y="172"/>
                    </a:cubicBezTo>
                    <a:cubicBezTo>
                      <a:pt x="88" y="172"/>
                      <a:pt x="89" y="172"/>
                      <a:pt x="90" y="172"/>
                    </a:cubicBezTo>
                    <a:cubicBezTo>
                      <a:pt x="91" y="171"/>
                      <a:pt x="92" y="171"/>
                      <a:pt x="92" y="171"/>
                    </a:cubicBezTo>
                    <a:cubicBezTo>
                      <a:pt x="94" y="171"/>
                      <a:pt x="95" y="171"/>
                      <a:pt x="96" y="170"/>
                    </a:cubicBezTo>
                    <a:cubicBezTo>
                      <a:pt x="96" y="170"/>
                      <a:pt x="97" y="170"/>
                      <a:pt x="98" y="170"/>
                    </a:cubicBezTo>
                    <a:cubicBezTo>
                      <a:pt x="99" y="169"/>
                      <a:pt x="100" y="169"/>
                      <a:pt x="101" y="169"/>
                    </a:cubicBezTo>
                    <a:cubicBezTo>
                      <a:pt x="103" y="168"/>
                      <a:pt x="105" y="167"/>
                      <a:pt x="107" y="166"/>
                    </a:cubicBezTo>
                    <a:cubicBezTo>
                      <a:pt x="107" y="166"/>
                      <a:pt x="108" y="166"/>
                      <a:pt x="108" y="166"/>
                    </a:cubicBezTo>
                    <a:cubicBezTo>
                      <a:pt x="109" y="165"/>
                      <a:pt x="110" y="164"/>
                      <a:pt x="111" y="164"/>
                    </a:cubicBezTo>
                    <a:cubicBezTo>
                      <a:pt x="111" y="164"/>
                      <a:pt x="112" y="163"/>
                      <a:pt x="112" y="163"/>
                    </a:cubicBezTo>
                    <a:cubicBezTo>
                      <a:pt x="113" y="162"/>
                      <a:pt x="114" y="162"/>
                      <a:pt x="115" y="161"/>
                    </a:cubicBezTo>
                    <a:cubicBezTo>
                      <a:pt x="115" y="161"/>
                      <a:pt x="116" y="161"/>
                      <a:pt x="116" y="160"/>
                    </a:cubicBezTo>
                    <a:cubicBezTo>
                      <a:pt x="122" y="163"/>
                      <a:pt x="128" y="168"/>
                      <a:pt x="133" y="174"/>
                    </a:cubicBezTo>
                    <a:cubicBezTo>
                      <a:pt x="131" y="179"/>
                      <a:pt x="129" y="184"/>
                      <a:pt x="129" y="189"/>
                    </a:cubicBezTo>
                    <a:close/>
                    <a:moveTo>
                      <a:pt x="318" y="288"/>
                    </a:moveTo>
                    <a:cubicBezTo>
                      <a:pt x="318" y="292"/>
                      <a:pt x="316" y="294"/>
                      <a:pt x="314" y="294"/>
                    </a:cubicBezTo>
                    <a:cubicBezTo>
                      <a:pt x="298" y="294"/>
                      <a:pt x="298" y="294"/>
                      <a:pt x="298" y="294"/>
                    </a:cubicBezTo>
                    <a:cubicBezTo>
                      <a:pt x="298" y="196"/>
                      <a:pt x="298" y="196"/>
                      <a:pt x="298" y="196"/>
                    </a:cubicBezTo>
                    <a:cubicBezTo>
                      <a:pt x="298" y="191"/>
                      <a:pt x="294" y="188"/>
                      <a:pt x="290" y="188"/>
                    </a:cubicBezTo>
                    <a:cubicBezTo>
                      <a:pt x="285" y="188"/>
                      <a:pt x="282" y="191"/>
                      <a:pt x="282" y="196"/>
                    </a:cubicBezTo>
                    <a:cubicBezTo>
                      <a:pt x="282" y="294"/>
                      <a:pt x="282" y="294"/>
                      <a:pt x="282" y="294"/>
                    </a:cubicBezTo>
                    <a:cubicBezTo>
                      <a:pt x="180" y="294"/>
                      <a:pt x="180" y="294"/>
                      <a:pt x="180" y="294"/>
                    </a:cubicBezTo>
                    <a:cubicBezTo>
                      <a:pt x="180" y="196"/>
                      <a:pt x="180" y="196"/>
                      <a:pt x="180" y="196"/>
                    </a:cubicBezTo>
                    <a:cubicBezTo>
                      <a:pt x="180" y="191"/>
                      <a:pt x="177" y="188"/>
                      <a:pt x="172" y="188"/>
                    </a:cubicBezTo>
                    <a:cubicBezTo>
                      <a:pt x="168" y="188"/>
                      <a:pt x="164" y="191"/>
                      <a:pt x="164" y="196"/>
                    </a:cubicBezTo>
                    <a:cubicBezTo>
                      <a:pt x="164" y="294"/>
                      <a:pt x="164" y="294"/>
                      <a:pt x="164" y="294"/>
                    </a:cubicBezTo>
                    <a:cubicBezTo>
                      <a:pt x="148" y="294"/>
                      <a:pt x="148" y="294"/>
                      <a:pt x="148" y="294"/>
                    </a:cubicBezTo>
                    <a:cubicBezTo>
                      <a:pt x="147" y="294"/>
                      <a:pt x="144" y="292"/>
                      <a:pt x="144" y="288"/>
                    </a:cubicBezTo>
                    <a:cubicBezTo>
                      <a:pt x="144" y="276"/>
                      <a:pt x="144" y="276"/>
                      <a:pt x="144" y="276"/>
                    </a:cubicBezTo>
                    <a:cubicBezTo>
                      <a:pt x="144" y="276"/>
                      <a:pt x="144" y="276"/>
                      <a:pt x="144" y="276"/>
                    </a:cubicBezTo>
                    <a:cubicBezTo>
                      <a:pt x="144" y="196"/>
                      <a:pt x="144" y="196"/>
                      <a:pt x="144" y="196"/>
                    </a:cubicBezTo>
                    <a:cubicBezTo>
                      <a:pt x="144" y="196"/>
                      <a:pt x="144" y="196"/>
                      <a:pt x="144" y="196"/>
                    </a:cubicBezTo>
                    <a:cubicBezTo>
                      <a:pt x="144" y="195"/>
                      <a:pt x="144" y="193"/>
                      <a:pt x="144" y="192"/>
                    </a:cubicBezTo>
                    <a:cubicBezTo>
                      <a:pt x="144" y="192"/>
                      <a:pt x="144" y="191"/>
                      <a:pt x="145" y="191"/>
                    </a:cubicBezTo>
                    <a:cubicBezTo>
                      <a:pt x="145" y="190"/>
                      <a:pt x="145" y="188"/>
                      <a:pt x="145" y="187"/>
                    </a:cubicBezTo>
                    <a:cubicBezTo>
                      <a:pt x="145" y="187"/>
                      <a:pt x="145" y="187"/>
                      <a:pt x="146" y="186"/>
                    </a:cubicBezTo>
                    <a:cubicBezTo>
                      <a:pt x="146" y="185"/>
                      <a:pt x="146" y="184"/>
                      <a:pt x="147" y="182"/>
                    </a:cubicBezTo>
                    <a:cubicBezTo>
                      <a:pt x="147" y="182"/>
                      <a:pt x="147" y="182"/>
                      <a:pt x="147" y="181"/>
                    </a:cubicBezTo>
                    <a:cubicBezTo>
                      <a:pt x="148" y="180"/>
                      <a:pt x="148" y="178"/>
                      <a:pt x="149" y="177"/>
                    </a:cubicBezTo>
                    <a:cubicBezTo>
                      <a:pt x="149" y="177"/>
                      <a:pt x="149" y="177"/>
                      <a:pt x="149" y="177"/>
                    </a:cubicBezTo>
                    <a:cubicBezTo>
                      <a:pt x="151" y="172"/>
                      <a:pt x="154" y="167"/>
                      <a:pt x="157" y="163"/>
                    </a:cubicBezTo>
                    <a:cubicBezTo>
                      <a:pt x="164" y="154"/>
                      <a:pt x="173" y="147"/>
                      <a:pt x="182" y="144"/>
                    </a:cubicBezTo>
                    <a:cubicBezTo>
                      <a:pt x="195" y="154"/>
                      <a:pt x="212" y="160"/>
                      <a:pt x="231" y="160"/>
                    </a:cubicBezTo>
                    <a:cubicBezTo>
                      <a:pt x="250" y="160"/>
                      <a:pt x="267" y="154"/>
                      <a:pt x="280" y="143"/>
                    </a:cubicBezTo>
                    <a:cubicBezTo>
                      <a:pt x="289" y="147"/>
                      <a:pt x="298" y="154"/>
                      <a:pt x="305" y="163"/>
                    </a:cubicBezTo>
                    <a:cubicBezTo>
                      <a:pt x="308" y="167"/>
                      <a:pt x="311" y="172"/>
                      <a:pt x="313" y="176"/>
                    </a:cubicBezTo>
                    <a:cubicBezTo>
                      <a:pt x="314" y="178"/>
                      <a:pt x="314" y="179"/>
                      <a:pt x="315" y="181"/>
                    </a:cubicBezTo>
                    <a:cubicBezTo>
                      <a:pt x="315" y="181"/>
                      <a:pt x="315" y="182"/>
                      <a:pt x="316" y="182"/>
                    </a:cubicBezTo>
                    <a:cubicBezTo>
                      <a:pt x="316" y="183"/>
                      <a:pt x="316" y="184"/>
                      <a:pt x="317" y="186"/>
                    </a:cubicBezTo>
                    <a:cubicBezTo>
                      <a:pt x="317" y="186"/>
                      <a:pt x="317" y="187"/>
                      <a:pt x="317" y="187"/>
                    </a:cubicBezTo>
                    <a:cubicBezTo>
                      <a:pt x="317" y="188"/>
                      <a:pt x="318" y="190"/>
                      <a:pt x="318" y="191"/>
                    </a:cubicBezTo>
                    <a:cubicBezTo>
                      <a:pt x="318" y="191"/>
                      <a:pt x="318" y="191"/>
                      <a:pt x="318" y="192"/>
                    </a:cubicBezTo>
                    <a:cubicBezTo>
                      <a:pt x="318" y="193"/>
                      <a:pt x="318" y="195"/>
                      <a:pt x="318" y="196"/>
                    </a:cubicBezTo>
                    <a:cubicBezTo>
                      <a:pt x="318" y="276"/>
                      <a:pt x="318" y="276"/>
                      <a:pt x="318" y="276"/>
                    </a:cubicBezTo>
                    <a:cubicBezTo>
                      <a:pt x="318" y="276"/>
                      <a:pt x="318" y="276"/>
                      <a:pt x="318" y="276"/>
                    </a:cubicBezTo>
                    <a:lnTo>
                      <a:pt x="318" y="288"/>
                    </a:lnTo>
                    <a:close/>
                    <a:moveTo>
                      <a:pt x="382" y="65"/>
                    </a:moveTo>
                    <a:cubicBezTo>
                      <a:pt x="389" y="65"/>
                      <a:pt x="396" y="67"/>
                      <a:pt x="402" y="70"/>
                    </a:cubicBezTo>
                    <a:cubicBezTo>
                      <a:pt x="412" y="74"/>
                      <a:pt x="419" y="82"/>
                      <a:pt x="424" y="92"/>
                    </a:cubicBezTo>
                    <a:cubicBezTo>
                      <a:pt x="427" y="97"/>
                      <a:pt x="428" y="104"/>
                      <a:pt x="428" y="111"/>
                    </a:cubicBezTo>
                    <a:cubicBezTo>
                      <a:pt x="428" y="125"/>
                      <a:pt x="422" y="137"/>
                      <a:pt x="412" y="146"/>
                    </a:cubicBezTo>
                    <a:cubicBezTo>
                      <a:pt x="411" y="146"/>
                      <a:pt x="411" y="147"/>
                      <a:pt x="410" y="147"/>
                    </a:cubicBezTo>
                    <a:cubicBezTo>
                      <a:pt x="410" y="148"/>
                      <a:pt x="409" y="148"/>
                      <a:pt x="409" y="148"/>
                    </a:cubicBezTo>
                    <a:cubicBezTo>
                      <a:pt x="408" y="149"/>
                      <a:pt x="407" y="149"/>
                      <a:pt x="407" y="150"/>
                    </a:cubicBezTo>
                    <a:cubicBezTo>
                      <a:pt x="406" y="150"/>
                      <a:pt x="406" y="150"/>
                      <a:pt x="405" y="151"/>
                    </a:cubicBezTo>
                    <a:cubicBezTo>
                      <a:pt x="405" y="151"/>
                      <a:pt x="404" y="151"/>
                      <a:pt x="403" y="152"/>
                    </a:cubicBezTo>
                    <a:cubicBezTo>
                      <a:pt x="403" y="152"/>
                      <a:pt x="402" y="152"/>
                      <a:pt x="401" y="153"/>
                    </a:cubicBezTo>
                    <a:cubicBezTo>
                      <a:pt x="401" y="153"/>
                      <a:pt x="400" y="153"/>
                      <a:pt x="399" y="153"/>
                    </a:cubicBezTo>
                    <a:cubicBezTo>
                      <a:pt x="399" y="154"/>
                      <a:pt x="398" y="154"/>
                      <a:pt x="397" y="154"/>
                    </a:cubicBezTo>
                    <a:cubicBezTo>
                      <a:pt x="397" y="154"/>
                      <a:pt x="396" y="155"/>
                      <a:pt x="396" y="155"/>
                    </a:cubicBezTo>
                    <a:cubicBezTo>
                      <a:pt x="395" y="155"/>
                      <a:pt x="394" y="155"/>
                      <a:pt x="393" y="156"/>
                    </a:cubicBezTo>
                    <a:cubicBezTo>
                      <a:pt x="392" y="156"/>
                      <a:pt x="392" y="156"/>
                      <a:pt x="391" y="156"/>
                    </a:cubicBezTo>
                    <a:cubicBezTo>
                      <a:pt x="390" y="156"/>
                      <a:pt x="389" y="156"/>
                      <a:pt x="388" y="156"/>
                    </a:cubicBezTo>
                    <a:cubicBezTo>
                      <a:pt x="388" y="156"/>
                      <a:pt x="387" y="156"/>
                      <a:pt x="387" y="156"/>
                    </a:cubicBezTo>
                    <a:cubicBezTo>
                      <a:pt x="385" y="157"/>
                      <a:pt x="384" y="157"/>
                      <a:pt x="382" y="157"/>
                    </a:cubicBezTo>
                    <a:cubicBezTo>
                      <a:pt x="382" y="157"/>
                      <a:pt x="382" y="157"/>
                      <a:pt x="382" y="157"/>
                    </a:cubicBezTo>
                    <a:cubicBezTo>
                      <a:pt x="381" y="157"/>
                      <a:pt x="379" y="157"/>
                      <a:pt x="378" y="156"/>
                    </a:cubicBezTo>
                    <a:cubicBezTo>
                      <a:pt x="378" y="156"/>
                      <a:pt x="377" y="156"/>
                      <a:pt x="377" y="156"/>
                    </a:cubicBezTo>
                    <a:cubicBezTo>
                      <a:pt x="376" y="156"/>
                      <a:pt x="375" y="156"/>
                      <a:pt x="374" y="156"/>
                    </a:cubicBezTo>
                    <a:cubicBezTo>
                      <a:pt x="373" y="156"/>
                      <a:pt x="373" y="156"/>
                      <a:pt x="372" y="155"/>
                    </a:cubicBezTo>
                    <a:cubicBezTo>
                      <a:pt x="371" y="155"/>
                      <a:pt x="370" y="155"/>
                      <a:pt x="369" y="155"/>
                    </a:cubicBezTo>
                    <a:cubicBezTo>
                      <a:pt x="369" y="155"/>
                      <a:pt x="368" y="154"/>
                      <a:pt x="368" y="154"/>
                    </a:cubicBezTo>
                    <a:cubicBezTo>
                      <a:pt x="367" y="154"/>
                      <a:pt x="366" y="154"/>
                      <a:pt x="365" y="153"/>
                    </a:cubicBezTo>
                    <a:cubicBezTo>
                      <a:pt x="365" y="153"/>
                      <a:pt x="364" y="153"/>
                      <a:pt x="363" y="153"/>
                    </a:cubicBezTo>
                    <a:cubicBezTo>
                      <a:pt x="363" y="152"/>
                      <a:pt x="362" y="152"/>
                      <a:pt x="362" y="152"/>
                    </a:cubicBezTo>
                    <a:cubicBezTo>
                      <a:pt x="361" y="151"/>
                      <a:pt x="360" y="151"/>
                      <a:pt x="360" y="151"/>
                    </a:cubicBezTo>
                    <a:cubicBezTo>
                      <a:pt x="359" y="150"/>
                      <a:pt x="359" y="150"/>
                      <a:pt x="358" y="150"/>
                    </a:cubicBezTo>
                    <a:cubicBezTo>
                      <a:pt x="357" y="149"/>
                      <a:pt x="357" y="149"/>
                      <a:pt x="356" y="148"/>
                    </a:cubicBezTo>
                    <a:cubicBezTo>
                      <a:pt x="356" y="148"/>
                      <a:pt x="355" y="148"/>
                      <a:pt x="355" y="148"/>
                    </a:cubicBezTo>
                    <a:cubicBezTo>
                      <a:pt x="354" y="147"/>
                      <a:pt x="353" y="146"/>
                      <a:pt x="353" y="146"/>
                    </a:cubicBezTo>
                    <a:cubicBezTo>
                      <a:pt x="343" y="137"/>
                      <a:pt x="337" y="125"/>
                      <a:pt x="337" y="111"/>
                    </a:cubicBezTo>
                    <a:cubicBezTo>
                      <a:pt x="337" y="86"/>
                      <a:pt x="357" y="65"/>
                      <a:pt x="382" y="65"/>
                    </a:cubicBezTo>
                    <a:close/>
                    <a:moveTo>
                      <a:pt x="445" y="266"/>
                    </a:moveTo>
                    <a:cubicBezTo>
                      <a:pt x="445" y="267"/>
                      <a:pt x="445" y="268"/>
                      <a:pt x="445" y="268"/>
                    </a:cubicBezTo>
                    <a:cubicBezTo>
                      <a:pt x="444" y="268"/>
                      <a:pt x="444" y="268"/>
                      <a:pt x="444" y="268"/>
                    </a:cubicBezTo>
                    <a:cubicBezTo>
                      <a:pt x="434" y="268"/>
                      <a:pt x="434" y="268"/>
                      <a:pt x="434" y="268"/>
                    </a:cubicBezTo>
                    <a:cubicBezTo>
                      <a:pt x="434" y="206"/>
                      <a:pt x="434" y="206"/>
                      <a:pt x="434" y="206"/>
                    </a:cubicBezTo>
                    <a:cubicBezTo>
                      <a:pt x="434" y="202"/>
                      <a:pt x="431" y="198"/>
                      <a:pt x="426" y="198"/>
                    </a:cubicBezTo>
                    <a:cubicBezTo>
                      <a:pt x="422" y="198"/>
                      <a:pt x="418" y="202"/>
                      <a:pt x="418" y="206"/>
                    </a:cubicBezTo>
                    <a:cubicBezTo>
                      <a:pt x="418" y="268"/>
                      <a:pt x="418" y="268"/>
                      <a:pt x="418" y="268"/>
                    </a:cubicBezTo>
                    <a:cubicBezTo>
                      <a:pt x="334" y="268"/>
                      <a:pt x="334" y="268"/>
                      <a:pt x="334" y="268"/>
                    </a:cubicBezTo>
                    <a:cubicBezTo>
                      <a:pt x="334" y="264"/>
                      <a:pt x="334" y="264"/>
                      <a:pt x="334" y="264"/>
                    </a:cubicBezTo>
                    <a:cubicBezTo>
                      <a:pt x="334" y="196"/>
                      <a:pt x="334" y="196"/>
                      <a:pt x="334" y="196"/>
                    </a:cubicBezTo>
                    <a:cubicBezTo>
                      <a:pt x="334" y="196"/>
                      <a:pt x="334" y="196"/>
                      <a:pt x="334" y="196"/>
                    </a:cubicBezTo>
                    <a:cubicBezTo>
                      <a:pt x="334" y="194"/>
                      <a:pt x="334" y="193"/>
                      <a:pt x="334" y="191"/>
                    </a:cubicBezTo>
                    <a:cubicBezTo>
                      <a:pt x="334" y="190"/>
                      <a:pt x="334" y="189"/>
                      <a:pt x="333" y="188"/>
                    </a:cubicBezTo>
                    <a:cubicBezTo>
                      <a:pt x="333" y="187"/>
                      <a:pt x="333" y="186"/>
                      <a:pt x="333" y="185"/>
                    </a:cubicBezTo>
                    <a:cubicBezTo>
                      <a:pt x="333" y="184"/>
                      <a:pt x="333" y="183"/>
                      <a:pt x="332" y="183"/>
                    </a:cubicBezTo>
                    <a:cubicBezTo>
                      <a:pt x="332" y="182"/>
                      <a:pt x="332" y="180"/>
                      <a:pt x="331" y="179"/>
                    </a:cubicBezTo>
                    <a:cubicBezTo>
                      <a:pt x="331" y="179"/>
                      <a:pt x="331" y="178"/>
                      <a:pt x="331" y="178"/>
                    </a:cubicBezTo>
                    <a:cubicBezTo>
                      <a:pt x="330" y="176"/>
                      <a:pt x="330" y="175"/>
                      <a:pt x="329" y="174"/>
                    </a:cubicBezTo>
                    <a:cubicBezTo>
                      <a:pt x="329" y="174"/>
                      <a:pt x="329" y="173"/>
                      <a:pt x="329" y="173"/>
                    </a:cubicBezTo>
                    <a:cubicBezTo>
                      <a:pt x="334" y="168"/>
                      <a:pt x="340" y="163"/>
                      <a:pt x="346" y="160"/>
                    </a:cubicBezTo>
                    <a:cubicBezTo>
                      <a:pt x="346" y="161"/>
                      <a:pt x="346" y="161"/>
                      <a:pt x="346" y="161"/>
                    </a:cubicBezTo>
                    <a:cubicBezTo>
                      <a:pt x="347" y="162"/>
                      <a:pt x="348" y="162"/>
                      <a:pt x="349" y="163"/>
                    </a:cubicBezTo>
                    <a:cubicBezTo>
                      <a:pt x="350" y="163"/>
                      <a:pt x="350" y="164"/>
                      <a:pt x="351" y="164"/>
                    </a:cubicBezTo>
                    <a:cubicBezTo>
                      <a:pt x="352" y="164"/>
                      <a:pt x="353" y="165"/>
                      <a:pt x="354" y="166"/>
                    </a:cubicBezTo>
                    <a:cubicBezTo>
                      <a:pt x="354" y="166"/>
                      <a:pt x="355" y="166"/>
                      <a:pt x="355" y="166"/>
                    </a:cubicBezTo>
                    <a:cubicBezTo>
                      <a:pt x="357" y="167"/>
                      <a:pt x="359" y="168"/>
                      <a:pt x="360" y="169"/>
                    </a:cubicBezTo>
                    <a:cubicBezTo>
                      <a:pt x="361" y="169"/>
                      <a:pt x="362" y="169"/>
                      <a:pt x="363" y="170"/>
                    </a:cubicBezTo>
                    <a:cubicBezTo>
                      <a:pt x="364" y="170"/>
                      <a:pt x="365" y="170"/>
                      <a:pt x="366" y="170"/>
                    </a:cubicBezTo>
                    <a:cubicBezTo>
                      <a:pt x="367" y="171"/>
                      <a:pt x="368" y="171"/>
                      <a:pt x="369" y="171"/>
                    </a:cubicBezTo>
                    <a:cubicBezTo>
                      <a:pt x="370" y="171"/>
                      <a:pt x="370" y="171"/>
                      <a:pt x="371" y="172"/>
                    </a:cubicBezTo>
                    <a:cubicBezTo>
                      <a:pt x="372" y="172"/>
                      <a:pt x="374" y="172"/>
                      <a:pt x="375" y="172"/>
                    </a:cubicBezTo>
                    <a:cubicBezTo>
                      <a:pt x="375" y="172"/>
                      <a:pt x="376" y="172"/>
                      <a:pt x="377" y="172"/>
                    </a:cubicBezTo>
                    <a:cubicBezTo>
                      <a:pt x="379" y="173"/>
                      <a:pt x="380" y="173"/>
                      <a:pt x="382" y="173"/>
                    </a:cubicBezTo>
                    <a:cubicBezTo>
                      <a:pt x="382" y="173"/>
                      <a:pt x="382" y="173"/>
                      <a:pt x="382" y="173"/>
                    </a:cubicBezTo>
                    <a:cubicBezTo>
                      <a:pt x="384" y="173"/>
                      <a:pt x="386" y="173"/>
                      <a:pt x="388" y="172"/>
                    </a:cubicBezTo>
                    <a:cubicBezTo>
                      <a:pt x="389" y="172"/>
                      <a:pt x="389" y="172"/>
                      <a:pt x="390" y="172"/>
                    </a:cubicBezTo>
                    <a:cubicBezTo>
                      <a:pt x="391" y="172"/>
                      <a:pt x="393" y="172"/>
                      <a:pt x="394" y="172"/>
                    </a:cubicBezTo>
                    <a:cubicBezTo>
                      <a:pt x="395" y="171"/>
                      <a:pt x="395" y="171"/>
                      <a:pt x="396" y="171"/>
                    </a:cubicBezTo>
                    <a:cubicBezTo>
                      <a:pt x="397" y="171"/>
                      <a:pt x="398" y="171"/>
                      <a:pt x="399" y="170"/>
                    </a:cubicBezTo>
                    <a:cubicBezTo>
                      <a:pt x="400" y="170"/>
                      <a:pt x="401" y="170"/>
                      <a:pt x="402" y="170"/>
                    </a:cubicBezTo>
                    <a:cubicBezTo>
                      <a:pt x="402" y="169"/>
                      <a:pt x="403" y="169"/>
                      <a:pt x="404" y="169"/>
                    </a:cubicBezTo>
                    <a:cubicBezTo>
                      <a:pt x="408" y="167"/>
                      <a:pt x="411" y="166"/>
                      <a:pt x="414" y="164"/>
                    </a:cubicBezTo>
                    <a:cubicBezTo>
                      <a:pt x="415" y="163"/>
                      <a:pt x="415" y="163"/>
                      <a:pt x="416" y="163"/>
                    </a:cubicBezTo>
                    <a:cubicBezTo>
                      <a:pt x="417" y="162"/>
                      <a:pt x="418" y="162"/>
                      <a:pt x="419" y="161"/>
                    </a:cubicBezTo>
                    <a:cubicBezTo>
                      <a:pt x="419" y="161"/>
                      <a:pt x="419" y="161"/>
                      <a:pt x="419" y="160"/>
                    </a:cubicBezTo>
                    <a:cubicBezTo>
                      <a:pt x="425" y="163"/>
                      <a:pt x="431" y="168"/>
                      <a:pt x="436" y="174"/>
                    </a:cubicBezTo>
                    <a:cubicBezTo>
                      <a:pt x="442" y="182"/>
                      <a:pt x="445" y="191"/>
                      <a:pt x="445" y="198"/>
                    </a:cubicBezTo>
                    <a:lnTo>
                      <a:pt x="445" y="266"/>
                    </a:lnTo>
                    <a:close/>
                  </a:path>
                </a:pathLst>
              </a:custGeom>
              <a:solidFill>
                <a:srgbClr val="0B1749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4">
                  <a:solidFill>
                    <a:srgbClr val="58585A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1085" name="Google Shape;1085;p44"/>
              <p:cNvSpPr/>
              <p:nvPr/>
            </p:nvSpPr>
            <p:spPr>
              <a:xfrm>
                <a:off x="6962062" y="4352649"/>
                <a:ext cx="877888" cy="3699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900"/>
                  <a:buFont typeface="PMingLiu"/>
                  <a:buNone/>
                </a:pPr>
                <a:r>
                  <a:rPr lang="en-US" sz="900" b="1">
                    <a:solidFill>
                      <a:schemeClr val="dk1"/>
                    </a:solidFill>
                    <a:latin typeface="PMingLiu"/>
                    <a:ea typeface="PMingLiu"/>
                    <a:cs typeface="PMingLiu"/>
                    <a:sym typeface="PMingLiu"/>
                  </a:rPr>
                  <a:t>無人機升空後</a:t>
                </a:r>
                <a:endParaRPr sz="900" b="1">
                  <a:solidFill>
                    <a:schemeClr val="dk1"/>
                  </a:solidFill>
                  <a:latin typeface="PMingLiu"/>
                  <a:ea typeface="PMingLiu"/>
                  <a:cs typeface="PMingLiu"/>
                  <a:sym typeface="PMingLiu"/>
                </a:endParaRPr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900"/>
                  <a:buFont typeface="PMingLiu"/>
                  <a:buNone/>
                </a:pPr>
                <a:r>
                  <a:rPr lang="en-US" sz="900" b="1">
                    <a:solidFill>
                      <a:schemeClr val="dk1"/>
                    </a:solidFill>
                    <a:latin typeface="PMingLiu"/>
                    <a:ea typeface="PMingLiu"/>
                    <a:cs typeface="PMingLiu"/>
                    <a:sym typeface="PMingLiu"/>
                  </a:rPr>
                  <a:t>訊號涵蓋範圍</a:t>
                </a:r>
                <a:endParaRPr sz="900" b="1">
                  <a:solidFill>
                    <a:schemeClr val="dk1"/>
                  </a:solidFill>
                  <a:latin typeface="PMingLiu"/>
                  <a:ea typeface="PMingLiu"/>
                  <a:cs typeface="PMingLiu"/>
                  <a:sym typeface="PMingLiu"/>
                </a:endParaRPr>
              </a:p>
            </p:txBody>
          </p:sp>
          <p:sp>
            <p:nvSpPr>
              <p:cNvPr id="1086" name="Google Shape;1086;p44"/>
              <p:cNvSpPr/>
              <p:nvPr/>
            </p:nvSpPr>
            <p:spPr>
              <a:xfrm>
                <a:off x="4793539" y="4917881"/>
                <a:ext cx="531813" cy="2318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900"/>
                  <a:buFont typeface="Microsoft JhengHei"/>
                  <a:buNone/>
                </a:pPr>
                <a:r>
                  <a:rPr lang="en-US" sz="900" b="1">
                    <a:solidFill>
                      <a:schemeClr val="dk1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發電機</a:t>
                </a:r>
                <a:endParaRPr sz="900" b="1">
                  <a:solidFill>
                    <a:schemeClr val="dk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endParaRPr>
              </a:p>
            </p:txBody>
          </p:sp>
          <p:sp>
            <p:nvSpPr>
              <p:cNvPr id="1087" name="Google Shape;1087;p44"/>
              <p:cNvSpPr/>
              <p:nvPr/>
            </p:nvSpPr>
            <p:spPr>
              <a:xfrm>
                <a:off x="4323639" y="4009699"/>
                <a:ext cx="415925" cy="2318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900"/>
                  <a:buFont typeface="Microsoft JhengHei"/>
                  <a:buNone/>
                </a:pPr>
                <a:r>
                  <a:rPr lang="en-US" sz="900" b="1">
                    <a:solidFill>
                      <a:schemeClr val="dk1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光纜</a:t>
                </a:r>
                <a:endParaRPr sz="900" b="1">
                  <a:solidFill>
                    <a:schemeClr val="dk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endParaRPr>
              </a:p>
            </p:txBody>
          </p:sp>
          <p:pic>
            <p:nvPicPr>
              <p:cNvPr id="1088" name="Google Shape;1088;p44" descr="ãè¡æiconãçåçæå°çµæ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3012363" y="1304206"/>
                <a:ext cx="1030288" cy="104631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89" name="Google Shape;1089;p44" descr="「閃電png」的圖片搜尋結果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rot="-1395914">
                <a:off x="3566402" y="2531522"/>
                <a:ext cx="471487" cy="146706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90" name="Google Shape;1090;p44" descr="「閃電png」的圖片搜尋結果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rot="427075">
                <a:off x="2790114" y="2444196"/>
                <a:ext cx="538163" cy="133051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91" name="Google Shape;1091;p44" descr="ãå»ºç© pngãçåçæå°çµæ"/>
              <p:cNvPicPr preferRelativeResize="0"/>
              <p:nvPr/>
            </p:nvPicPr>
            <p:blipFill rotWithShape="1">
              <a:blip r:embed="rId7">
                <a:alphaModFix/>
              </a:blip>
              <a:srcRect l="10974" t="23693" r="12344" b="23859"/>
              <a:stretch/>
            </p:blipFill>
            <p:spPr>
              <a:xfrm>
                <a:off x="2378650" y="4054867"/>
                <a:ext cx="603850" cy="51597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92" name="Google Shape;1092;p44" descr="ãsatellite  pngãçåçæå°çµæ"/>
              <p:cNvPicPr preferRelativeResize="0"/>
              <p:nvPr/>
            </p:nvPicPr>
            <p:blipFill rotWithShape="1">
              <a:blip r:embed="rId8">
                <a:alphaModFix/>
              </a:blip>
              <a:srcRect b="7088"/>
              <a:stretch/>
            </p:blipFill>
            <p:spPr>
              <a:xfrm>
                <a:off x="2480077" y="3567846"/>
                <a:ext cx="595787" cy="56226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093" name="Google Shape;1093;p44"/>
              <p:cNvSpPr/>
              <p:nvPr/>
            </p:nvSpPr>
            <p:spPr>
              <a:xfrm>
                <a:off x="3080627" y="1086688"/>
                <a:ext cx="877887" cy="2318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900"/>
                  <a:buFont typeface="Microsoft JhengHei"/>
                  <a:buNone/>
                </a:pPr>
                <a:r>
                  <a:rPr lang="en-US" sz="900" b="1">
                    <a:solidFill>
                      <a:schemeClr val="dk1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中新二號衛星</a:t>
                </a:r>
                <a:endParaRPr sz="900" b="1">
                  <a:solidFill>
                    <a:schemeClr val="dk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endParaRPr>
              </a:p>
            </p:txBody>
          </p:sp>
          <p:pic>
            <p:nvPicPr>
              <p:cNvPr id="1094" name="Google Shape;1094;p44" descr="ãé²ç«¯ pngãçåçæå°çµæ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1801520" y="4679721"/>
                <a:ext cx="1063625" cy="72400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095" name="Google Shape;1095;p44"/>
              <p:cNvSpPr/>
              <p:nvPr/>
            </p:nvSpPr>
            <p:spPr>
              <a:xfrm flipH="1">
                <a:off x="2755189" y="4552867"/>
                <a:ext cx="90487" cy="93663"/>
              </a:xfrm>
              <a:prstGeom prst="ellipse">
                <a:avLst/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23575" tIns="11775" rIns="23575" bIns="11775" anchor="t" anchorCtr="0">
                <a:noAutofit/>
              </a:bodyPr>
              <a:lstStyle/>
              <a:p>
                <a:pPr marL="0" marR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4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6" name="Google Shape;1096;p44"/>
              <p:cNvSpPr/>
              <p:nvPr/>
            </p:nvSpPr>
            <p:spPr>
              <a:xfrm>
                <a:off x="2652001" y="4721141"/>
                <a:ext cx="98425" cy="109538"/>
              </a:xfrm>
              <a:prstGeom prst="ellipse">
                <a:avLst/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23575" tIns="11775" rIns="23575" bIns="11775" anchor="t" anchorCtr="0">
                <a:noAutofit/>
              </a:bodyPr>
              <a:lstStyle/>
              <a:p>
                <a:pPr marL="0" marR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4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7" name="Google Shape;1097;p44"/>
              <p:cNvSpPr/>
              <p:nvPr/>
            </p:nvSpPr>
            <p:spPr>
              <a:xfrm>
                <a:off x="1986839" y="4979007"/>
                <a:ext cx="709861" cy="36994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900"/>
                  <a:buFont typeface="PMingLiu"/>
                  <a:buNone/>
                </a:pPr>
                <a:r>
                  <a:rPr lang="en-US" sz="900" b="1">
                    <a:solidFill>
                      <a:schemeClr val="dk1"/>
                    </a:solidFill>
                    <a:latin typeface="PMingLiu"/>
                    <a:ea typeface="PMingLiu"/>
                    <a:cs typeface="PMingLiu"/>
                    <a:sym typeface="PMingLiu"/>
                  </a:rPr>
                  <a:t>行動電話</a:t>
                </a:r>
                <a:endParaRPr sz="900" b="1">
                  <a:solidFill>
                    <a:schemeClr val="dk1"/>
                  </a:solidFill>
                  <a:latin typeface="PMingLiu"/>
                  <a:ea typeface="PMingLiu"/>
                  <a:cs typeface="PMingLiu"/>
                  <a:sym typeface="PMingLiu"/>
                </a:endParaRPr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900"/>
                  <a:buFont typeface="PMingLiu"/>
                  <a:buNone/>
                </a:pPr>
                <a:r>
                  <a:rPr lang="en-US" sz="900" b="1">
                    <a:solidFill>
                      <a:schemeClr val="dk1"/>
                    </a:solidFill>
                    <a:latin typeface="PMingLiu"/>
                    <a:ea typeface="PMingLiu"/>
                    <a:cs typeface="PMingLiu"/>
                    <a:sym typeface="PMingLiu"/>
                  </a:rPr>
                  <a:t>核心網路</a:t>
                </a:r>
                <a:endParaRPr sz="900" b="1">
                  <a:solidFill>
                    <a:schemeClr val="dk1"/>
                  </a:solidFill>
                  <a:latin typeface="PMingLiu"/>
                  <a:ea typeface="PMingLiu"/>
                  <a:cs typeface="PMingLiu"/>
                  <a:sym typeface="PMingLiu"/>
                </a:endParaRPr>
              </a:p>
            </p:txBody>
          </p:sp>
          <p:sp>
            <p:nvSpPr>
              <p:cNvPr id="1098" name="Google Shape;1098;p44"/>
              <p:cNvSpPr/>
              <p:nvPr/>
            </p:nvSpPr>
            <p:spPr>
              <a:xfrm>
                <a:off x="6369925" y="5454533"/>
                <a:ext cx="1733550" cy="2318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900"/>
                  <a:buFont typeface="PMingLiu"/>
                  <a:buNone/>
                </a:pPr>
                <a:r>
                  <a:rPr lang="en-US" sz="900" b="1">
                    <a:solidFill>
                      <a:schemeClr val="dk1"/>
                    </a:solidFill>
                    <a:latin typeface="PMingLiu"/>
                    <a:ea typeface="PMingLiu"/>
                    <a:cs typeface="PMingLiu"/>
                    <a:sym typeface="PMingLiu"/>
                  </a:rPr>
                  <a:t>災區1(無行動電話訊號)</a:t>
                </a:r>
                <a:endParaRPr/>
              </a:p>
            </p:txBody>
          </p:sp>
          <p:sp>
            <p:nvSpPr>
              <p:cNvPr id="1099" name="Google Shape;1099;p44"/>
              <p:cNvSpPr/>
              <p:nvPr/>
            </p:nvSpPr>
            <p:spPr>
              <a:xfrm>
                <a:off x="5018964" y="4193876"/>
                <a:ext cx="531813" cy="2318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900"/>
                  <a:buFont typeface="Microsoft JhengHei"/>
                  <a:buNone/>
                </a:pPr>
                <a:r>
                  <a:rPr lang="en-US" sz="900" b="1">
                    <a:solidFill>
                      <a:schemeClr val="dk1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電力線</a:t>
                </a:r>
                <a:endParaRPr sz="900" b="1">
                  <a:solidFill>
                    <a:schemeClr val="dk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endParaRPr>
              </a:p>
            </p:txBody>
          </p:sp>
          <p:sp>
            <p:nvSpPr>
              <p:cNvPr id="1100" name="Google Shape;1100;p44"/>
              <p:cNvSpPr/>
              <p:nvPr/>
            </p:nvSpPr>
            <p:spPr>
              <a:xfrm>
                <a:off x="3858501" y="4975039"/>
                <a:ext cx="762000" cy="2318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900"/>
                  <a:buFont typeface="Microsoft JhengHei"/>
                  <a:buNone/>
                </a:pPr>
                <a:r>
                  <a:rPr lang="en-US" sz="900" b="1">
                    <a:solidFill>
                      <a:schemeClr val="dk1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衛星移動車</a:t>
                </a:r>
                <a:endParaRPr sz="900" b="1">
                  <a:solidFill>
                    <a:schemeClr val="dk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endParaRPr>
              </a:p>
            </p:txBody>
          </p:sp>
          <p:sp>
            <p:nvSpPr>
              <p:cNvPr id="1101" name="Google Shape;1101;p44"/>
              <p:cNvSpPr/>
              <p:nvPr/>
            </p:nvSpPr>
            <p:spPr>
              <a:xfrm>
                <a:off x="9249651" y="4854492"/>
                <a:ext cx="454025" cy="309563"/>
              </a:xfrm>
              <a:custGeom>
                <a:avLst/>
                <a:gdLst/>
                <a:ahLst/>
                <a:cxnLst/>
                <a:rect l="l" t="t" r="r" b="b"/>
                <a:pathLst>
                  <a:path w="461" h="310" extrusionOk="0">
                    <a:moveTo>
                      <a:pt x="449" y="165"/>
                    </a:moveTo>
                    <a:cubicBezTo>
                      <a:pt x="444" y="158"/>
                      <a:pt x="438" y="153"/>
                      <a:pt x="431" y="149"/>
                    </a:cubicBezTo>
                    <a:cubicBezTo>
                      <a:pt x="439" y="138"/>
                      <a:pt x="444" y="125"/>
                      <a:pt x="444" y="111"/>
                    </a:cubicBezTo>
                    <a:cubicBezTo>
                      <a:pt x="444" y="102"/>
                      <a:pt x="442" y="93"/>
                      <a:pt x="438" y="85"/>
                    </a:cubicBezTo>
                    <a:cubicBezTo>
                      <a:pt x="432" y="72"/>
                      <a:pt x="422" y="61"/>
                      <a:pt x="409" y="55"/>
                    </a:cubicBezTo>
                    <a:cubicBezTo>
                      <a:pt x="401" y="51"/>
                      <a:pt x="392" y="49"/>
                      <a:pt x="382" y="49"/>
                    </a:cubicBezTo>
                    <a:cubicBezTo>
                      <a:pt x="348" y="49"/>
                      <a:pt x="321" y="77"/>
                      <a:pt x="321" y="111"/>
                    </a:cubicBezTo>
                    <a:cubicBezTo>
                      <a:pt x="321" y="125"/>
                      <a:pt x="326" y="138"/>
                      <a:pt x="334" y="149"/>
                    </a:cubicBezTo>
                    <a:cubicBezTo>
                      <a:pt x="329" y="151"/>
                      <a:pt x="325" y="155"/>
                      <a:pt x="321" y="158"/>
                    </a:cubicBezTo>
                    <a:cubicBezTo>
                      <a:pt x="320" y="157"/>
                      <a:pt x="319" y="155"/>
                      <a:pt x="318" y="154"/>
                    </a:cubicBezTo>
                    <a:cubicBezTo>
                      <a:pt x="311" y="145"/>
                      <a:pt x="302" y="137"/>
                      <a:pt x="293" y="132"/>
                    </a:cubicBezTo>
                    <a:cubicBezTo>
                      <a:pt x="304" y="118"/>
                      <a:pt x="311" y="100"/>
                      <a:pt x="311" y="80"/>
                    </a:cubicBezTo>
                    <a:cubicBezTo>
                      <a:pt x="311" y="65"/>
                      <a:pt x="307" y="50"/>
                      <a:pt x="299" y="37"/>
                    </a:cubicBezTo>
                    <a:cubicBezTo>
                      <a:pt x="296" y="34"/>
                      <a:pt x="291" y="33"/>
                      <a:pt x="288" y="35"/>
                    </a:cubicBezTo>
                    <a:cubicBezTo>
                      <a:pt x="284" y="37"/>
                      <a:pt x="283" y="42"/>
                      <a:pt x="285" y="46"/>
                    </a:cubicBezTo>
                    <a:cubicBezTo>
                      <a:pt x="292" y="56"/>
                      <a:pt x="295" y="68"/>
                      <a:pt x="295" y="80"/>
                    </a:cubicBezTo>
                    <a:cubicBezTo>
                      <a:pt x="295" y="116"/>
                      <a:pt x="266" y="144"/>
                      <a:pt x="231" y="144"/>
                    </a:cubicBezTo>
                    <a:cubicBezTo>
                      <a:pt x="196" y="144"/>
                      <a:pt x="167" y="116"/>
                      <a:pt x="167" y="80"/>
                    </a:cubicBezTo>
                    <a:cubicBezTo>
                      <a:pt x="167" y="45"/>
                      <a:pt x="196" y="16"/>
                      <a:pt x="231" y="16"/>
                    </a:cubicBezTo>
                    <a:cubicBezTo>
                      <a:pt x="243" y="16"/>
                      <a:pt x="255" y="20"/>
                      <a:pt x="265" y="26"/>
                    </a:cubicBezTo>
                    <a:cubicBezTo>
                      <a:pt x="269" y="28"/>
                      <a:pt x="274" y="27"/>
                      <a:pt x="276" y="24"/>
                    </a:cubicBezTo>
                    <a:cubicBezTo>
                      <a:pt x="279" y="20"/>
                      <a:pt x="278" y="15"/>
                      <a:pt x="274" y="13"/>
                    </a:cubicBezTo>
                    <a:cubicBezTo>
                      <a:pt x="261" y="4"/>
                      <a:pt x="246" y="0"/>
                      <a:pt x="231" y="0"/>
                    </a:cubicBezTo>
                    <a:cubicBezTo>
                      <a:pt x="187" y="0"/>
                      <a:pt x="151" y="36"/>
                      <a:pt x="151" y="80"/>
                    </a:cubicBezTo>
                    <a:cubicBezTo>
                      <a:pt x="151" y="100"/>
                      <a:pt x="158" y="118"/>
                      <a:pt x="169" y="132"/>
                    </a:cubicBezTo>
                    <a:cubicBezTo>
                      <a:pt x="160" y="137"/>
                      <a:pt x="151" y="145"/>
                      <a:pt x="144" y="154"/>
                    </a:cubicBezTo>
                    <a:cubicBezTo>
                      <a:pt x="143" y="155"/>
                      <a:pt x="142" y="157"/>
                      <a:pt x="140" y="159"/>
                    </a:cubicBezTo>
                    <a:cubicBezTo>
                      <a:pt x="137" y="155"/>
                      <a:pt x="132" y="151"/>
                      <a:pt x="128" y="149"/>
                    </a:cubicBezTo>
                    <a:cubicBezTo>
                      <a:pt x="136" y="138"/>
                      <a:pt x="141" y="125"/>
                      <a:pt x="141" y="111"/>
                    </a:cubicBezTo>
                    <a:cubicBezTo>
                      <a:pt x="141" y="102"/>
                      <a:pt x="139" y="93"/>
                      <a:pt x="135" y="85"/>
                    </a:cubicBezTo>
                    <a:cubicBezTo>
                      <a:pt x="129" y="72"/>
                      <a:pt x="118" y="61"/>
                      <a:pt x="105" y="55"/>
                    </a:cubicBezTo>
                    <a:cubicBezTo>
                      <a:pt x="97" y="51"/>
                      <a:pt x="88" y="49"/>
                      <a:pt x="79" y="49"/>
                    </a:cubicBezTo>
                    <a:cubicBezTo>
                      <a:pt x="45" y="49"/>
                      <a:pt x="17" y="77"/>
                      <a:pt x="17" y="111"/>
                    </a:cubicBezTo>
                    <a:cubicBezTo>
                      <a:pt x="17" y="125"/>
                      <a:pt x="22" y="138"/>
                      <a:pt x="30" y="149"/>
                    </a:cubicBezTo>
                    <a:cubicBezTo>
                      <a:pt x="23" y="153"/>
                      <a:pt x="17" y="158"/>
                      <a:pt x="12" y="165"/>
                    </a:cubicBezTo>
                    <a:cubicBezTo>
                      <a:pt x="5" y="174"/>
                      <a:pt x="0" y="186"/>
                      <a:pt x="0" y="198"/>
                    </a:cubicBezTo>
                    <a:cubicBezTo>
                      <a:pt x="0" y="266"/>
                      <a:pt x="0" y="266"/>
                      <a:pt x="0" y="266"/>
                    </a:cubicBezTo>
                    <a:cubicBezTo>
                      <a:pt x="0" y="276"/>
                      <a:pt x="7" y="284"/>
                      <a:pt x="17" y="284"/>
                    </a:cubicBezTo>
                    <a:cubicBezTo>
                      <a:pt x="128" y="284"/>
                      <a:pt x="128" y="284"/>
                      <a:pt x="128" y="284"/>
                    </a:cubicBezTo>
                    <a:cubicBezTo>
                      <a:pt x="128" y="288"/>
                      <a:pt x="128" y="288"/>
                      <a:pt x="128" y="288"/>
                    </a:cubicBezTo>
                    <a:cubicBezTo>
                      <a:pt x="128" y="300"/>
                      <a:pt x="136" y="310"/>
                      <a:pt x="148" y="310"/>
                    </a:cubicBezTo>
                    <a:cubicBezTo>
                      <a:pt x="314" y="310"/>
                      <a:pt x="314" y="310"/>
                      <a:pt x="314" y="310"/>
                    </a:cubicBezTo>
                    <a:cubicBezTo>
                      <a:pt x="326" y="310"/>
                      <a:pt x="334" y="300"/>
                      <a:pt x="334" y="288"/>
                    </a:cubicBezTo>
                    <a:cubicBezTo>
                      <a:pt x="334" y="284"/>
                      <a:pt x="334" y="284"/>
                      <a:pt x="334" y="284"/>
                    </a:cubicBezTo>
                    <a:cubicBezTo>
                      <a:pt x="444" y="284"/>
                      <a:pt x="444" y="284"/>
                      <a:pt x="444" y="284"/>
                    </a:cubicBezTo>
                    <a:cubicBezTo>
                      <a:pt x="454" y="284"/>
                      <a:pt x="461" y="276"/>
                      <a:pt x="461" y="266"/>
                    </a:cubicBezTo>
                    <a:cubicBezTo>
                      <a:pt x="461" y="198"/>
                      <a:pt x="461" y="198"/>
                      <a:pt x="461" y="198"/>
                    </a:cubicBezTo>
                    <a:cubicBezTo>
                      <a:pt x="461" y="186"/>
                      <a:pt x="456" y="174"/>
                      <a:pt x="449" y="165"/>
                    </a:cubicBezTo>
                    <a:close/>
                    <a:moveTo>
                      <a:pt x="79" y="65"/>
                    </a:moveTo>
                    <a:cubicBezTo>
                      <a:pt x="86" y="65"/>
                      <a:pt x="92" y="67"/>
                      <a:pt x="98" y="70"/>
                    </a:cubicBezTo>
                    <a:cubicBezTo>
                      <a:pt x="108" y="74"/>
                      <a:pt x="116" y="82"/>
                      <a:pt x="120" y="92"/>
                    </a:cubicBezTo>
                    <a:cubicBezTo>
                      <a:pt x="123" y="97"/>
                      <a:pt x="125" y="104"/>
                      <a:pt x="125" y="111"/>
                    </a:cubicBezTo>
                    <a:cubicBezTo>
                      <a:pt x="125" y="125"/>
                      <a:pt x="118" y="137"/>
                      <a:pt x="109" y="146"/>
                    </a:cubicBezTo>
                    <a:cubicBezTo>
                      <a:pt x="108" y="146"/>
                      <a:pt x="107" y="147"/>
                      <a:pt x="106" y="147"/>
                    </a:cubicBezTo>
                    <a:cubicBezTo>
                      <a:pt x="106" y="148"/>
                      <a:pt x="106" y="148"/>
                      <a:pt x="105" y="148"/>
                    </a:cubicBezTo>
                    <a:cubicBezTo>
                      <a:pt x="105" y="149"/>
                      <a:pt x="104" y="149"/>
                      <a:pt x="103" y="150"/>
                    </a:cubicBezTo>
                    <a:cubicBezTo>
                      <a:pt x="103" y="150"/>
                      <a:pt x="102" y="150"/>
                      <a:pt x="102" y="151"/>
                    </a:cubicBezTo>
                    <a:cubicBezTo>
                      <a:pt x="101" y="151"/>
                      <a:pt x="100" y="151"/>
                      <a:pt x="100" y="152"/>
                    </a:cubicBezTo>
                    <a:cubicBezTo>
                      <a:pt x="99" y="152"/>
                      <a:pt x="98" y="152"/>
                      <a:pt x="98" y="153"/>
                    </a:cubicBezTo>
                    <a:cubicBezTo>
                      <a:pt x="97" y="153"/>
                      <a:pt x="97" y="153"/>
                      <a:pt x="96" y="153"/>
                    </a:cubicBezTo>
                    <a:cubicBezTo>
                      <a:pt x="95" y="154"/>
                      <a:pt x="94" y="154"/>
                      <a:pt x="94" y="154"/>
                    </a:cubicBezTo>
                    <a:cubicBezTo>
                      <a:pt x="93" y="154"/>
                      <a:pt x="92" y="155"/>
                      <a:pt x="92" y="155"/>
                    </a:cubicBezTo>
                    <a:cubicBezTo>
                      <a:pt x="91" y="155"/>
                      <a:pt x="90" y="155"/>
                      <a:pt x="89" y="156"/>
                    </a:cubicBezTo>
                    <a:cubicBezTo>
                      <a:pt x="89" y="156"/>
                      <a:pt x="88" y="156"/>
                      <a:pt x="88" y="156"/>
                    </a:cubicBezTo>
                    <a:cubicBezTo>
                      <a:pt x="87" y="156"/>
                      <a:pt x="86" y="156"/>
                      <a:pt x="84" y="156"/>
                    </a:cubicBezTo>
                    <a:cubicBezTo>
                      <a:pt x="84" y="156"/>
                      <a:pt x="84" y="156"/>
                      <a:pt x="83" y="156"/>
                    </a:cubicBezTo>
                    <a:cubicBezTo>
                      <a:pt x="82" y="157"/>
                      <a:pt x="80" y="157"/>
                      <a:pt x="79" y="157"/>
                    </a:cubicBezTo>
                    <a:cubicBezTo>
                      <a:pt x="77" y="157"/>
                      <a:pt x="76" y="157"/>
                      <a:pt x="74" y="156"/>
                    </a:cubicBezTo>
                    <a:cubicBezTo>
                      <a:pt x="74" y="156"/>
                      <a:pt x="74" y="156"/>
                      <a:pt x="73" y="156"/>
                    </a:cubicBezTo>
                    <a:cubicBezTo>
                      <a:pt x="72" y="156"/>
                      <a:pt x="71" y="156"/>
                      <a:pt x="70" y="156"/>
                    </a:cubicBezTo>
                    <a:cubicBezTo>
                      <a:pt x="69" y="156"/>
                      <a:pt x="69" y="156"/>
                      <a:pt x="69" y="156"/>
                    </a:cubicBezTo>
                    <a:cubicBezTo>
                      <a:pt x="68" y="155"/>
                      <a:pt x="67" y="155"/>
                      <a:pt x="66" y="155"/>
                    </a:cubicBezTo>
                    <a:cubicBezTo>
                      <a:pt x="65" y="155"/>
                      <a:pt x="65" y="154"/>
                      <a:pt x="64" y="154"/>
                    </a:cubicBezTo>
                    <a:cubicBezTo>
                      <a:pt x="63" y="154"/>
                      <a:pt x="63" y="154"/>
                      <a:pt x="62" y="153"/>
                    </a:cubicBezTo>
                    <a:cubicBezTo>
                      <a:pt x="61" y="153"/>
                      <a:pt x="61" y="153"/>
                      <a:pt x="60" y="153"/>
                    </a:cubicBezTo>
                    <a:cubicBezTo>
                      <a:pt x="59" y="152"/>
                      <a:pt x="59" y="152"/>
                      <a:pt x="58" y="152"/>
                    </a:cubicBezTo>
                    <a:cubicBezTo>
                      <a:pt x="57" y="151"/>
                      <a:pt x="57" y="151"/>
                      <a:pt x="56" y="151"/>
                    </a:cubicBezTo>
                    <a:cubicBezTo>
                      <a:pt x="56" y="150"/>
                      <a:pt x="55" y="150"/>
                      <a:pt x="55" y="150"/>
                    </a:cubicBezTo>
                    <a:cubicBezTo>
                      <a:pt x="54" y="149"/>
                      <a:pt x="53" y="149"/>
                      <a:pt x="52" y="148"/>
                    </a:cubicBezTo>
                    <a:cubicBezTo>
                      <a:pt x="52" y="148"/>
                      <a:pt x="52" y="148"/>
                      <a:pt x="51" y="147"/>
                    </a:cubicBezTo>
                    <a:cubicBezTo>
                      <a:pt x="51" y="147"/>
                      <a:pt x="50" y="146"/>
                      <a:pt x="49" y="146"/>
                    </a:cubicBezTo>
                    <a:cubicBezTo>
                      <a:pt x="39" y="137"/>
                      <a:pt x="33" y="125"/>
                      <a:pt x="33" y="111"/>
                    </a:cubicBezTo>
                    <a:cubicBezTo>
                      <a:pt x="33" y="86"/>
                      <a:pt x="54" y="65"/>
                      <a:pt x="79" y="65"/>
                    </a:cubicBezTo>
                    <a:close/>
                    <a:moveTo>
                      <a:pt x="129" y="189"/>
                    </a:moveTo>
                    <a:cubicBezTo>
                      <a:pt x="128" y="190"/>
                      <a:pt x="128" y="191"/>
                      <a:pt x="128" y="192"/>
                    </a:cubicBezTo>
                    <a:cubicBezTo>
                      <a:pt x="128" y="194"/>
                      <a:pt x="128" y="195"/>
                      <a:pt x="128" y="196"/>
                    </a:cubicBezTo>
                    <a:cubicBezTo>
                      <a:pt x="128" y="196"/>
                      <a:pt x="128" y="196"/>
                      <a:pt x="128" y="196"/>
                    </a:cubicBezTo>
                    <a:cubicBezTo>
                      <a:pt x="128" y="268"/>
                      <a:pt x="128" y="268"/>
                      <a:pt x="128" y="268"/>
                    </a:cubicBezTo>
                    <a:cubicBezTo>
                      <a:pt x="43" y="268"/>
                      <a:pt x="43" y="268"/>
                      <a:pt x="43" y="268"/>
                    </a:cubicBezTo>
                    <a:cubicBezTo>
                      <a:pt x="43" y="206"/>
                      <a:pt x="43" y="206"/>
                      <a:pt x="43" y="206"/>
                    </a:cubicBezTo>
                    <a:cubicBezTo>
                      <a:pt x="43" y="202"/>
                      <a:pt x="39" y="198"/>
                      <a:pt x="35" y="198"/>
                    </a:cubicBezTo>
                    <a:cubicBezTo>
                      <a:pt x="31" y="198"/>
                      <a:pt x="27" y="202"/>
                      <a:pt x="27" y="206"/>
                    </a:cubicBezTo>
                    <a:cubicBezTo>
                      <a:pt x="27" y="268"/>
                      <a:pt x="27" y="268"/>
                      <a:pt x="2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6" y="268"/>
                      <a:pt x="16" y="267"/>
                      <a:pt x="16" y="266"/>
                    </a:cubicBezTo>
                    <a:cubicBezTo>
                      <a:pt x="16" y="198"/>
                      <a:pt x="16" y="198"/>
                      <a:pt x="16" y="198"/>
                    </a:cubicBezTo>
                    <a:cubicBezTo>
                      <a:pt x="16" y="191"/>
                      <a:pt x="19" y="182"/>
                      <a:pt x="25" y="174"/>
                    </a:cubicBezTo>
                    <a:cubicBezTo>
                      <a:pt x="30" y="168"/>
                      <a:pt x="36" y="163"/>
                      <a:pt x="42" y="160"/>
                    </a:cubicBezTo>
                    <a:cubicBezTo>
                      <a:pt x="42" y="161"/>
                      <a:pt x="42" y="161"/>
                      <a:pt x="43" y="161"/>
                    </a:cubicBezTo>
                    <a:cubicBezTo>
                      <a:pt x="44" y="162"/>
                      <a:pt x="45" y="162"/>
                      <a:pt x="46" y="163"/>
                    </a:cubicBezTo>
                    <a:cubicBezTo>
                      <a:pt x="46" y="163"/>
                      <a:pt x="47" y="164"/>
                      <a:pt x="47" y="164"/>
                    </a:cubicBezTo>
                    <a:cubicBezTo>
                      <a:pt x="48" y="164"/>
                      <a:pt x="49" y="165"/>
                      <a:pt x="50" y="166"/>
                    </a:cubicBezTo>
                    <a:cubicBezTo>
                      <a:pt x="50" y="166"/>
                      <a:pt x="51" y="166"/>
                      <a:pt x="51" y="166"/>
                    </a:cubicBezTo>
                    <a:cubicBezTo>
                      <a:pt x="53" y="167"/>
                      <a:pt x="55" y="168"/>
                      <a:pt x="57" y="169"/>
                    </a:cubicBezTo>
                    <a:cubicBezTo>
                      <a:pt x="58" y="169"/>
                      <a:pt x="59" y="169"/>
                      <a:pt x="60" y="170"/>
                    </a:cubicBezTo>
                    <a:cubicBezTo>
                      <a:pt x="60" y="170"/>
                      <a:pt x="61" y="170"/>
                      <a:pt x="62" y="170"/>
                    </a:cubicBezTo>
                    <a:cubicBezTo>
                      <a:pt x="63" y="171"/>
                      <a:pt x="64" y="171"/>
                      <a:pt x="65" y="171"/>
                    </a:cubicBezTo>
                    <a:cubicBezTo>
                      <a:pt x="66" y="171"/>
                      <a:pt x="67" y="171"/>
                      <a:pt x="67" y="172"/>
                    </a:cubicBezTo>
                    <a:cubicBezTo>
                      <a:pt x="69" y="172"/>
                      <a:pt x="70" y="172"/>
                      <a:pt x="71" y="172"/>
                    </a:cubicBezTo>
                    <a:cubicBezTo>
                      <a:pt x="72" y="172"/>
                      <a:pt x="72" y="172"/>
                      <a:pt x="73" y="172"/>
                    </a:cubicBezTo>
                    <a:cubicBezTo>
                      <a:pt x="75" y="173"/>
                      <a:pt x="77" y="173"/>
                      <a:pt x="79" y="173"/>
                    </a:cubicBezTo>
                    <a:cubicBezTo>
                      <a:pt x="81" y="173"/>
                      <a:pt x="83" y="173"/>
                      <a:pt x="85" y="172"/>
                    </a:cubicBezTo>
                    <a:cubicBezTo>
                      <a:pt x="85" y="172"/>
                      <a:pt x="86" y="172"/>
                      <a:pt x="86" y="172"/>
                    </a:cubicBezTo>
                    <a:cubicBezTo>
                      <a:pt x="88" y="172"/>
                      <a:pt x="89" y="172"/>
                      <a:pt x="90" y="172"/>
                    </a:cubicBezTo>
                    <a:cubicBezTo>
                      <a:pt x="91" y="171"/>
                      <a:pt x="92" y="171"/>
                      <a:pt x="92" y="171"/>
                    </a:cubicBezTo>
                    <a:cubicBezTo>
                      <a:pt x="94" y="171"/>
                      <a:pt x="95" y="171"/>
                      <a:pt x="96" y="170"/>
                    </a:cubicBezTo>
                    <a:cubicBezTo>
                      <a:pt x="96" y="170"/>
                      <a:pt x="97" y="170"/>
                      <a:pt x="98" y="170"/>
                    </a:cubicBezTo>
                    <a:cubicBezTo>
                      <a:pt x="99" y="169"/>
                      <a:pt x="100" y="169"/>
                      <a:pt x="101" y="169"/>
                    </a:cubicBezTo>
                    <a:cubicBezTo>
                      <a:pt x="103" y="168"/>
                      <a:pt x="105" y="167"/>
                      <a:pt x="107" y="166"/>
                    </a:cubicBezTo>
                    <a:cubicBezTo>
                      <a:pt x="107" y="166"/>
                      <a:pt x="108" y="166"/>
                      <a:pt x="108" y="166"/>
                    </a:cubicBezTo>
                    <a:cubicBezTo>
                      <a:pt x="109" y="165"/>
                      <a:pt x="110" y="164"/>
                      <a:pt x="111" y="164"/>
                    </a:cubicBezTo>
                    <a:cubicBezTo>
                      <a:pt x="111" y="164"/>
                      <a:pt x="112" y="163"/>
                      <a:pt x="112" y="163"/>
                    </a:cubicBezTo>
                    <a:cubicBezTo>
                      <a:pt x="113" y="162"/>
                      <a:pt x="114" y="162"/>
                      <a:pt x="115" y="161"/>
                    </a:cubicBezTo>
                    <a:cubicBezTo>
                      <a:pt x="115" y="161"/>
                      <a:pt x="116" y="161"/>
                      <a:pt x="116" y="160"/>
                    </a:cubicBezTo>
                    <a:cubicBezTo>
                      <a:pt x="122" y="163"/>
                      <a:pt x="128" y="168"/>
                      <a:pt x="133" y="174"/>
                    </a:cubicBezTo>
                    <a:cubicBezTo>
                      <a:pt x="131" y="179"/>
                      <a:pt x="129" y="184"/>
                      <a:pt x="129" y="189"/>
                    </a:cubicBezTo>
                    <a:close/>
                    <a:moveTo>
                      <a:pt x="318" y="288"/>
                    </a:moveTo>
                    <a:cubicBezTo>
                      <a:pt x="318" y="292"/>
                      <a:pt x="316" y="294"/>
                      <a:pt x="314" y="294"/>
                    </a:cubicBezTo>
                    <a:cubicBezTo>
                      <a:pt x="298" y="294"/>
                      <a:pt x="298" y="294"/>
                      <a:pt x="298" y="294"/>
                    </a:cubicBezTo>
                    <a:cubicBezTo>
                      <a:pt x="298" y="196"/>
                      <a:pt x="298" y="196"/>
                      <a:pt x="298" y="196"/>
                    </a:cubicBezTo>
                    <a:cubicBezTo>
                      <a:pt x="298" y="191"/>
                      <a:pt x="294" y="188"/>
                      <a:pt x="290" y="188"/>
                    </a:cubicBezTo>
                    <a:cubicBezTo>
                      <a:pt x="285" y="188"/>
                      <a:pt x="282" y="191"/>
                      <a:pt x="282" y="196"/>
                    </a:cubicBezTo>
                    <a:cubicBezTo>
                      <a:pt x="282" y="294"/>
                      <a:pt x="282" y="294"/>
                      <a:pt x="282" y="294"/>
                    </a:cubicBezTo>
                    <a:cubicBezTo>
                      <a:pt x="180" y="294"/>
                      <a:pt x="180" y="294"/>
                      <a:pt x="180" y="294"/>
                    </a:cubicBezTo>
                    <a:cubicBezTo>
                      <a:pt x="180" y="196"/>
                      <a:pt x="180" y="196"/>
                      <a:pt x="180" y="196"/>
                    </a:cubicBezTo>
                    <a:cubicBezTo>
                      <a:pt x="180" y="191"/>
                      <a:pt x="177" y="188"/>
                      <a:pt x="172" y="188"/>
                    </a:cubicBezTo>
                    <a:cubicBezTo>
                      <a:pt x="168" y="188"/>
                      <a:pt x="164" y="191"/>
                      <a:pt x="164" y="196"/>
                    </a:cubicBezTo>
                    <a:cubicBezTo>
                      <a:pt x="164" y="294"/>
                      <a:pt x="164" y="294"/>
                      <a:pt x="164" y="294"/>
                    </a:cubicBezTo>
                    <a:cubicBezTo>
                      <a:pt x="148" y="294"/>
                      <a:pt x="148" y="294"/>
                      <a:pt x="148" y="294"/>
                    </a:cubicBezTo>
                    <a:cubicBezTo>
                      <a:pt x="147" y="294"/>
                      <a:pt x="144" y="292"/>
                      <a:pt x="144" y="288"/>
                    </a:cubicBezTo>
                    <a:cubicBezTo>
                      <a:pt x="144" y="276"/>
                      <a:pt x="144" y="276"/>
                      <a:pt x="144" y="276"/>
                    </a:cubicBezTo>
                    <a:cubicBezTo>
                      <a:pt x="144" y="276"/>
                      <a:pt x="144" y="276"/>
                      <a:pt x="144" y="276"/>
                    </a:cubicBezTo>
                    <a:cubicBezTo>
                      <a:pt x="144" y="196"/>
                      <a:pt x="144" y="196"/>
                      <a:pt x="144" y="196"/>
                    </a:cubicBezTo>
                    <a:cubicBezTo>
                      <a:pt x="144" y="196"/>
                      <a:pt x="144" y="196"/>
                      <a:pt x="144" y="196"/>
                    </a:cubicBezTo>
                    <a:cubicBezTo>
                      <a:pt x="144" y="195"/>
                      <a:pt x="144" y="193"/>
                      <a:pt x="144" y="192"/>
                    </a:cubicBezTo>
                    <a:cubicBezTo>
                      <a:pt x="144" y="192"/>
                      <a:pt x="144" y="191"/>
                      <a:pt x="145" y="191"/>
                    </a:cubicBezTo>
                    <a:cubicBezTo>
                      <a:pt x="145" y="190"/>
                      <a:pt x="145" y="188"/>
                      <a:pt x="145" y="187"/>
                    </a:cubicBezTo>
                    <a:cubicBezTo>
                      <a:pt x="145" y="187"/>
                      <a:pt x="145" y="187"/>
                      <a:pt x="146" y="186"/>
                    </a:cubicBezTo>
                    <a:cubicBezTo>
                      <a:pt x="146" y="185"/>
                      <a:pt x="146" y="184"/>
                      <a:pt x="147" y="182"/>
                    </a:cubicBezTo>
                    <a:cubicBezTo>
                      <a:pt x="147" y="182"/>
                      <a:pt x="147" y="182"/>
                      <a:pt x="147" y="181"/>
                    </a:cubicBezTo>
                    <a:cubicBezTo>
                      <a:pt x="148" y="180"/>
                      <a:pt x="148" y="178"/>
                      <a:pt x="149" y="177"/>
                    </a:cubicBezTo>
                    <a:cubicBezTo>
                      <a:pt x="149" y="177"/>
                      <a:pt x="149" y="177"/>
                      <a:pt x="149" y="177"/>
                    </a:cubicBezTo>
                    <a:cubicBezTo>
                      <a:pt x="151" y="172"/>
                      <a:pt x="154" y="167"/>
                      <a:pt x="157" y="163"/>
                    </a:cubicBezTo>
                    <a:cubicBezTo>
                      <a:pt x="164" y="154"/>
                      <a:pt x="173" y="147"/>
                      <a:pt x="182" y="144"/>
                    </a:cubicBezTo>
                    <a:cubicBezTo>
                      <a:pt x="195" y="154"/>
                      <a:pt x="212" y="160"/>
                      <a:pt x="231" y="160"/>
                    </a:cubicBezTo>
                    <a:cubicBezTo>
                      <a:pt x="250" y="160"/>
                      <a:pt x="267" y="154"/>
                      <a:pt x="280" y="143"/>
                    </a:cubicBezTo>
                    <a:cubicBezTo>
                      <a:pt x="289" y="147"/>
                      <a:pt x="298" y="154"/>
                      <a:pt x="305" y="163"/>
                    </a:cubicBezTo>
                    <a:cubicBezTo>
                      <a:pt x="308" y="167"/>
                      <a:pt x="311" y="172"/>
                      <a:pt x="313" y="176"/>
                    </a:cubicBezTo>
                    <a:cubicBezTo>
                      <a:pt x="314" y="178"/>
                      <a:pt x="314" y="179"/>
                      <a:pt x="315" y="181"/>
                    </a:cubicBezTo>
                    <a:cubicBezTo>
                      <a:pt x="315" y="181"/>
                      <a:pt x="315" y="182"/>
                      <a:pt x="316" y="182"/>
                    </a:cubicBezTo>
                    <a:cubicBezTo>
                      <a:pt x="316" y="183"/>
                      <a:pt x="316" y="184"/>
                      <a:pt x="317" y="186"/>
                    </a:cubicBezTo>
                    <a:cubicBezTo>
                      <a:pt x="317" y="186"/>
                      <a:pt x="317" y="187"/>
                      <a:pt x="317" y="187"/>
                    </a:cubicBezTo>
                    <a:cubicBezTo>
                      <a:pt x="317" y="188"/>
                      <a:pt x="318" y="190"/>
                      <a:pt x="318" y="191"/>
                    </a:cubicBezTo>
                    <a:cubicBezTo>
                      <a:pt x="318" y="191"/>
                      <a:pt x="318" y="191"/>
                      <a:pt x="318" y="192"/>
                    </a:cubicBezTo>
                    <a:cubicBezTo>
                      <a:pt x="318" y="193"/>
                      <a:pt x="318" y="195"/>
                      <a:pt x="318" y="196"/>
                    </a:cubicBezTo>
                    <a:cubicBezTo>
                      <a:pt x="318" y="276"/>
                      <a:pt x="318" y="276"/>
                      <a:pt x="318" y="276"/>
                    </a:cubicBezTo>
                    <a:cubicBezTo>
                      <a:pt x="318" y="276"/>
                      <a:pt x="318" y="276"/>
                      <a:pt x="318" y="276"/>
                    </a:cubicBezTo>
                    <a:lnTo>
                      <a:pt x="318" y="288"/>
                    </a:lnTo>
                    <a:close/>
                    <a:moveTo>
                      <a:pt x="382" y="65"/>
                    </a:moveTo>
                    <a:cubicBezTo>
                      <a:pt x="389" y="65"/>
                      <a:pt x="396" y="67"/>
                      <a:pt x="402" y="70"/>
                    </a:cubicBezTo>
                    <a:cubicBezTo>
                      <a:pt x="412" y="74"/>
                      <a:pt x="419" y="82"/>
                      <a:pt x="424" y="92"/>
                    </a:cubicBezTo>
                    <a:cubicBezTo>
                      <a:pt x="427" y="97"/>
                      <a:pt x="428" y="104"/>
                      <a:pt x="428" y="111"/>
                    </a:cubicBezTo>
                    <a:cubicBezTo>
                      <a:pt x="428" y="125"/>
                      <a:pt x="422" y="137"/>
                      <a:pt x="412" y="146"/>
                    </a:cubicBezTo>
                    <a:cubicBezTo>
                      <a:pt x="411" y="146"/>
                      <a:pt x="411" y="147"/>
                      <a:pt x="410" y="147"/>
                    </a:cubicBezTo>
                    <a:cubicBezTo>
                      <a:pt x="410" y="148"/>
                      <a:pt x="409" y="148"/>
                      <a:pt x="409" y="148"/>
                    </a:cubicBezTo>
                    <a:cubicBezTo>
                      <a:pt x="408" y="149"/>
                      <a:pt x="407" y="149"/>
                      <a:pt x="407" y="150"/>
                    </a:cubicBezTo>
                    <a:cubicBezTo>
                      <a:pt x="406" y="150"/>
                      <a:pt x="406" y="150"/>
                      <a:pt x="405" y="151"/>
                    </a:cubicBezTo>
                    <a:cubicBezTo>
                      <a:pt x="405" y="151"/>
                      <a:pt x="404" y="151"/>
                      <a:pt x="403" y="152"/>
                    </a:cubicBezTo>
                    <a:cubicBezTo>
                      <a:pt x="403" y="152"/>
                      <a:pt x="402" y="152"/>
                      <a:pt x="401" y="153"/>
                    </a:cubicBezTo>
                    <a:cubicBezTo>
                      <a:pt x="401" y="153"/>
                      <a:pt x="400" y="153"/>
                      <a:pt x="399" y="153"/>
                    </a:cubicBezTo>
                    <a:cubicBezTo>
                      <a:pt x="399" y="154"/>
                      <a:pt x="398" y="154"/>
                      <a:pt x="397" y="154"/>
                    </a:cubicBezTo>
                    <a:cubicBezTo>
                      <a:pt x="397" y="154"/>
                      <a:pt x="396" y="155"/>
                      <a:pt x="396" y="155"/>
                    </a:cubicBezTo>
                    <a:cubicBezTo>
                      <a:pt x="395" y="155"/>
                      <a:pt x="394" y="155"/>
                      <a:pt x="393" y="156"/>
                    </a:cubicBezTo>
                    <a:cubicBezTo>
                      <a:pt x="392" y="156"/>
                      <a:pt x="392" y="156"/>
                      <a:pt x="391" y="156"/>
                    </a:cubicBezTo>
                    <a:cubicBezTo>
                      <a:pt x="390" y="156"/>
                      <a:pt x="389" y="156"/>
                      <a:pt x="388" y="156"/>
                    </a:cubicBezTo>
                    <a:cubicBezTo>
                      <a:pt x="388" y="156"/>
                      <a:pt x="387" y="156"/>
                      <a:pt x="387" y="156"/>
                    </a:cubicBezTo>
                    <a:cubicBezTo>
                      <a:pt x="385" y="157"/>
                      <a:pt x="384" y="157"/>
                      <a:pt x="382" y="157"/>
                    </a:cubicBezTo>
                    <a:cubicBezTo>
                      <a:pt x="382" y="157"/>
                      <a:pt x="382" y="157"/>
                      <a:pt x="382" y="157"/>
                    </a:cubicBezTo>
                    <a:cubicBezTo>
                      <a:pt x="381" y="157"/>
                      <a:pt x="379" y="157"/>
                      <a:pt x="378" y="156"/>
                    </a:cubicBezTo>
                    <a:cubicBezTo>
                      <a:pt x="378" y="156"/>
                      <a:pt x="377" y="156"/>
                      <a:pt x="377" y="156"/>
                    </a:cubicBezTo>
                    <a:cubicBezTo>
                      <a:pt x="376" y="156"/>
                      <a:pt x="375" y="156"/>
                      <a:pt x="374" y="156"/>
                    </a:cubicBezTo>
                    <a:cubicBezTo>
                      <a:pt x="373" y="156"/>
                      <a:pt x="373" y="156"/>
                      <a:pt x="372" y="155"/>
                    </a:cubicBezTo>
                    <a:cubicBezTo>
                      <a:pt x="371" y="155"/>
                      <a:pt x="370" y="155"/>
                      <a:pt x="369" y="155"/>
                    </a:cubicBezTo>
                    <a:cubicBezTo>
                      <a:pt x="369" y="155"/>
                      <a:pt x="368" y="154"/>
                      <a:pt x="368" y="154"/>
                    </a:cubicBezTo>
                    <a:cubicBezTo>
                      <a:pt x="367" y="154"/>
                      <a:pt x="366" y="154"/>
                      <a:pt x="365" y="153"/>
                    </a:cubicBezTo>
                    <a:cubicBezTo>
                      <a:pt x="365" y="153"/>
                      <a:pt x="364" y="153"/>
                      <a:pt x="363" y="153"/>
                    </a:cubicBezTo>
                    <a:cubicBezTo>
                      <a:pt x="363" y="152"/>
                      <a:pt x="362" y="152"/>
                      <a:pt x="362" y="152"/>
                    </a:cubicBezTo>
                    <a:cubicBezTo>
                      <a:pt x="361" y="151"/>
                      <a:pt x="360" y="151"/>
                      <a:pt x="360" y="151"/>
                    </a:cubicBezTo>
                    <a:cubicBezTo>
                      <a:pt x="359" y="150"/>
                      <a:pt x="359" y="150"/>
                      <a:pt x="358" y="150"/>
                    </a:cubicBezTo>
                    <a:cubicBezTo>
                      <a:pt x="357" y="149"/>
                      <a:pt x="357" y="149"/>
                      <a:pt x="356" y="148"/>
                    </a:cubicBezTo>
                    <a:cubicBezTo>
                      <a:pt x="356" y="148"/>
                      <a:pt x="355" y="148"/>
                      <a:pt x="355" y="148"/>
                    </a:cubicBezTo>
                    <a:cubicBezTo>
                      <a:pt x="354" y="147"/>
                      <a:pt x="353" y="146"/>
                      <a:pt x="353" y="146"/>
                    </a:cubicBezTo>
                    <a:cubicBezTo>
                      <a:pt x="343" y="137"/>
                      <a:pt x="337" y="125"/>
                      <a:pt x="337" y="111"/>
                    </a:cubicBezTo>
                    <a:cubicBezTo>
                      <a:pt x="337" y="86"/>
                      <a:pt x="357" y="65"/>
                      <a:pt x="382" y="65"/>
                    </a:cubicBezTo>
                    <a:close/>
                    <a:moveTo>
                      <a:pt x="445" y="266"/>
                    </a:moveTo>
                    <a:cubicBezTo>
                      <a:pt x="445" y="267"/>
                      <a:pt x="445" y="268"/>
                      <a:pt x="445" y="268"/>
                    </a:cubicBezTo>
                    <a:cubicBezTo>
                      <a:pt x="444" y="268"/>
                      <a:pt x="444" y="268"/>
                      <a:pt x="444" y="268"/>
                    </a:cubicBezTo>
                    <a:cubicBezTo>
                      <a:pt x="434" y="268"/>
                      <a:pt x="434" y="268"/>
                      <a:pt x="434" y="268"/>
                    </a:cubicBezTo>
                    <a:cubicBezTo>
                      <a:pt x="434" y="206"/>
                      <a:pt x="434" y="206"/>
                      <a:pt x="434" y="206"/>
                    </a:cubicBezTo>
                    <a:cubicBezTo>
                      <a:pt x="434" y="202"/>
                      <a:pt x="431" y="198"/>
                      <a:pt x="426" y="198"/>
                    </a:cubicBezTo>
                    <a:cubicBezTo>
                      <a:pt x="422" y="198"/>
                      <a:pt x="418" y="202"/>
                      <a:pt x="418" y="206"/>
                    </a:cubicBezTo>
                    <a:cubicBezTo>
                      <a:pt x="418" y="268"/>
                      <a:pt x="418" y="268"/>
                      <a:pt x="418" y="268"/>
                    </a:cubicBezTo>
                    <a:cubicBezTo>
                      <a:pt x="334" y="268"/>
                      <a:pt x="334" y="268"/>
                      <a:pt x="334" y="268"/>
                    </a:cubicBezTo>
                    <a:cubicBezTo>
                      <a:pt x="334" y="264"/>
                      <a:pt x="334" y="264"/>
                      <a:pt x="334" y="264"/>
                    </a:cubicBezTo>
                    <a:cubicBezTo>
                      <a:pt x="334" y="196"/>
                      <a:pt x="334" y="196"/>
                      <a:pt x="334" y="196"/>
                    </a:cubicBezTo>
                    <a:cubicBezTo>
                      <a:pt x="334" y="196"/>
                      <a:pt x="334" y="196"/>
                      <a:pt x="334" y="196"/>
                    </a:cubicBezTo>
                    <a:cubicBezTo>
                      <a:pt x="334" y="194"/>
                      <a:pt x="334" y="193"/>
                      <a:pt x="334" y="191"/>
                    </a:cubicBezTo>
                    <a:cubicBezTo>
                      <a:pt x="334" y="190"/>
                      <a:pt x="334" y="189"/>
                      <a:pt x="333" y="188"/>
                    </a:cubicBezTo>
                    <a:cubicBezTo>
                      <a:pt x="333" y="187"/>
                      <a:pt x="333" y="186"/>
                      <a:pt x="333" y="185"/>
                    </a:cubicBezTo>
                    <a:cubicBezTo>
                      <a:pt x="333" y="184"/>
                      <a:pt x="333" y="183"/>
                      <a:pt x="332" y="183"/>
                    </a:cubicBezTo>
                    <a:cubicBezTo>
                      <a:pt x="332" y="182"/>
                      <a:pt x="332" y="180"/>
                      <a:pt x="331" y="179"/>
                    </a:cubicBezTo>
                    <a:cubicBezTo>
                      <a:pt x="331" y="179"/>
                      <a:pt x="331" y="178"/>
                      <a:pt x="331" y="178"/>
                    </a:cubicBezTo>
                    <a:cubicBezTo>
                      <a:pt x="330" y="176"/>
                      <a:pt x="330" y="175"/>
                      <a:pt x="329" y="174"/>
                    </a:cubicBezTo>
                    <a:cubicBezTo>
                      <a:pt x="329" y="174"/>
                      <a:pt x="329" y="173"/>
                      <a:pt x="329" y="173"/>
                    </a:cubicBezTo>
                    <a:cubicBezTo>
                      <a:pt x="334" y="168"/>
                      <a:pt x="340" y="163"/>
                      <a:pt x="346" y="160"/>
                    </a:cubicBezTo>
                    <a:cubicBezTo>
                      <a:pt x="346" y="161"/>
                      <a:pt x="346" y="161"/>
                      <a:pt x="346" y="161"/>
                    </a:cubicBezTo>
                    <a:cubicBezTo>
                      <a:pt x="347" y="162"/>
                      <a:pt x="348" y="162"/>
                      <a:pt x="349" y="163"/>
                    </a:cubicBezTo>
                    <a:cubicBezTo>
                      <a:pt x="350" y="163"/>
                      <a:pt x="350" y="164"/>
                      <a:pt x="351" y="164"/>
                    </a:cubicBezTo>
                    <a:cubicBezTo>
                      <a:pt x="352" y="164"/>
                      <a:pt x="353" y="165"/>
                      <a:pt x="354" y="166"/>
                    </a:cubicBezTo>
                    <a:cubicBezTo>
                      <a:pt x="354" y="166"/>
                      <a:pt x="355" y="166"/>
                      <a:pt x="355" y="166"/>
                    </a:cubicBezTo>
                    <a:cubicBezTo>
                      <a:pt x="357" y="167"/>
                      <a:pt x="359" y="168"/>
                      <a:pt x="360" y="169"/>
                    </a:cubicBezTo>
                    <a:cubicBezTo>
                      <a:pt x="361" y="169"/>
                      <a:pt x="362" y="169"/>
                      <a:pt x="363" y="170"/>
                    </a:cubicBezTo>
                    <a:cubicBezTo>
                      <a:pt x="364" y="170"/>
                      <a:pt x="365" y="170"/>
                      <a:pt x="366" y="170"/>
                    </a:cubicBezTo>
                    <a:cubicBezTo>
                      <a:pt x="367" y="171"/>
                      <a:pt x="368" y="171"/>
                      <a:pt x="369" y="171"/>
                    </a:cubicBezTo>
                    <a:cubicBezTo>
                      <a:pt x="370" y="171"/>
                      <a:pt x="370" y="171"/>
                      <a:pt x="371" y="172"/>
                    </a:cubicBezTo>
                    <a:cubicBezTo>
                      <a:pt x="372" y="172"/>
                      <a:pt x="374" y="172"/>
                      <a:pt x="375" y="172"/>
                    </a:cubicBezTo>
                    <a:cubicBezTo>
                      <a:pt x="375" y="172"/>
                      <a:pt x="376" y="172"/>
                      <a:pt x="377" y="172"/>
                    </a:cubicBezTo>
                    <a:cubicBezTo>
                      <a:pt x="379" y="173"/>
                      <a:pt x="380" y="173"/>
                      <a:pt x="382" y="173"/>
                    </a:cubicBezTo>
                    <a:cubicBezTo>
                      <a:pt x="382" y="173"/>
                      <a:pt x="382" y="173"/>
                      <a:pt x="382" y="173"/>
                    </a:cubicBezTo>
                    <a:cubicBezTo>
                      <a:pt x="384" y="173"/>
                      <a:pt x="386" y="173"/>
                      <a:pt x="388" y="172"/>
                    </a:cubicBezTo>
                    <a:cubicBezTo>
                      <a:pt x="389" y="172"/>
                      <a:pt x="389" y="172"/>
                      <a:pt x="390" y="172"/>
                    </a:cubicBezTo>
                    <a:cubicBezTo>
                      <a:pt x="391" y="172"/>
                      <a:pt x="393" y="172"/>
                      <a:pt x="394" y="172"/>
                    </a:cubicBezTo>
                    <a:cubicBezTo>
                      <a:pt x="395" y="171"/>
                      <a:pt x="395" y="171"/>
                      <a:pt x="396" y="171"/>
                    </a:cubicBezTo>
                    <a:cubicBezTo>
                      <a:pt x="397" y="171"/>
                      <a:pt x="398" y="171"/>
                      <a:pt x="399" y="170"/>
                    </a:cubicBezTo>
                    <a:cubicBezTo>
                      <a:pt x="400" y="170"/>
                      <a:pt x="401" y="170"/>
                      <a:pt x="402" y="170"/>
                    </a:cubicBezTo>
                    <a:cubicBezTo>
                      <a:pt x="402" y="169"/>
                      <a:pt x="403" y="169"/>
                      <a:pt x="404" y="169"/>
                    </a:cubicBezTo>
                    <a:cubicBezTo>
                      <a:pt x="408" y="167"/>
                      <a:pt x="411" y="166"/>
                      <a:pt x="414" y="164"/>
                    </a:cubicBezTo>
                    <a:cubicBezTo>
                      <a:pt x="415" y="163"/>
                      <a:pt x="415" y="163"/>
                      <a:pt x="416" y="163"/>
                    </a:cubicBezTo>
                    <a:cubicBezTo>
                      <a:pt x="417" y="162"/>
                      <a:pt x="418" y="162"/>
                      <a:pt x="419" y="161"/>
                    </a:cubicBezTo>
                    <a:cubicBezTo>
                      <a:pt x="419" y="161"/>
                      <a:pt x="419" y="161"/>
                      <a:pt x="419" y="160"/>
                    </a:cubicBezTo>
                    <a:cubicBezTo>
                      <a:pt x="425" y="163"/>
                      <a:pt x="431" y="168"/>
                      <a:pt x="436" y="174"/>
                    </a:cubicBezTo>
                    <a:cubicBezTo>
                      <a:pt x="442" y="182"/>
                      <a:pt x="445" y="191"/>
                      <a:pt x="445" y="198"/>
                    </a:cubicBezTo>
                    <a:lnTo>
                      <a:pt x="445" y="266"/>
                    </a:lnTo>
                    <a:close/>
                  </a:path>
                </a:pathLst>
              </a:custGeom>
              <a:solidFill>
                <a:srgbClr val="0B1749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4">
                  <a:solidFill>
                    <a:srgbClr val="58585A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1102" name="Google Shape;1102;p44"/>
              <p:cNvSpPr/>
              <p:nvPr/>
            </p:nvSpPr>
            <p:spPr>
              <a:xfrm>
                <a:off x="8595601" y="5357681"/>
                <a:ext cx="1838325" cy="2318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900"/>
                  <a:buFont typeface="PMingLiu"/>
                  <a:buNone/>
                </a:pPr>
                <a:r>
                  <a:rPr lang="en-US" sz="900" b="1">
                    <a:solidFill>
                      <a:schemeClr val="dk1"/>
                    </a:solidFill>
                    <a:latin typeface="PMingLiu"/>
                    <a:ea typeface="PMingLiu"/>
                    <a:cs typeface="PMingLiu"/>
                    <a:sym typeface="PMingLiu"/>
                  </a:rPr>
                  <a:t>災區2(無行動電話訊號)</a:t>
                </a:r>
                <a:endParaRPr/>
              </a:p>
            </p:txBody>
          </p:sp>
          <p:grpSp>
            <p:nvGrpSpPr>
              <p:cNvPr id="1103" name="Google Shape;1103;p44"/>
              <p:cNvGrpSpPr/>
              <p:nvPr/>
            </p:nvGrpSpPr>
            <p:grpSpPr>
              <a:xfrm>
                <a:off x="3183813" y="3950952"/>
                <a:ext cx="1593850" cy="1039964"/>
                <a:chOff x="2198671" y="4693045"/>
                <a:chExt cx="1267780" cy="808118"/>
              </a:xfrm>
            </p:grpSpPr>
            <p:pic>
              <p:nvPicPr>
                <p:cNvPr id="1104" name="Google Shape;1104;p44" descr="一張含有 汽車, 貨車, 路面, 運輸 的圖片&#10;&#10;自動產生的描述"/>
                <p:cNvPicPr preferRelativeResize="0"/>
                <p:nvPr/>
              </p:nvPicPr>
              <p:blipFill rotWithShape="1">
                <a:blip r:embed="rId10">
                  <a:alphaModFix/>
                </a:blip>
                <a:srcRect/>
                <a:stretch/>
              </p:blipFill>
              <p:spPr>
                <a:xfrm>
                  <a:off x="2198671" y="4693045"/>
                  <a:ext cx="1267780" cy="80811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05" name="Google Shape;1105;p44"/>
                <p:cNvPicPr preferRelativeResize="0"/>
                <p:nvPr/>
              </p:nvPicPr>
              <p:blipFill rotWithShape="1">
                <a:blip r:embed="rId11">
                  <a:alphaModFix/>
                </a:blip>
                <a:srcRect/>
                <a:stretch/>
              </p:blipFill>
              <p:spPr>
                <a:xfrm>
                  <a:off x="2543874" y="4755769"/>
                  <a:ext cx="337566" cy="27569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1106" name="Google Shape;1106;p44"/>
              <p:cNvSpPr/>
              <p:nvPr/>
            </p:nvSpPr>
            <p:spPr>
              <a:xfrm>
                <a:off x="1793164" y="3061823"/>
                <a:ext cx="1052513" cy="5080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900"/>
                  <a:buFont typeface="PMingLiu"/>
                  <a:buNone/>
                </a:pPr>
                <a:r>
                  <a:rPr lang="en-US" sz="900" b="1">
                    <a:solidFill>
                      <a:schemeClr val="dk1"/>
                    </a:solidFill>
                    <a:latin typeface="PMingLiu"/>
                    <a:ea typeface="PMingLiu"/>
                    <a:cs typeface="PMingLiu"/>
                    <a:sym typeface="PMingLiu"/>
                  </a:rPr>
                  <a:t>中華電信</a:t>
                </a:r>
                <a:endParaRPr sz="900" b="1">
                  <a:solidFill>
                    <a:schemeClr val="dk1"/>
                  </a:solidFill>
                  <a:latin typeface="PMingLiu"/>
                  <a:ea typeface="PMingLiu"/>
                  <a:cs typeface="PMingLiu"/>
                  <a:sym typeface="PMingLiu"/>
                </a:endParaRPr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900"/>
                  <a:buFont typeface="PMingLiu"/>
                  <a:buNone/>
                </a:pPr>
                <a:r>
                  <a:rPr lang="en-US" sz="900" b="1">
                    <a:solidFill>
                      <a:schemeClr val="dk1"/>
                    </a:solidFill>
                    <a:latin typeface="PMingLiu"/>
                    <a:ea typeface="PMingLiu"/>
                    <a:cs typeface="PMingLiu"/>
                    <a:sym typeface="PMingLiu"/>
                  </a:rPr>
                  <a:t>衛星地面站</a:t>
                </a:r>
                <a:endParaRPr sz="900" b="1">
                  <a:solidFill>
                    <a:schemeClr val="dk1"/>
                  </a:solidFill>
                  <a:latin typeface="PMingLiu"/>
                  <a:ea typeface="PMingLiu"/>
                  <a:cs typeface="PMingLiu"/>
                  <a:sym typeface="PMingLiu"/>
                </a:endParaRPr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900"/>
                  <a:buFont typeface="PMingLiu"/>
                  <a:buNone/>
                </a:pPr>
                <a:r>
                  <a:rPr lang="en-US" sz="900" b="1">
                    <a:solidFill>
                      <a:schemeClr val="dk1"/>
                    </a:solidFill>
                    <a:latin typeface="PMingLiu"/>
                    <a:ea typeface="PMingLiu"/>
                    <a:cs typeface="PMingLiu"/>
                    <a:sym typeface="PMingLiu"/>
                  </a:rPr>
                  <a:t>及監控中心</a:t>
                </a:r>
                <a:endParaRPr sz="900" b="1">
                  <a:solidFill>
                    <a:schemeClr val="dk1"/>
                  </a:solidFill>
                  <a:latin typeface="PMingLiu"/>
                  <a:ea typeface="PMingLiu"/>
                  <a:cs typeface="PMingLiu"/>
                  <a:sym typeface="PMingLiu"/>
                </a:endParaRPr>
              </a:p>
            </p:txBody>
          </p:sp>
          <p:sp>
            <p:nvSpPr>
              <p:cNvPr id="1107" name="Google Shape;1107;p44"/>
              <p:cNvSpPr/>
              <p:nvPr/>
            </p:nvSpPr>
            <p:spPr>
              <a:xfrm>
                <a:off x="5376152" y="2017096"/>
                <a:ext cx="827471" cy="3693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900"/>
                  <a:buFont typeface="PMingLiu"/>
                  <a:buNone/>
                </a:pPr>
                <a:r>
                  <a:rPr lang="en-US" sz="900" b="1">
                    <a:solidFill>
                      <a:schemeClr val="dk1"/>
                    </a:solidFill>
                    <a:latin typeface="PMingLiu"/>
                    <a:ea typeface="PMingLiu"/>
                    <a:cs typeface="PMingLiu"/>
                    <a:sym typeface="PMingLiu"/>
                  </a:rPr>
                  <a:t>4G/5G基地台</a:t>
                </a:r>
                <a:endParaRPr sz="900" b="1">
                  <a:solidFill>
                    <a:schemeClr val="dk1"/>
                  </a:solidFill>
                  <a:latin typeface="PMingLiu"/>
                  <a:ea typeface="PMingLiu"/>
                  <a:cs typeface="PMingLiu"/>
                  <a:sym typeface="PMingLiu"/>
                </a:endParaRPr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900"/>
                  <a:buFont typeface="PMingLiu"/>
                  <a:buNone/>
                </a:pPr>
                <a:r>
                  <a:rPr lang="en-US" sz="900" b="1">
                    <a:solidFill>
                      <a:schemeClr val="dk1"/>
                    </a:solidFill>
                    <a:latin typeface="PMingLiu"/>
                    <a:ea typeface="PMingLiu"/>
                    <a:cs typeface="PMingLiu"/>
                    <a:sym typeface="PMingLiu"/>
                  </a:rPr>
                  <a:t>Small cell    </a:t>
                </a:r>
                <a:endParaRPr sz="900" b="1">
                  <a:solidFill>
                    <a:schemeClr val="dk1"/>
                  </a:solidFill>
                  <a:latin typeface="PMingLiu"/>
                  <a:ea typeface="PMingLiu"/>
                  <a:cs typeface="PMingLiu"/>
                  <a:sym typeface="PMingLiu"/>
                </a:endParaRPr>
              </a:p>
            </p:txBody>
          </p:sp>
          <p:sp>
            <p:nvSpPr>
              <p:cNvPr id="1108" name="Google Shape;1108;p44"/>
              <p:cNvSpPr/>
              <p:nvPr/>
            </p:nvSpPr>
            <p:spPr>
              <a:xfrm>
                <a:off x="5769851" y="3398421"/>
                <a:ext cx="647700" cy="36994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900"/>
                  <a:buFont typeface="PMingLiu"/>
                  <a:buNone/>
                </a:pPr>
                <a:r>
                  <a:rPr lang="en-US" sz="900" b="1">
                    <a:solidFill>
                      <a:schemeClr val="dk1"/>
                    </a:solidFill>
                    <a:latin typeface="PMingLiu"/>
                    <a:ea typeface="PMingLiu"/>
                    <a:cs typeface="PMingLiu"/>
                    <a:sym typeface="PMingLiu"/>
                  </a:rPr>
                  <a:t>空拍影像</a:t>
                </a:r>
                <a:endParaRPr sz="900" b="1">
                  <a:solidFill>
                    <a:schemeClr val="dk1"/>
                  </a:solidFill>
                  <a:latin typeface="PMingLiu"/>
                  <a:ea typeface="PMingLiu"/>
                  <a:cs typeface="PMingLiu"/>
                  <a:sym typeface="PMingLiu"/>
                </a:endParaRPr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900"/>
                  <a:buFont typeface="PMingLiu"/>
                  <a:buNone/>
                </a:pPr>
                <a:r>
                  <a:rPr lang="en-US" sz="900" b="1">
                    <a:solidFill>
                      <a:schemeClr val="dk1"/>
                    </a:solidFill>
                    <a:latin typeface="PMingLiu"/>
                    <a:ea typeface="PMingLiu"/>
                    <a:cs typeface="PMingLiu"/>
                    <a:sym typeface="PMingLiu"/>
                  </a:rPr>
                  <a:t>即時回傳</a:t>
                </a:r>
                <a:endParaRPr sz="900" b="1">
                  <a:solidFill>
                    <a:schemeClr val="dk1"/>
                  </a:solidFill>
                  <a:latin typeface="PMingLiu"/>
                  <a:ea typeface="PMingLiu"/>
                  <a:cs typeface="PMingLiu"/>
                  <a:sym typeface="PMingLiu"/>
                </a:endParaRPr>
              </a:p>
            </p:txBody>
          </p:sp>
          <p:sp>
            <p:nvSpPr>
              <p:cNvPr id="1109" name="Google Shape;1109;p44"/>
              <p:cNvSpPr/>
              <p:nvPr/>
            </p:nvSpPr>
            <p:spPr>
              <a:xfrm>
                <a:off x="8008225" y="4352841"/>
                <a:ext cx="846138" cy="909638"/>
              </a:xfrm>
              <a:prstGeom prst="triangle">
                <a:avLst>
                  <a:gd name="adj" fmla="val 45149"/>
                </a:avLst>
              </a:prstGeom>
              <a:solidFill>
                <a:srgbClr val="FFFFFF"/>
              </a:solidFill>
              <a:ln w="38100" cap="flat" cmpd="sng">
                <a:solidFill>
                  <a:srgbClr val="0B174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23575" tIns="11775" rIns="23575" bIns="11775" anchor="t" anchorCtr="0">
                <a:noAutofit/>
              </a:bodyPr>
              <a:lstStyle/>
              <a:p>
                <a:pPr marL="0" marR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4">
                  <a:solidFill>
                    <a:srgbClr val="0B1749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0" name="Google Shape;1110;p44"/>
              <p:cNvSpPr/>
              <p:nvPr/>
            </p:nvSpPr>
            <p:spPr>
              <a:xfrm>
                <a:off x="7166851" y="4891004"/>
                <a:ext cx="454025" cy="3111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310" extrusionOk="0">
                    <a:moveTo>
                      <a:pt x="449" y="165"/>
                    </a:moveTo>
                    <a:cubicBezTo>
                      <a:pt x="444" y="158"/>
                      <a:pt x="438" y="153"/>
                      <a:pt x="431" y="149"/>
                    </a:cubicBezTo>
                    <a:cubicBezTo>
                      <a:pt x="439" y="138"/>
                      <a:pt x="444" y="125"/>
                      <a:pt x="444" y="111"/>
                    </a:cubicBezTo>
                    <a:cubicBezTo>
                      <a:pt x="444" y="102"/>
                      <a:pt x="442" y="93"/>
                      <a:pt x="438" y="85"/>
                    </a:cubicBezTo>
                    <a:cubicBezTo>
                      <a:pt x="432" y="72"/>
                      <a:pt x="422" y="61"/>
                      <a:pt x="409" y="55"/>
                    </a:cubicBezTo>
                    <a:cubicBezTo>
                      <a:pt x="401" y="51"/>
                      <a:pt x="392" y="49"/>
                      <a:pt x="382" y="49"/>
                    </a:cubicBezTo>
                    <a:cubicBezTo>
                      <a:pt x="348" y="49"/>
                      <a:pt x="321" y="77"/>
                      <a:pt x="321" y="111"/>
                    </a:cubicBezTo>
                    <a:cubicBezTo>
                      <a:pt x="321" y="125"/>
                      <a:pt x="326" y="138"/>
                      <a:pt x="334" y="149"/>
                    </a:cubicBezTo>
                    <a:cubicBezTo>
                      <a:pt x="329" y="151"/>
                      <a:pt x="325" y="155"/>
                      <a:pt x="321" y="158"/>
                    </a:cubicBezTo>
                    <a:cubicBezTo>
                      <a:pt x="320" y="157"/>
                      <a:pt x="319" y="155"/>
                      <a:pt x="318" y="154"/>
                    </a:cubicBezTo>
                    <a:cubicBezTo>
                      <a:pt x="311" y="145"/>
                      <a:pt x="302" y="137"/>
                      <a:pt x="293" y="132"/>
                    </a:cubicBezTo>
                    <a:cubicBezTo>
                      <a:pt x="304" y="118"/>
                      <a:pt x="311" y="100"/>
                      <a:pt x="311" y="80"/>
                    </a:cubicBezTo>
                    <a:cubicBezTo>
                      <a:pt x="311" y="65"/>
                      <a:pt x="307" y="50"/>
                      <a:pt x="299" y="37"/>
                    </a:cubicBezTo>
                    <a:cubicBezTo>
                      <a:pt x="296" y="34"/>
                      <a:pt x="291" y="33"/>
                      <a:pt x="288" y="35"/>
                    </a:cubicBezTo>
                    <a:cubicBezTo>
                      <a:pt x="284" y="37"/>
                      <a:pt x="283" y="42"/>
                      <a:pt x="285" y="46"/>
                    </a:cubicBezTo>
                    <a:cubicBezTo>
                      <a:pt x="292" y="56"/>
                      <a:pt x="295" y="68"/>
                      <a:pt x="295" y="80"/>
                    </a:cubicBezTo>
                    <a:cubicBezTo>
                      <a:pt x="295" y="116"/>
                      <a:pt x="266" y="144"/>
                      <a:pt x="231" y="144"/>
                    </a:cubicBezTo>
                    <a:cubicBezTo>
                      <a:pt x="196" y="144"/>
                      <a:pt x="167" y="116"/>
                      <a:pt x="167" y="80"/>
                    </a:cubicBezTo>
                    <a:cubicBezTo>
                      <a:pt x="167" y="45"/>
                      <a:pt x="196" y="16"/>
                      <a:pt x="231" y="16"/>
                    </a:cubicBezTo>
                    <a:cubicBezTo>
                      <a:pt x="243" y="16"/>
                      <a:pt x="255" y="20"/>
                      <a:pt x="265" y="26"/>
                    </a:cubicBezTo>
                    <a:cubicBezTo>
                      <a:pt x="269" y="28"/>
                      <a:pt x="274" y="27"/>
                      <a:pt x="276" y="24"/>
                    </a:cubicBezTo>
                    <a:cubicBezTo>
                      <a:pt x="279" y="20"/>
                      <a:pt x="278" y="15"/>
                      <a:pt x="274" y="13"/>
                    </a:cubicBezTo>
                    <a:cubicBezTo>
                      <a:pt x="261" y="4"/>
                      <a:pt x="246" y="0"/>
                      <a:pt x="231" y="0"/>
                    </a:cubicBezTo>
                    <a:cubicBezTo>
                      <a:pt x="187" y="0"/>
                      <a:pt x="151" y="36"/>
                      <a:pt x="151" y="80"/>
                    </a:cubicBezTo>
                    <a:cubicBezTo>
                      <a:pt x="151" y="100"/>
                      <a:pt x="158" y="118"/>
                      <a:pt x="169" y="132"/>
                    </a:cubicBezTo>
                    <a:cubicBezTo>
                      <a:pt x="160" y="137"/>
                      <a:pt x="151" y="145"/>
                      <a:pt x="144" y="154"/>
                    </a:cubicBezTo>
                    <a:cubicBezTo>
                      <a:pt x="143" y="155"/>
                      <a:pt x="142" y="157"/>
                      <a:pt x="140" y="159"/>
                    </a:cubicBezTo>
                    <a:cubicBezTo>
                      <a:pt x="137" y="155"/>
                      <a:pt x="132" y="151"/>
                      <a:pt x="128" y="149"/>
                    </a:cubicBezTo>
                    <a:cubicBezTo>
                      <a:pt x="136" y="138"/>
                      <a:pt x="141" y="125"/>
                      <a:pt x="141" y="111"/>
                    </a:cubicBezTo>
                    <a:cubicBezTo>
                      <a:pt x="141" y="102"/>
                      <a:pt x="139" y="93"/>
                      <a:pt x="135" y="85"/>
                    </a:cubicBezTo>
                    <a:cubicBezTo>
                      <a:pt x="129" y="72"/>
                      <a:pt x="118" y="61"/>
                      <a:pt x="105" y="55"/>
                    </a:cubicBezTo>
                    <a:cubicBezTo>
                      <a:pt x="97" y="51"/>
                      <a:pt x="88" y="49"/>
                      <a:pt x="79" y="49"/>
                    </a:cubicBezTo>
                    <a:cubicBezTo>
                      <a:pt x="45" y="49"/>
                      <a:pt x="17" y="77"/>
                      <a:pt x="17" y="111"/>
                    </a:cubicBezTo>
                    <a:cubicBezTo>
                      <a:pt x="17" y="125"/>
                      <a:pt x="22" y="138"/>
                      <a:pt x="30" y="149"/>
                    </a:cubicBezTo>
                    <a:cubicBezTo>
                      <a:pt x="23" y="153"/>
                      <a:pt x="17" y="158"/>
                      <a:pt x="12" y="165"/>
                    </a:cubicBezTo>
                    <a:cubicBezTo>
                      <a:pt x="5" y="174"/>
                      <a:pt x="0" y="186"/>
                      <a:pt x="0" y="198"/>
                    </a:cubicBezTo>
                    <a:cubicBezTo>
                      <a:pt x="0" y="266"/>
                      <a:pt x="0" y="266"/>
                      <a:pt x="0" y="266"/>
                    </a:cubicBezTo>
                    <a:cubicBezTo>
                      <a:pt x="0" y="276"/>
                      <a:pt x="7" y="284"/>
                      <a:pt x="17" y="284"/>
                    </a:cubicBezTo>
                    <a:cubicBezTo>
                      <a:pt x="128" y="284"/>
                      <a:pt x="128" y="284"/>
                      <a:pt x="128" y="284"/>
                    </a:cubicBezTo>
                    <a:cubicBezTo>
                      <a:pt x="128" y="288"/>
                      <a:pt x="128" y="288"/>
                      <a:pt x="128" y="288"/>
                    </a:cubicBezTo>
                    <a:cubicBezTo>
                      <a:pt x="128" y="300"/>
                      <a:pt x="136" y="310"/>
                      <a:pt x="148" y="310"/>
                    </a:cubicBezTo>
                    <a:cubicBezTo>
                      <a:pt x="314" y="310"/>
                      <a:pt x="314" y="310"/>
                      <a:pt x="314" y="310"/>
                    </a:cubicBezTo>
                    <a:cubicBezTo>
                      <a:pt x="326" y="310"/>
                      <a:pt x="334" y="300"/>
                      <a:pt x="334" y="288"/>
                    </a:cubicBezTo>
                    <a:cubicBezTo>
                      <a:pt x="334" y="284"/>
                      <a:pt x="334" y="284"/>
                      <a:pt x="334" y="284"/>
                    </a:cubicBezTo>
                    <a:cubicBezTo>
                      <a:pt x="444" y="284"/>
                      <a:pt x="444" y="284"/>
                      <a:pt x="444" y="284"/>
                    </a:cubicBezTo>
                    <a:cubicBezTo>
                      <a:pt x="454" y="284"/>
                      <a:pt x="461" y="276"/>
                      <a:pt x="461" y="266"/>
                    </a:cubicBezTo>
                    <a:cubicBezTo>
                      <a:pt x="461" y="198"/>
                      <a:pt x="461" y="198"/>
                      <a:pt x="461" y="198"/>
                    </a:cubicBezTo>
                    <a:cubicBezTo>
                      <a:pt x="461" y="186"/>
                      <a:pt x="456" y="174"/>
                      <a:pt x="449" y="165"/>
                    </a:cubicBezTo>
                    <a:close/>
                    <a:moveTo>
                      <a:pt x="79" y="65"/>
                    </a:moveTo>
                    <a:cubicBezTo>
                      <a:pt x="86" y="65"/>
                      <a:pt x="92" y="67"/>
                      <a:pt x="98" y="70"/>
                    </a:cubicBezTo>
                    <a:cubicBezTo>
                      <a:pt x="108" y="74"/>
                      <a:pt x="116" y="82"/>
                      <a:pt x="120" y="92"/>
                    </a:cubicBezTo>
                    <a:cubicBezTo>
                      <a:pt x="123" y="97"/>
                      <a:pt x="125" y="104"/>
                      <a:pt x="125" y="111"/>
                    </a:cubicBezTo>
                    <a:cubicBezTo>
                      <a:pt x="125" y="125"/>
                      <a:pt x="118" y="137"/>
                      <a:pt x="109" y="146"/>
                    </a:cubicBezTo>
                    <a:cubicBezTo>
                      <a:pt x="108" y="146"/>
                      <a:pt x="107" y="147"/>
                      <a:pt x="106" y="147"/>
                    </a:cubicBezTo>
                    <a:cubicBezTo>
                      <a:pt x="106" y="148"/>
                      <a:pt x="106" y="148"/>
                      <a:pt x="105" y="148"/>
                    </a:cubicBezTo>
                    <a:cubicBezTo>
                      <a:pt x="105" y="149"/>
                      <a:pt x="104" y="149"/>
                      <a:pt x="103" y="150"/>
                    </a:cubicBezTo>
                    <a:cubicBezTo>
                      <a:pt x="103" y="150"/>
                      <a:pt x="102" y="150"/>
                      <a:pt x="102" y="151"/>
                    </a:cubicBezTo>
                    <a:cubicBezTo>
                      <a:pt x="101" y="151"/>
                      <a:pt x="100" y="151"/>
                      <a:pt x="100" y="152"/>
                    </a:cubicBezTo>
                    <a:cubicBezTo>
                      <a:pt x="99" y="152"/>
                      <a:pt x="98" y="152"/>
                      <a:pt x="98" y="153"/>
                    </a:cubicBezTo>
                    <a:cubicBezTo>
                      <a:pt x="97" y="153"/>
                      <a:pt x="97" y="153"/>
                      <a:pt x="96" y="153"/>
                    </a:cubicBezTo>
                    <a:cubicBezTo>
                      <a:pt x="95" y="154"/>
                      <a:pt x="94" y="154"/>
                      <a:pt x="94" y="154"/>
                    </a:cubicBezTo>
                    <a:cubicBezTo>
                      <a:pt x="93" y="154"/>
                      <a:pt x="92" y="155"/>
                      <a:pt x="92" y="155"/>
                    </a:cubicBezTo>
                    <a:cubicBezTo>
                      <a:pt x="91" y="155"/>
                      <a:pt x="90" y="155"/>
                      <a:pt x="89" y="156"/>
                    </a:cubicBezTo>
                    <a:cubicBezTo>
                      <a:pt x="89" y="156"/>
                      <a:pt x="88" y="156"/>
                      <a:pt x="88" y="156"/>
                    </a:cubicBezTo>
                    <a:cubicBezTo>
                      <a:pt x="87" y="156"/>
                      <a:pt x="86" y="156"/>
                      <a:pt x="84" y="156"/>
                    </a:cubicBezTo>
                    <a:cubicBezTo>
                      <a:pt x="84" y="156"/>
                      <a:pt x="84" y="156"/>
                      <a:pt x="83" y="156"/>
                    </a:cubicBezTo>
                    <a:cubicBezTo>
                      <a:pt x="82" y="157"/>
                      <a:pt x="80" y="157"/>
                      <a:pt x="79" y="157"/>
                    </a:cubicBezTo>
                    <a:cubicBezTo>
                      <a:pt x="77" y="157"/>
                      <a:pt x="76" y="157"/>
                      <a:pt x="74" y="156"/>
                    </a:cubicBezTo>
                    <a:cubicBezTo>
                      <a:pt x="74" y="156"/>
                      <a:pt x="74" y="156"/>
                      <a:pt x="73" y="156"/>
                    </a:cubicBezTo>
                    <a:cubicBezTo>
                      <a:pt x="72" y="156"/>
                      <a:pt x="71" y="156"/>
                      <a:pt x="70" y="156"/>
                    </a:cubicBezTo>
                    <a:cubicBezTo>
                      <a:pt x="69" y="156"/>
                      <a:pt x="69" y="156"/>
                      <a:pt x="69" y="156"/>
                    </a:cubicBezTo>
                    <a:cubicBezTo>
                      <a:pt x="68" y="155"/>
                      <a:pt x="67" y="155"/>
                      <a:pt x="66" y="155"/>
                    </a:cubicBezTo>
                    <a:cubicBezTo>
                      <a:pt x="65" y="155"/>
                      <a:pt x="65" y="154"/>
                      <a:pt x="64" y="154"/>
                    </a:cubicBezTo>
                    <a:cubicBezTo>
                      <a:pt x="63" y="154"/>
                      <a:pt x="63" y="154"/>
                      <a:pt x="62" y="153"/>
                    </a:cubicBezTo>
                    <a:cubicBezTo>
                      <a:pt x="61" y="153"/>
                      <a:pt x="61" y="153"/>
                      <a:pt x="60" y="153"/>
                    </a:cubicBezTo>
                    <a:cubicBezTo>
                      <a:pt x="59" y="152"/>
                      <a:pt x="59" y="152"/>
                      <a:pt x="58" y="152"/>
                    </a:cubicBezTo>
                    <a:cubicBezTo>
                      <a:pt x="57" y="151"/>
                      <a:pt x="57" y="151"/>
                      <a:pt x="56" y="151"/>
                    </a:cubicBezTo>
                    <a:cubicBezTo>
                      <a:pt x="56" y="150"/>
                      <a:pt x="55" y="150"/>
                      <a:pt x="55" y="150"/>
                    </a:cubicBezTo>
                    <a:cubicBezTo>
                      <a:pt x="54" y="149"/>
                      <a:pt x="53" y="149"/>
                      <a:pt x="52" y="148"/>
                    </a:cubicBezTo>
                    <a:cubicBezTo>
                      <a:pt x="52" y="148"/>
                      <a:pt x="52" y="148"/>
                      <a:pt x="51" y="147"/>
                    </a:cubicBezTo>
                    <a:cubicBezTo>
                      <a:pt x="51" y="147"/>
                      <a:pt x="50" y="146"/>
                      <a:pt x="49" y="146"/>
                    </a:cubicBezTo>
                    <a:cubicBezTo>
                      <a:pt x="39" y="137"/>
                      <a:pt x="33" y="125"/>
                      <a:pt x="33" y="111"/>
                    </a:cubicBezTo>
                    <a:cubicBezTo>
                      <a:pt x="33" y="86"/>
                      <a:pt x="54" y="65"/>
                      <a:pt x="79" y="65"/>
                    </a:cubicBezTo>
                    <a:close/>
                    <a:moveTo>
                      <a:pt x="129" y="189"/>
                    </a:moveTo>
                    <a:cubicBezTo>
                      <a:pt x="128" y="190"/>
                      <a:pt x="128" y="191"/>
                      <a:pt x="128" y="192"/>
                    </a:cubicBezTo>
                    <a:cubicBezTo>
                      <a:pt x="128" y="194"/>
                      <a:pt x="128" y="195"/>
                      <a:pt x="128" y="196"/>
                    </a:cubicBezTo>
                    <a:cubicBezTo>
                      <a:pt x="128" y="196"/>
                      <a:pt x="128" y="196"/>
                      <a:pt x="128" y="196"/>
                    </a:cubicBezTo>
                    <a:cubicBezTo>
                      <a:pt x="128" y="268"/>
                      <a:pt x="128" y="268"/>
                      <a:pt x="128" y="268"/>
                    </a:cubicBezTo>
                    <a:cubicBezTo>
                      <a:pt x="43" y="268"/>
                      <a:pt x="43" y="268"/>
                      <a:pt x="43" y="268"/>
                    </a:cubicBezTo>
                    <a:cubicBezTo>
                      <a:pt x="43" y="206"/>
                      <a:pt x="43" y="206"/>
                      <a:pt x="43" y="206"/>
                    </a:cubicBezTo>
                    <a:cubicBezTo>
                      <a:pt x="43" y="202"/>
                      <a:pt x="39" y="198"/>
                      <a:pt x="35" y="198"/>
                    </a:cubicBezTo>
                    <a:cubicBezTo>
                      <a:pt x="31" y="198"/>
                      <a:pt x="27" y="202"/>
                      <a:pt x="27" y="206"/>
                    </a:cubicBezTo>
                    <a:cubicBezTo>
                      <a:pt x="27" y="268"/>
                      <a:pt x="27" y="268"/>
                      <a:pt x="2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6" y="268"/>
                      <a:pt x="16" y="267"/>
                      <a:pt x="16" y="266"/>
                    </a:cubicBezTo>
                    <a:cubicBezTo>
                      <a:pt x="16" y="198"/>
                      <a:pt x="16" y="198"/>
                      <a:pt x="16" y="198"/>
                    </a:cubicBezTo>
                    <a:cubicBezTo>
                      <a:pt x="16" y="191"/>
                      <a:pt x="19" y="182"/>
                      <a:pt x="25" y="174"/>
                    </a:cubicBezTo>
                    <a:cubicBezTo>
                      <a:pt x="30" y="168"/>
                      <a:pt x="36" y="163"/>
                      <a:pt x="42" y="160"/>
                    </a:cubicBezTo>
                    <a:cubicBezTo>
                      <a:pt x="42" y="161"/>
                      <a:pt x="42" y="161"/>
                      <a:pt x="43" y="161"/>
                    </a:cubicBezTo>
                    <a:cubicBezTo>
                      <a:pt x="44" y="162"/>
                      <a:pt x="45" y="162"/>
                      <a:pt x="46" y="163"/>
                    </a:cubicBezTo>
                    <a:cubicBezTo>
                      <a:pt x="46" y="163"/>
                      <a:pt x="47" y="164"/>
                      <a:pt x="47" y="164"/>
                    </a:cubicBezTo>
                    <a:cubicBezTo>
                      <a:pt x="48" y="164"/>
                      <a:pt x="49" y="165"/>
                      <a:pt x="50" y="166"/>
                    </a:cubicBezTo>
                    <a:cubicBezTo>
                      <a:pt x="50" y="166"/>
                      <a:pt x="51" y="166"/>
                      <a:pt x="51" y="166"/>
                    </a:cubicBezTo>
                    <a:cubicBezTo>
                      <a:pt x="53" y="167"/>
                      <a:pt x="55" y="168"/>
                      <a:pt x="57" y="169"/>
                    </a:cubicBezTo>
                    <a:cubicBezTo>
                      <a:pt x="58" y="169"/>
                      <a:pt x="59" y="169"/>
                      <a:pt x="60" y="170"/>
                    </a:cubicBezTo>
                    <a:cubicBezTo>
                      <a:pt x="60" y="170"/>
                      <a:pt x="61" y="170"/>
                      <a:pt x="62" y="170"/>
                    </a:cubicBezTo>
                    <a:cubicBezTo>
                      <a:pt x="63" y="171"/>
                      <a:pt x="64" y="171"/>
                      <a:pt x="65" y="171"/>
                    </a:cubicBezTo>
                    <a:cubicBezTo>
                      <a:pt x="66" y="171"/>
                      <a:pt x="67" y="171"/>
                      <a:pt x="67" y="172"/>
                    </a:cubicBezTo>
                    <a:cubicBezTo>
                      <a:pt x="69" y="172"/>
                      <a:pt x="70" y="172"/>
                      <a:pt x="71" y="172"/>
                    </a:cubicBezTo>
                    <a:cubicBezTo>
                      <a:pt x="72" y="172"/>
                      <a:pt x="72" y="172"/>
                      <a:pt x="73" y="172"/>
                    </a:cubicBezTo>
                    <a:cubicBezTo>
                      <a:pt x="75" y="173"/>
                      <a:pt x="77" y="173"/>
                      <a:pt x="79" y="173"/>
                    </a:cubicBezTo>
                    <a:cubicBezTo>
                      <a:pt x="81" y="173"/>
                      <a:pt x="83" y="173"/>
                      <a:pt x="85" y="172"/>
                    </a:cubicBezTo>
                    <a:cubicBezTo>
                      <a:pt x="85" y="172"/>
                      <a:pt x="86" y="172"/>
                      <a:pt x="86" y="172"/>
                    </a:cubicBezTo>
                    <a:cubicBezTo>
                      <a:pt x="88" y="172"/>
                      <a:pt x="89" y="172"/>
                      <a:pt x="90" y="172"/>
                    </a:cubicBezTo>
                    <a:cubicBezTo>
                      <a:pt x="91" y="171"/>
                      <a:pt x="92" y="171"/>
                      <a:pt x="92" y="171"/>
                    </a:cubicBezTo>
                    <a:cubicBezTo>
                      <a:pt x="94" y="171"/>
                      <a:pt x="95" y="171"/>
                      <a:pt x="96" y="170"/>
                    </a:cubicBezTo>
                    <a:cubicBezTo>
                      <a:pt x="96" y="170"/>
                      <a:pt x="97" y="170"/>
                      <a:pt x="98" y="170"/>
                    </a:cubicBezTo>
                    <a:cubicBezTo>
                      <a:pt x="99" y="169"/>
                      <a:pt x="100" y="169"/>
                      <a:pt x="101" y="169"/>
                    </a:cubicBezTo>
                    <a:cubicBezTo>
                      <a:pt x="103" y="168"/>
                      <a:pt x="105" y="167"/>
                      <a:pt x="107" y="166"/>
                    </a:cubicBezTo>
                    <a:cubicBezTo>
                      <a:pt x="107" y="166"/>
                      <a:pt x="108" y="166"/>
                      <a:pt x="108" y="166"/>
                    </a:cubicBezTo>
                    <a:cubicBezTo>
                      <a:pt x="109" y="165"/>
                      <a:pt x="110" y="164"/>
                      <a:pt x="111" y="164"/>
                    </a:cubicBezTo>
                    <a:cubicBezTo>
                      <a:pt x="111" y="164"/>
                      <a:pt x="112" y="163"/>
                      <a:pt x="112" y="163"/>
                    </a:cubicBezTo>
                    <a:cubicBezTo>
                      <a:pt x="113" y="162"/>
                      <a:pt x="114" y="162"/>
                      <a:pt x="115" y="161"/>
                    </a:cubicBezTo>
                    <a:cubicBezTo>
                      <a:pt x="115" y="161"/>
                      <a:pt x="116" y="161"/>
                      <a:pt x="116" y="160"/>
                    </a:cubicBezTo>
                    <a:cubicBezTo>
                      <a:pt x="122" y="163"/>
                      <a:pt x="128" y="168"/>
                      <a:pt x="133" y="174"/>
                    </a:cubicBezTo>
                    <a:cubicBezTo>
                      <a:pt x="131" y="179"/>
                      <a:pt x="129" y="184"/>
                      <a:pt x="129" y="189"/>
                    </a:cubicBezTo>
                    <a:close/>
                    <a:moveTo>
                      <a:pt x="318" y="288"/>
                    </a:moveTo>
                    <a:cubicBezTo>
                      <a:pt x="318" y="292"/>
                      <a:pt x="316" y="294"/>
                      <a:pt x="314" y="294"/>
                    </a:cubicBezTo>
                    <a:cubicBezTo>
                      <a:pt x="298" y="294"/>
                      <a:pt x="298" y="294"/>
                      <a:pt x="298" y="294"/>
                    </a:cubicBezTo>
                    <a:cubicBezTo>
                      <a:pt x="298" y="196"/>
                      <a:pt x="298" y="196"/>
                      <a:pt x="298" y="196"/>
                    </a:cubicBezTo>
                    <a:cubicBezTo>
                      <a:pt x="298" y="191"/>
                      <a:pt x="294" y="188"/>
                      <a:pt x="290" y="188"/>
                    </a:cubicBezTo>
                    <a:cubicBezTo>
                      <a:pt x="285" y="188"/>
                      <a:pt x="282" y="191"/>
                      <a:pt x="282" y="196"/>
                    </a:cubicBezTo>
                    <a:cubicBezTo>
                      <a:pt x="282" y="294"/>
                      <a:pt x="282" y="294"/>
                      <a:pt x="282" y="294"/>
                    </a:cubicBezTo>
                    <a:cubicBezTo>
                      <a:pt x="180" y="294"/>
                      <a:pt x="180" y="294"/>
                      <a:pt x="180" y="294"/>
                    </a:cubicBezTo>
                    <a:cubicBezTo>
                      <a:pt x="180" y="196"/>
                      <a:pt x="180" y="196"/>
                      <a:pt x="180" y="196"/>
                    </a:cubicBezTo>
                    <a:cubicBezTo>
                      <a:pt x="180" y="191"/>
                      <a:pt x="177" y="188"/>
                      <a:pt x="172" y="188"/>
                    </a:cubicBezTo>
                    <a:cubicBezTo>
                      <a:pt x="168" y="188"/>
                      <a:pt x="164" y="191"/>
                      <a:pt x="164" y="196"/>
                    </a:cubicBezTo>
                    <a:cubicBezTo>
                      <a:pt x="164" y="294"/>
                      <a:pt x="164" y="294"/>
                      <a:pt x="164" y="294"/>
                    </a:cubicBezTo>
                    <a:cubicBezTo>
                      <a:pt x="148" y="294"/>
                      <a:pt x="148" y="294"/>
                      <a:pt x="148" y="294"/>
                    </a:cubicBezTo>
                    <a:cubicBezTo>
                      <a:pt x="147" y="294"/>
                      <a:pt x="144" y="292"/>
                      <a:pt x="144" y="288"/>
                    </a:cubicBezTo>
                    <a:cubicBezTo>
                      <a:pt x="144" y="276"/>
                      <a:pt x="144" y="276"/>
                      <a:pt x="144" y="276"/>
                    </a:cubicBezTo>
                    <a:cubicBezTo>
                      <a:pt x="144" y="276"/>
                      <a:pt x="144" y="276"/>
                      <a:pt x="144" y="276"/>
                    </a:cubicBezTo>
                    <a:cubicBezTo>
                      <a:pt x="144" y="196"/>
                      <a:pt x="144" y="196"/>
                      <a:pt x="144" y="196"/>
                    </a:cubicBezTo>
                    <a:cubicBezTo>
                      <a:pt x="144" y="196"/>
                      <a:pt x="144" y="196"/>
                      <a:pt x="144" y="196"/>
                    </a:cubicBezTo>
                    <a:cubicBezTo>
                      <a:pt x="144" y="195"/>
                      <a:pt x="144" y="193"/>
                      <a:pt x="144" y="192"/>
                    </a:cubicBezTo>
                    <a:cubicBezTo>
                      <a:pt x="144" y="192"/>
                      <a:pt x="144" y="191"/>
                      <a:pt x="145" y="191"/>
                    </a:cubicBezTo>
                    <a:cubicBezTo>
                      <a:pt x="145" y="190"/>
                      <a:pt x="145" y="188"/>
                      <a:pt x="145" y="187"/>
                    </a:cubicBezTo>
                    <a:cubicBezTo>
                      <a:pt x="145" y="187"/>
                      <a:pt x="145" y="187"/>
                      <a:pt x="146" y="186"/>
                    </a:cubicBezTo>
                    <a:cubicBezTo>
                      <a:pt x="146" y="185"/>
                      <a:pt x="146" y="184"/>
                      <a:pt x="147" y="182"/>
                    </a:cubicBezTo>
                    <a:cubicBezTo>
                      <a:pt x="147" y="182"/>
                      <a:pt x="147" y="182"/>
                      <a:pt x="147" y="181"/>
                    </a:cubicBezTo>
                    <a:cubicBezTo>
                      <a:pt x="148" y="180"/>
                      <a:pt x="148" y="178"/>
                      <a:pt x="149" y="177"/>
                    </a:cubicBezTo>
                    <a:cubicBezTo>
                      <a:pt x="149" y="177"/>
                      <a:pt x="149" y="177"/>
                      <a:pt x="149" y="177"/>
                    </a:cubicBezTo>
                    <a:cubicBezTo>
                      <a:pt x="151" y="172"/>
                      <a:pt x="154" y="167"/>
                      <a:pt x="157" y="163"/>
                    </a:cubicBezTo>
                    <a:cubicBezTo>
                      <a:pt x="164" y="154"/>
                      <a:pt x="173" y="147"/>
                      <a:pt x="182" y="144"/>
                    </a:cubicBezTo>
                    <a:cubicBezTo>
                      <a:pt x="195" y="154"/>
                      <a:pt x="212" y="160"/>
                      <a:pt x="231" y="160"/>
                    </a:cubicBezTo>
                    <a:cubicBezTo>
                      <a:pt x="250" y="160"/>
                      <a:pt x="267" y="154"/>
                      <a:pt x="280" y="143"/>
                    </a:cubicBezTo>
                    <a:cubicBezTo>
                      <a:pt x="289" y="147"/>
                      <a:pt x="298" y="154"/>
                      <a:pt x="305" y="163"/>
                    </a:cubicBezTo>
                    <a:cubicBezTo>
                      <a:pt x="308" y="167"/>
                      <a:pt x="311" y="172"/>
                      <a:pt x="313" y="176"/>
                    </a:cubicBezTo>
                    <a:cubicBezTo>
                      <a:pt x="314" y="178"/>
                      <a:pt x="314" y="179"/>
                      <a:pt x="315" y="181"/>
                    </a:cubicBezTo>
                    <a:cubicBezTo>
                      <a:pt x="315" y="181"/>
                      <a:pt x="315" y="182"/>
                      <a:pt x="316" y="182"/>
                    </a:cubicBezTo>
                    <a:cubicBezTo>
                      <a:pt x="316" y="183"/>
                      <a:pt x="316" y="184"/>
                      <a:pt x="317" y="186"/>
                    </a:cubicBezTo>
                    <a:cubicBezTo>
                      <a:pt x="317" y="186"/>
                      <a:pt x="317" y="187"/>
                      <a:pt x="317" y="187"/>
                    </a:cubicBezTo>
                    <a:cubicBezTo>
                      <a:pt x="317" y="188"/>
                      <a:pt x="318" y="190"/>
                      <a:pt x="318" y="191"/>
                    </a:cubicBezTo>
                    <a:cubicBezTo>
                      <a:pt x="318" y="191"/>
                      <a:pt x="318" y="191"/>
                      <a:pt x="318" y="192"/>
                    </a:cubicBezTo>
                    <a:cubicBezTo>
                      <a:pt x="318" y="193"/>
                      <a:pt x="318" y="195"/>
                      <a:pt x="318" y="196"/>
                    </a:cubicBezTo>
                    <a:cubicBezTo>
                      <a:pt x="318" y="276"/>
                      <a:pt x="318" y="276"/>
                      <a:pt x="318" y="276"/>
                    </a:cubicBezTo>
                    <a:cubicBezTo>
                      <a:pt x="318" y="276"/>
                      <a:pt x="318" y="276"/>
                      <a:pt x="318" y="276"/>
                    </a:cubicBezTo>
                    <a:lnTo>
                      <a:pt x="318" y="288"/>
                    </a:lnTo>
                    <a:close/>
                    <a:moveTo>
                      <a:pt x="382" y="65"/>
                    </a:moveTo>
                    <a:cubicBezTo>
                      <a:pt x="389" y="65"/>
                      <a:pt x="396" y="67"/>
                      <a:pt x="402" y="70"/>
                    </a:cubicBezTo>
                    <a:cubicBezTo>
                      <a:pt x="412" y="74"/>
                      <a:pt x="419" y="82"/>
                      <a:pt x="424" y="92"/>
                    </a:cubicBezTo>
                    <a:cubicBezTo>
                      <a:pt x="427" y="97"/>
                      <a:pt x="428" y="104"/>
                      <a:pt x="428" y="111"/>
                    </a:cubicBezTo>
                    <a:cubicBezTo>
                      <a:pt x="428" y="125"/>
                      <a:pt x="422" y="137"/>
                      <a:pt x="412" y="146"/>
                    </a:cubicBezTo>
                    <a:cubicBezTo>
                      <a:pt x="411" y="146"/>
                      <a:pt x="411" y="147"/>
                      <a:pt x="410" y="147"/>
                    </a:cubicBezTo>
                    <a:cubicBezTo>
                      <a:pt x="410" y="148"/>
                      <a:pt x="409" y="148"/>
                      <a:pt x="409" y="148"/>
                    </a:cubicBezTo>
                    <a:cubicBezTo>
                      <a:pt x="408" y="149"/>
                      <a:pt x="407" y="149"/>
                      <a:pt x="407" y="150"/>
                    </a:cubicBezTo>
                    <a:cubicBezTo>
                      <a:pt x="406" y="150"/>
                      <a:pt x="406" y="150"/>
                      <a:pt x="405" y="151"/>
                    </a:cubicBezTo>
                    <a:cubicBezTo>
                      <a:pt x="405" y="151"/>
                      <a:pt x="404" y="151"/>
                      <a:pt x="403" y="152"/>
                    </a:cubicBezTo>
                    <a:cubicBezTo>
                      <a:pt x="403" y="152"/>
                      <a:pt x="402" y="152"/>
                      <a:pt x="401" y="153"/>
                    </a:cubicBezTo>
                    <a:cubicBezTo>
                      <a:pt x="401" y="153"/>
                      <a:pt x="400" y="153"/>
                      <a:pt x="399" y="153"/>
                    </a:cubicBezTo>
                    <a:cubicBezTo>
                      <a:pt x="399" y="154"/>
                      <a:pt x="398" y="154"/>
                      <a:pt x="397" y="154"/>
                    </a:cubicBezTo>
                    <a:cubicBezTo>
                      <a:pt x="397" y="154"/>
                      <a:pt x="396" y="155"/>
                      <a:pt x="396" y="155"/>
                    </a:cubicBezTo>
                    <a:cubicBezTo>
                      <a:pt x="395" y="155"/>
                      <a:pt x="394" y="155"/>
                      <a:pt x="393" y="156"/>
                    </a:cubicBezTo>
                    <a:cubicBezTo>
                      <a:pt x="392" y="156"/>
                      <a:pt x="392" y="156"/>
                      <a:pt x="391" y="156"/>
                    </a:cubicBezTo>
                    <a:cubicBezTo>
                      <a:pt x="390" y="156"/>
                      <a:pt x="389" y="156"/>
                      <a:pt x="388" y="156"/>
                    </a:cubicBezTo>
                    <a:cubicBezTo>
                      <a:pt x="388" y="156"/>
                      <a:pt x="387" y="156"/>
                      <a:pt x="387" y="156"/>
                    </a:cubicBezTo>
                    <a:cubicBezTo>
                      <a:pt x="385" y="157"/>
                      <a:pt x="384" y="157"/>
                      <a:pt x="382" y="157"/>
                    </a:cubicBezTo>
                    <a:cubicBezTo>
                      <a:pt x="382" y="157"/>
                      <a:pt x="382" y="157"/>
                      <a:pt x="382" y="157"/>
                    </a:cubicBezTo>
                    <a:cubicBezTo>
                      <a:pt x="381" y="157"/>
                      <a:pt x="379" y="157"/>
                      <a:pt x="378" y="156"/>
                    </a:cubicBezTo>
                    <a:cubicBezTo>
                      <a:pt x="378" y="156"/>
                      <a:pt x="377" y="156"/>
                      <a:pt x="377" y="156"/>
                    </a:cubicBezTo>
                    <a:cubicBezTo>
                      <a:pt x="376" y="156"/>
                      <a:pt x="375" y="156"/>
                      <a:pt x="374" y="156"/>
                    </a:cubicBezTo>
                    <a:cubicBezTo>
                      <a:pt x="373" y="156"/>
                      <a:pt x="373" y="156"/>
                      <a:pt x="372" y="155"/>
                    </a:cubicBezTo>
                    <a:cubicBezTo>
                      <a:pt x="371" y="155"/>
                      <a:pt x="370" y="155"/>
                      <a:pt x="369" y="155"/>
                    </a:cubicBezTo>
                    <a:cubicBezTo>
                      <a:pt x="369" y="155"/>
                      <a:pt x="368" y="154"/>
                      <a:pt x="368" y="154"/>
                    </a:cubicBezTo>
                    <a:cubicBezTo>
                      <a:pt x="367" y="154"/>
                      <a:pt x="366" y="154"/>
                      <a:pt x="365" y="153"/>
                    </a:cubicBezTo>
                    <a:cubicBezTo>
                      <a:pt x="365" y="153"/>
                      <a:pt x="364" y="153"/>
                      <a:pt x="363" y="153"/>
                    </a:cubicBezTo>
                    <a:cubicBezTo>
                      <a:pt x="363" y="152"/>
                      <a:pt x="362" y="152"/>
                      <a:pt x="362" y="152"/>
                    </a:cubicBezTo>
                    <a:cubicBezTo>
                      <a:pt x="361" y="151"/>
                      <a:pt x="360" y="151"/>
                      <a:pt x="360" y="151"/>
                    </a:cubicBezTo>
                    <a:cubicBezTo>
                      <a:pt x="359" y="150"/>
                      <a:pt x="359" y="150"/>
                      <a:pt x="358" y="150"/>
                    </a:cubicBezTo>
                    <a:cubicBezTo>
                      <a:pt x="357" y="149"/>
                      <a:pt x="357" y="149"/>
                      <a:pt x="356" y="148"/>
                    </a:cubicBezTo>
                    <a:cubicBezTo>
                      <a:pt x="356" y="148"/>
                      <a:pt x="355" y="148"/>
                      <a:pt x="355" y="148"/>
                    </a:cubicBezTo>
                    <a:cubicBezTo>
                      <a:pt x="354" y="147"/>
                      <a:pt x="353" y="146"/>
                      <a:pt x="353" y="146"/>
                    </a:cubicBezTo>
                    <a:cubicBezTo>
                      <a:pt x="343" y="137"/>
                      <a:pt x="337" y="125"/>
                      <a:pt x="337" y="111"/>
                    </a:cubicBezTo>
                    <a:cubicBezTo>
                      <a:pt x="337" y="86"/>
                      <a:pt x="357" y="65"/>
                      <a:pt x="382" y="65"/>
                    </a:cubicBezTo>
                    <a:close/>
                    <a:moveTo>
                      <a:pt x="445" y="266"/>
                    </a:moveTo>
                    <a:cubicBezTo>
                      <a:pt x="445" y="267"/>
                      <a:pt x="445" y="268"/>
                      <a:pt x="445" y="268"/>
                    </a:cubicBezTo>
                    <a:cubicBezTo>
                      <a:pt x="444" y="268"/>
                      <a:pt x="444" y="268"/>
                      <a:pt x="444" y="268"/>
                    </a:cubicBezTo>
                    <a:cubicBezTo>
                      <a:pt x="434" y="268"/>
                      <a:pt x="434" y="268"/>
                      <a:pt x="434" y="268"/>
                    </a:cubicBezTo>
                    <a:cubicBezTo>
                      <a:pt x="434" y="206"/>
                      <a:pt x="434" y="206"/>
                      <a:pt x="434" y="206"/>
                    </a:cubicBezTo>
                    <a:cubicBezTo>
                      <a:pt x="434" y="202"/>
                      <a:pt x="431" y="198"/>
                      <a:pt x="426" y="198"/>
                    </a:cubicBezTo>
                    <a:cubicBezTo>
                      <a:pt x="422" y="198"/>
                      <a:pt x="418" y="202"/>
                      <a:pt x="418" y="206"/>
                    </a:cubicBezTo>
                    <a:cubicBezTo>
                      <a:pt x="418" y="268"/>
                      <a:pt x="418" y="268"/>
                      <a:pt x="418" y="268"/>
                    </a:cubicBezTo>
                    <a:cubicBezTo>
                      <a:pt x="334" y="268"/>
                      <a:pt x="334" y="268"/>
                      <a:pt x="334" y="268"/>
                    </a:cubicBezTo>
                    <a:cubicBezTo>
                      <a:pt x="334" y="264"/>
                      <a:pt x="334" y="264"/>
                      <a:pt x="334" y="264"/>
                    </a:cubicBezTo>
                    <a:cubicBezTo>
                      <a:pt x="334" y="196"/>
                      <a:pt x="334" y="196"/>
                      <a:pt x="334" y="196"/>
                    </a:cubicBezTo>
                    <a:cubicBezTo>
                      <a:pt x="334" y="196"/>
                      <a:pt x="334" y="196"/>
                      <a:pt x="334" y="196"/>
                    </a:cubicBezTo>
                    <a:cubicBezTo>
                      <a:pt x="334" y="194"/>
                      <a:pt x="334" y="193"/>
                      <a:pt x="334" y="191"/>
                    </a:cubicBezTo>
                    <a:cubicBezTo>
                      <a:pt x="334" y="190"/>
                      <a:pt x="334" y="189"/>
                      <a:pt x="333" y="188"/>
                    </a:cubicBezTo>
                    <a:cubicBezTo>
                      <a:pt x="333" y="187"/>
                      <a:pt x="333" y="186"/>
                      <a:pt x="333" y="185"/>
                    </a:cubicBezTo>
                    <a:cubicBezTo>
                      <a:pt x="333" y="184"/>
                      <a:pt x="333" y="183"/>
                      <a:pt x="332" y="183"/>
                    </a:cubicBezTo>
                    <a:cubicBezTo>
                      <a:pt x="332" y="182"/>
                      <a:pt x="332" y="180"/>
                      <a:pt x="331" y="179"/>
                    </a:cubicBezTo>
                    <a:cubicBezTo>
                      <a:pt x="331" y="179"/>
                      <a:pt x="331" y="178"/>
                      <a:pt x="331" y="178"/>
                    </a:cubicBezTo>
                    <a:cubicBezTo>
                      <a:pt x="330" y="176"/>
                      <a:pt x="330" y="175"/>
                      <a:pt x="329" y="174"/>
                    </a:cubicBezTo>
                    <a:cubicBezTo>
                      <a:pt x="329" y="174"/>
                      <a:pt x="329" y="173"/>
                      <a:pt x="329" y="173"/>
                    </a:cubicBezTo>
                    <a:cubicBezTo>
                      <a:pt x="334" y="168"/>
                      <a:pt x="340" y="163"/>
                      <a:pt x="346" y="160"/>
                    </a:cubicBezTo>
                    <a:cubicBezTo>
                      <a:pt x="346" y="161"/>
                      <a:pt x="346" y="161"/>
                      <a:pt x="346" y="161"/>
                    </a:cubicBezTo>
                    <a:cubicBezTo>
                      <a:pt x="347" y="162"/>
                      <a:pt x="348" y="162"/>
                      <a:pt x="349" y="163"/>
                    </a:cubicBezTo>
                    <a:cubicBezTo>
                      <a:pt x="350" y="163"/>
                      <a:pt x="350" y="164"/>
                      <a:pt x="351" y="164"/>
                    </a:cubicBezTo>
                    <a:cubicBezTo>
                      <a:pt x="352" y="164"/>
                      <a:pt x="353" y="165"/>
                      <a:pt x="354" y="166"/>
                    </a:cubicBezTo>
                    <a:cubicBezTo>
                      <a:pt x="354" y="166"/>
                      <a:pt x="355" y="166"/>
                      <a:pt x="355" y="166"/>
                    </a:cubicBezTo>
                    <a:cubicBezTo>
                      <a:pt x="357" y="167"/>
                      <a:pt x="359" y="168"/>
                      <a:pt x="360" y="169"/>
                    </a:cubicBezTo>
                    <a:cubicBezTo>
                      <a:pt x="361" y="169"/>
                      <a:pt x="362" y="169"/>
                      <a:pt x="363" y="170"/>
                    </a:cubicBezTo>
                    <a:cubicBezTo>
                      <a:pt x="364" y="170"/>
                      <a:pt x="365" y="170"/>
                      <a:pt x="366" y="170"/>
                    </a:cubicBezTo>
                    <a:cubicBezTo>
                      <a:pt x="367" y="171"/>
                      <a:pt x="368" y="171"/>
                      <a:pt x="369" y="171"/>
                    </a:cubicBezTo>
                    <a:cubicBezTo>
                      <a:pt x="370" y="171"/>
                      <a:pt x="370" y="171"/>
                      <a:pt x="371" y="172"/>
                    </a:cubicBezTo>
                    <a:cubicBezTo>
                      <a:pt x="372" y="172"/>
                      <a:pt x="374" y="172"/>
                      <a:pt x="375" y="172"/>
                    </a:cubicBezTo>
                    <a:cubicBezTo>
                      <a:pt x="375" y="172"/>
                      <a:pt x="376" y="172"/>
                      <a:pt x="377" y="172"/>
                    </a:cubicBezTo>
                    <a:cubicBezTo>
                      <a:pt x="379" y="173"/>
                      <a:pt x="380" y="173"/>
                      <a:pt x="382" y="173"/>
                    </a:cubicBezTo>
                    <a:cubicBezTo>
                      <a:pt x="382" y="173"/>
                      <a:pt x="382" y="173"/>
                      <a:pt x="382" y="173"/>
                    </a:cubicBezTo>
                    <a:cubicBezTo>
                      <a:pt x="384" y="173"/>
                      <a:pt x="386" y="173"/>
                      <a:pt x="388" y="172"/>
                    </a:cubicBezTo>
                    <a:cubicBezTo>
                      <a:pt x="389" y="172"/>
                      <a:pt x="389" y="172"/>
                      <a:pt x="390" y="172"/>
                    </a:cubicBezTo>
                    <a:cubicBezTo>
                      <a:pt x="391" y="172"/>
                      <a:pt x="393" y="172"/>
                      <a:pt x="394" y="172"/>
                    </a:cubicBezTo>
                    <a:cubicBezTo>
                      <a:pt x="395" y="171"/>
                      <a:pt x="395" y="171"/>
                      <a:pt x="396" y="171"/>
                    </a:cubicBezTo>
                    <a:cubicBezTo>
                      <a:pt x="397" y="171"/>
                      <a:pt x="398" y="171"/>
                      <a:pt x="399" y="170"/>
                    </a:cubicBezTo>
                    <a:cubicBezTo>
                      <a:pt x="400" y="170"/>
                      <a:pt x="401" y="170"/>
                      <a:pt x="402" y="170"/>
                    </a:cubicBezTo>
                    <a:cubicBezTo>
                      <a:pt x="402" y="169"/>
                      <a:pt x="403" y="169"/>
                      <a:pt x="404" y="169"/>
                    </a:cubicBezTo>
                    <a:cubicBezTo>
                      <a:pt x="408" y="167"/>
                      <a:pt x="411" y="166"/>
                      <a:pt x="414" y="164"/>
                    </a:cubicBezTo>
                    <a:cubicBezTo>
                      <a:pt x="415" y="163"/>
                      <a:pt x="415" y="163"/>
                      <a:pt x="416" y="163"/>
                    </a:cubicBezTo>
                    <a:cubicBezTo>
                      <a:pt x="417" y="162"/>
                      <a:pt x="418" y="162"/>
                      <a:pt x="419" y="161"/>
                    </a:cubicBezTo>
                    <a:cubicBezTo>
                      <a:pt x="419" y="161"/>
                      <a:pt x="419" y="161"/>
                      <a:pt x="419" y="160"/>
                    </a:cubicBezTo>
                    <a:cubicBezTo>
                      <a:pt x="425" y="163"/>
                      <a:pt x="431" y="168"/>
                      <a:pt x="436" y="174"/>
                    </a:cubicBezTo>
                    <a:cubicBezTo>
                      <a:pt x="442" y="182"/>
                      <a:pt x="445" y="191"/>
                      <a:pt x="445" y="198"/>
                    </a:cubicBezTo>
                    <a:lnTo>
                      <a:pt x="445" y="266"/>
                    </a:lnTo>
                    <a:close/>
                  </a:path>
                </a:pathLst>
              </a:custGeom>
              <a:solidFill>
                <a:srgbClr val="0B1749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4">
                  <a:solidFill>
                    <a:srgbClr val="58585A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1111" name="Google Shape;1111;p44"/>
              <p:cNvSpPr/>
              <p:nvPr/>
            </p:nvSpPr>
            <p:spPr>
              <a:xfrm>
                <a:off x="6823950" y="2916155"/>
                <a:ext cx="687388" cy="369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900" b="1">
                    <a:solidFill>
                      <a:schemeClr val="dk1"/>
                    </a:solidFill>
                    <a:latin typeface="PMingLiu"/>
                    <a:ea typeface="PMingLiu"/>
                    <a:cs typeface="PMingLiu"/>
                    <a:sym typeface="PMingLiu"/>
                  </a:rPr>
                  <a:t>轉發器</a:t>
                </a:r>
                <a:endParaRPr sz="900" b="1">
                  <a:solidFill>
                    <a:schemeClr val="dk1"/>
                  </a:solidFill>
                  <a:latin typeface="PMingLiu"/>
                  <a:ea typeface="PMingLiu"/>
                  <a:cs typeface="PMingLiu"/>
                  <a:sym typeface="PMingLiu"/>
                </a:endParaRPr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900" b="1">
                    <a:solidFill>
                      <a:schemeClr val="dk1"/>
                    </a:solidFill>
                    <a:latin typeface="PMingLiu"/>
                    <a:ea typeface="PMingLiu"/>
                    <a:cs typeface="PMingLiu"/>
                    <a:sym typeface="PMingLiu"/>
                  </a:rPr>
                  <a:t>Repeater   </a:t>
                </a:r>
                <a:r>
                  <a:rPr lang="en-US" sz="813" b="1">
                    <a:solidFill>
                      <a:srgbClr val="FF00FF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 </a:t>
                </a:r>
                <a:endParaRPr sz="813" b="1">
                  <a:solidFill>
                    <a:srgbClr val="FF00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endParaRPr>
              </a:p>
            </p:txBody>
          </p:sp>
          <p:pic>
            <p:nvPicPr>
              <p:cNvPr id="1112" name="Google Shape;1112;p44"/>
              <p:cNvPicPr preferRelativeResize="0"/>
              <p:nvPr/>
            </p:nvPicPr>
            <p:blipFill rotWithShape="1">
              <a:blip r:embed="rId12">
                <a:alphaModFix/>
              </a:blip>
              <a:srcRect/>
              <a:stretch/>
            </p:blipFill>
            <p:spPr>
              <a:xfrm>
                <a:off x="4135513" y="942710"/>
                <a:ext cx="2117725" cy="142736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13" name="Google Shape;1113;p44"/>
              <p:cNvPicPr preferRelativeResize="0"/>
              <p:nvPr/>
            </p:nvPicPr>
            <p:blipFill rotWithShape="1">
              <a:blip r:embed="rId13">
                <a:alphaModFix/>
              </a:blip>
              <a:srcRect/>
              <a:stretch/>
            </p:blipFill>
            <p:spPr>
              <a:xfrm>
                <a:off x="6452181" y="2281835"/>
                <a:ext cx="1354138" cy="71447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114" name="Google Shape;1114;p44"/>
              <p:cNvSpPr/>
              <p:nvPr/>
            </p:nvSpPr>
            <p:spPr>
              <a:xfrm>
                <a:off x="8595600" y="4395517"/>
                <a:ext cx="1339850" cy="2302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900"/>
                  <a:buFont typeface="PMingLiu"/>
                  <a:buNone/>
                </a:pPr>
                <a:r>
                  <a:rPr lang="en-US" sz="900" b="1">
                    <a:solidFill>
                      <a:schemeClr val="dk1"/>
                    </a:solidFill>
                    <a:latin typeface="PMingLiu"/>
                    <a:ea typeface="PMingLiu"/>
                    <a:cs typeface="PMingLiu"/>
                    <a:sym typeface="PMingLiu"/>
                  </a:rPr>
                  <a:t>延伸行動訊號涵蓋範圍</a:t>
                </a:r>
                <a:endParaRPr sz="900" b="1">
                  <a:solidFill>
                    <a:schemeClr val="dk1"/>
                  </a:solidFill>
                  <a:latin typeface="PMingLiu"/>
                  <a:ea typeface="PMingLiu"/>
                  <a:cs typeface="PMingLiu"/>
                  <a:sym typeface="PMingLiu"/>
                </a:endParaRPr>
              </a:p>
            </p:txBody>
          </p:sp>
          <p:grpSp>
            <p:nvGrpSpPr>
              <p:cNvPr id="1115" name="Google Shape;1115;p44"/>
              <p:cNvGrpSpPr/>
              <p:nvPr/>
            </p:nvGrpSpPr>
            <p:grpSpPr>
              <a:xfrm rot="2437389">
                <a:off x="5694090" y="1685941"/>
                <a:ext cx="883709" cy="776123"/>
                <a:chOff x="4307674" y="1411626"/>
                <a:chExt cx="1436704" cy="934233"/>
              </a:xfrm>
            </p:grpSpPr>
            <p:sp>
              <p:nvSpPr>
                <p:cNvPr id="1116" name="Google Shape;1116;p44"/>
                <p:cNvSpPr/>
                <p:nvPr/>
              </p:nvSpPr>
              <p:spPr>
                <a:xfrm rot="800202">
                  <a:off x="4378780" y="1570370"/>
                  <a:ext cx="725233" cy="701300"/>
                </a:xfrm>
                <a:prstGeom prst="arc">
                  <a:avLst>
                    <a:gd name="adj1" fmla="val 16532751"/>
                    <a:gd name="adj2" fmla="val 543192"/>
                  </a:avLst>
                </a:prstGeom>
                <a:noFill/>
                <a:ln w="38100" cap="flat" cmpd="sng">
                  <a:solidFill>
                    <a:srgbClr val="000099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17" name="Google Shape;1117;p44"/>
                <p:cNvSpPr/>
                <p:nvPr/>
              </p:nvSpPr>
              <p:spPr>
                <a:xfrm rot="570410">
                  <a:off x="4589958" y="1510303"/>
                  <a:ext cx="725233" cy="684103"/>
                </a:xfrm>
                <a:prstGeom prst="arc">
                  <a:avLst>
                    <a:gd name="adj1" fmla="val 18137857"/>
                    <a:gd name="adj2" fmla="val 543192"/>
                  </a:avLst>
                </a:prstGeom>
                <a:noFill/>
                <a:ln w="38100" cap="flat" cmpd="sng">
                  <a:solidFill>
                    <a:srgbClr val="000099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18" name="Google Shape;1118;p44"/>
                <p:cNvSpPr/>
                <p:nvPr/>
              </p:nvSpPr>
              <p:spPr>
                <a:xfrm rot="495646">
                  <a:off x="4778548" y="1482324"/>
                  <a:ext cx="743300" cy="687925"/>
                </a:xfrm>
                <a:prstGeom prst="arc">
                  <a:avLst>
                    <a:gd name="adj1" fmla="val 18800531"/>
                    <a:gd name="adj2" fmla="val 120335"/>
                  </a:avLst>
                </a:prstGeom>
                <a:noFill/>
                <a:ln w="38100" cap="flat" cmpd="sng">
                  <a:solidFill>
                    <a:srgbClr val="000099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19" name="Google Shape;1119;p44"/>
                <p:cNvSpPr/>
                <p:nvPr/>
              </p:nvSpPr>
              <p:spPr>
                <a:xfrm rot="-200411">
                  <a:off x="4999887" y="1432174"/>
                  <a:ext cx="725233" cy="682191"/>
                </a:xfrm>
                <a:prstGeom prst="arc">
                  <a:avLst>
                    <a:gd name="adj1" fmla="val 19846349"/>
                    <a:gd name="adj2" fmla="val 543192"/>
                  </a:avLst>
                </a:prstGeom>
                <a:noFill/>
                <a:ln w="38100" cap="flat" cmpd="sng">
                  <a:solidFill>
                    <a:srgbClr val="000099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120" name="Google Shape;1120;p44"/>
              <p:cNvSpPr txBox="1"/>
              <p:nvPr/>
            </p:nvSpPr>
            <p:spPr>
              <a:xfrm>
                <a:off x="6296900" y="1813868"/>
                <a:ext cx="800100" cy="2762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DFKai-SB"/>
                  <a:buNone/>
                </a:pPr>
                <a:r>
                  <a:rPr lang="en-US" sz="1200" b="1">
                    <a:solidFill>
                      <a:schemeClr val="dk1"/>
                    </a:solidFill>
                    <a:latin typeface="DFKai-SB"/>
                    <a:ea typeface="DFKai-SB"/>
                    <a:cs typeface="DFKai-SB"/>
                    <a:sym typeface="DFKai-SB"/>
                  </a:rPr>
                  <a:t>中繼通訊</a:t>
                </a:r>
                <a:endParaRPr sz="12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endParaRPr>
              </a:p>
            </p:txBody>
          </p:sp>
        </p:grpSp>
      </p:grpSp>
      <p:pic>
        <p:nvPicPr>
          <p:cNvPr id="1121" name="Google Shape;1121;p4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0" y="6468027"/>
            <a:ext cx="12192000" cy="409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2" name="Google Shape;1122;p44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68222" y="97688"/>
            <a:ext cx="3427001" cy="879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3" name="Google Shape;1123;p44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0808472" y="97688"/>
            <a:ext cx="1168515" cy="722966"/>
          </a:xfrm>
          <a:prstGeom prst="rect">
            <a:avLst/>
          </a:prstGeom>
          <a:noFill/>
          <a:ln>
            <a:noFill/>
          </a:ln>
        </p:spPr>
      </p:pic>
      <p:sp>
        <p:nvSpPr>
          <p:cNvPr id="1124" name="Google Shape;1124;p44"/>
          <p:cNvSpPr txBox="1"/>
          <p:nvPr/>
        </p:nvSpPr>
        <p:spPr>
          <a:xfrm>
            <a:off x="826827" y="5913801"/>
            <a:ext cx="428835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lt1"/>
                </a:solidFill>
                <a:highlight>
                  <a:srgbClr val="008080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無人機空中基地台系統</a:t>
            </a:r>
            <a:endParaRPr/>
          </a:p>
        </p:txBody>
      </p:sp>
      <p:sp>
        <p:nvSpPr>
          <p:cNvPr id="1125" name="Google Shape;1125;p44"/>
          <p:cNvSpPr txBox="1"/>
          <p:nvPr/>
        </p:nvSpPr>
        <p:spPr>
          <a:xfrm>
            <a:off x="8547623" y="2937317"/>
            <a:ext cx="348184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https://youtu.be/izmbLGrBWTk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26" name="Google Shape;1126;p44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4716986" y="4538815"/>
            <a:ext cx="684593" cy="3686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p46"/>
          <p:cNvSpPr txBox="1">
            <a:spLocks noGrp="1"/>
          </p:cNvSpPr>
          <p:nvPr>
            <p:ph type="title"/>
          </p:nvPr>
        </p:nvSpPr>
        <p:spPr>
          <a:xfrm>
            <a:off x="1" y="4337221"/>
            <a:ext cx="5174036" cy="1327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>
                <a:solidFill>
                  <a:schemeClr val="lt1"/>
                </a:solidFill>
                <a:highlight>
                  <a:srgbClr val="008080"/>
                </a:highlight>
                <a:latin typeface="Arial"/>
                <a:ea typeface="Arial"/>
                <a:cs typeface="Arial"/>
                <a:sym typeface="Arial"/>
              </a:rPr>
              <a:t>航太暨國防工業展</a:t>
            </a:r>
            <a:endParaRPr sz="3600">
              <a:solidFill>
                <a:schemeClr val="lt1"/>
              </a:solidFill>
              <a:highlight>
                <a:srgbClr val="00808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43" name="Google Shape;1143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132711"/>
            <a:ext cx="12192000" cy="743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4" name="Google Shape;1144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165032"/>
            <a:ext cx="5174036" cy="1327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5" name="Google Shape;1145;p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36576" y="0"/>
            <a:ext cx="1694835" cy="1048603"/>
          </a:xfrm>
          <a:prstGeom prst="rect">
            <a:avLst/>
          </a:prstGeom>
          <a:noFill/>
          <a:ln>
            <a:noFill/>
          </a:ln>
        </p:spPr>
      </p:pic>
      <p:sp>
        <p:nvSpPr>
          <p:cNvPr id="1146" name="Google Shape;1146;p46"/>
          <p:cNvSpPr txBox="1"/>
          <p:nvPr/>
        </p:nvSpPr>
        <p:spPr>
          <a:xfrm>
            <a:off x="4456606" y="5260396"/>
            <a:ext cx="143486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Corbel"/>
                <a:ea typeface="Corbel"/>
                <a:cs typeface="Corbel"/>
                <a:sym typeface="Corbel"/>
              </a:rPr>
              <a:t>2019.8</a:t>
            </a:r>
            <a:endParaRPr sz="3200" b="1">
              <a:solidFill>
                <a:srgbClr val="FF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147" name="Google Shape;1147;p4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2925" y="1600200"/>
            <a:ext cx="4102100" cy="307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8" name="Google Shape;1148;p4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96000" y="2473987"/>
            <a:ext cx="5713412" cy="3214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9" name="Google Shape;1149;p46"/>
          <p:cNvPicPr preferRelativeResize="0"/>
          <p:nvPr/>
        </p:nvPicPr>
        <p:blipFill rotWithShape="1">
          <a:blip r:embed="rId8">
            <a:alphaModFix/>
          </a:blip>
          <a:srcRect l="-1054"/>
          <a:stretch/>
        </p:blipFill>
        <p:spPr>
          <a:xfrm>
            <a:off x="5119547" y="690970"/>
            <a:ext cx="5271519" cy="16510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Google Shape;1154;p47"/>
          <p:cNvSpPr txBox="1">
            <a:spLocks noGrp="1"/>
          </p:cNvSpPr>
          <p:nvPr>
            <p:ph type="title"/>
          </p:nvPr>
        </p:nvSpPr>
        <p:spPr>
          <a:xfrm>
            <a:off x="1" y="4337221"/>
            <a:ext cx="4683210" cy="1327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>
                <a:solidFill>
                  <a:schemeClr val="lt1"/>
                </a:solidFill>
                <a:highlight>
                  <a:srgbClr val="008080"/>
                </a:highlight>
                <a:latin typeface="Arial"/>
                <a:ea typeface="Arial"/>
                <a:cs typeface="Arial"/>
                <a:sym typeface="Arial"/>
              </a:rPr>
              <a:t>國家921防災日演練</a:t>
            </a:r>
            <a:endParaRPr sz="3600">
              <a:solidFill>
                <a:schemeClr val="lt1"/>
              </a:solidFill>
              <a:highlight>
                <a:srgbClr val="00808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55" name="Google Shape;1155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132711"/>
            <a:ext cx="12192000" cy="743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6" name="Google Shape;1156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165032"/>
            <a:ext cx="5174036" cy="1327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p4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06991" y="0"/>
            <a:ext cx="1694835" cy="1048603"/>
          </a:xfrm>
          <a:prstGeom prst="rect">
            <a:avLst/>
          </a:prstGeom>
          <a:noFill/>
          <a:ln>
            <a:noFill/>
          </a:ln>
        </p:spPr>
      </p:pic>
      <p:sp>
        <p:nvSpPr>
          <p:cNvPr id="1158" name="Google Shape;1158;p47"/>
          <p:cNvSpPr txBox="1"/>
          <p:nvPr/>
        </p:nvSpPr>
        <p:spPr>
          <a:xfrm>
            <a:off x="4721373" y="5087132"/>
            <a:ext cx="143486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Corbel"/>
                <a:ea typeface="Corbel"/>
                <a:cs typeface="Corbel"/>
                <a:sym typeface="Corbel"/>
              </a:rPr>
              <a:t>2019.9</a:t>
            </a:r>
            <a:endParaRPr sz="3200" b="1">
              <a:solidFill>
                <a:srgbClr val="FF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159" name="Google Shape;1159;p4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7200" y="1754072"/>
            <a:ext cx="4559638" cy="2839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0" name="Google Shape;1160;p4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510754" y="2814528"/>
            <a:ext cx="5300590" cy="3213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1" name="Google Shape;1161;p4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254733" y="165032"/>
            <a:ext cx="4559638" cy="2565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Google Shape;1177;p49"/>
          <p:cNvSpPr txBox="1">
            <a:spLocks noGrp="1"/>
          </p:cNvSpPr>
          <p:nvPr>
            <p:ph type="title"/>
          </p:nvPr>
        </p:nvSpPr>
        <p:spPr>
          <a:xfrm>
            <a:off x="834724" y="4783927"/>
            <a:ext cx="1948232" cy="743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dirty="0" err="1">
                <a:solidFill>
                  <a:schemeClr val="lt1"/>
                </a:solidFill>
                <a:highlight>
                  <a:srgbClr val="008080"/>
                </a:highlight>
                <a:latin typeface="Arial"/>
                <a:ea typeface="Arial"/>
                <a:cs typeface="Arial"/>
                <a:sym typeface="Arial"/>
              </a:rPr>
              <a:t>漢光演習</a:t>
            </a:r>
            <a:endParaRPr sz="3600" dirty="0">
              <a:solidFill>
                <a:schemeClr val="lt1"/>
              </a:solidFill>
              <a:highlight>
                <a:srgbClr val="00808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78" name="Google Shape;1178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132711"/>
            <a:ext cx="12192000" cy="743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9" name="Google Shape;1179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165032"/>
            <a:ext cx="5174036" cy="1327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0" name="Google Shape;1180;p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093" y="1314689"/>
            <a:ext cx="5614526" cy="3217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1" name="Google Shape;1181;p4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361331" y="0"/>
            <a:ext cx="1694835" cy="1048603"/>
          </a:xfrm>
          <a:prstGeom prst="rect">
            <a:avLst/>
          </a:prstGeom>
          <a:noFill/>
          <a:ln>
            <a:noFill/>
          </a:ln>
        </p:spPr>
      </p:pic>
      <p:sp>
        <p:nvSpPr>
          <p:cNvPr id="1182" name="Google Shape;1182;p49"/>
          <p:cNvSpPr txBox="1"/>
          <p:nvPr/>
        </p:nvSpPr>
        <p:spPr>
          <a:xfrm>
            <a:off x="2914356" y="5051431"/>
            <a:ext cx="143486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Corbel"/>
                <a:ea typeface="Corbel"/>
                <a:cs typeface="Corbel"/>
                <a:sym typeface="Corbel"/>
              </a:rPr>
              <a:t>2020.7</a:t>
            </a:r>
            <a:endParaRPr sz="3200" b="1">
              <a:solidFill>
                <a:srgbClr val="FF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183" name="Google Shape;1183;p49" descr="Image"/>
          <p:cNvPicPr preferRelativeResize="0"/>
          <p:nvPr/>
        </p:nvPicPr>
        <p:blipFill rotWithShape="1">
          <a:blip r:embed="rId7">
            <a:alphaModFix/>
          </a:blip>
          <a:srcRect l="-13008" t="-2055"/>
          <a:stretch/>
        </p:blipFill>
        <p:spPr>
          <a:xfrm>
            <a:off x="9283676" y="4370192"/>
            <a:ext cx="2533943" cy="1762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4" name="Google Shape;1184;p49" descr="Imag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275782" y="4418789"/>
            <a:ext cx="2158867" cy="1618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5" name="Google Shape;1185;p4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207578" y="4418789"/>
            <a:ext cx="1948232" cy="1618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6" name="Google Shape;1186;p4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030691" y="1128986"/>
            <a:ext cx="5786927" cy="3121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" name="Google Shape;1219;p52"/>
          <p:cNvSpPr txBox="1">
            <a:spLocks noGrp="1"/>
          </p:cNvSpPr>
          <p:nvPr>
            <p:ph type="sldNum" idx="12"/>
          </p:nvPr>
        </p:nvSpPr>
        <p:spPr>
          <a:xfrm>
            <a:off x="11256962" y="6310313"/>
            <a:ext cx="551215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19</a:t>
            </a:fld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20" name="Google Shape;1220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3525" y="1701071"/>
            <a:ext cx="5832475" cy="3426866"/>
          </a:xfrm>
          <a:prstGeom prst="rect">
            <a:avLst/>
          </a:prstGeom>
          <a:noFill/>
          <a:ln>
            <a:noFill/>
          </a:ln>
        </p:spPr>
      </p:pic>
      <p:sp>
        <p:nvSpPr>
          <p:cNvPr id="1221" name="Google Shape;1221;p52"/>
          <p:cNvSpPr txBox="1"/>
          <p:nvPr/>
        </p:nvSpPr>
        <p:spPr>
          <a:xfrm>
            <a:off x="-460723" y="5746847"/>
            <a:ext cx="6389219" cy="63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icrosoft YaHei"/>
              <a:buNone/>
            </a:pPr>
            <a:r>
              <a:rPr lang="en-US" sz="2800" b="1" i="0">
                <a:solidFill>
                  <a:schemeClr val="lt1"/>
                </a:solidFill>
                <a:highlight>
                  <a:srgbClr val="008080"/>
                </a:highlight>
                <a:latin typeface="Microsoft YaHei"/>
                <a:ea typeface="Microsoft YaHei"/>
                <a:cs typeface="Microsoft YaHei"/>
                <a:sym typeface="Microsoft YaHei"/>
              </a:rPr>
              <a:t>民航局「無人機前瞻視野」研討會</a:t>
            </a:r>
            <a:endParaRPr sz="2800" b="1" i="0">
              <a:solidFill>
                <a:schemeClr val="lt1"/>
              </a:solidFill>
              <a:highlight>
                <a:srgbClr val="008080"/>
              </a:highlight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1222" name="Google Shape;1222;p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310313"/>
            <a:ext cx="12192000" cy="545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3" name="Google Shape;1223;p5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1868" y="119878"/>
            <a:ext cx="3879151" cy="995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4" name="Google Shape;1224;p5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35712" y="101601"/>
            <a:ext cx="1335546" cy="826309"/>
          </a:xfrm>
          <a:prstGeom prst="rect">
            <a:avLst/>
          </a:prstGeom>
          <a:noFill/>
          <a:ln>
            <a:noFill/>
          </a:ln>
        </p:spPr>
      </p:pic>
      <p:sp>
        <p:nvSpPr>
          <p:cNvPr id="1225" name="Google Shape;1225;p52"/>
          <p:cNvSpPr txBox="1"/>
          <p:nvPr/>
        </p:nvSpPr>
        <p:spPr>
          <a:xfrm>
            <a:off x="5546074" y="5659462"/>
            <a:ext cx="229666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Corbel"/>
                <a:ea typeface="Corbel"/>
                <a:cs typeface="Corbel"/>
                <a:sym typeface="Corbel"/>
              </a:rPr>
              <a:t>2020.12</a:t>
            </a:r>
            <a:endParaRPr sz="3200" b="1">
              <a:solidFill>
                <a:srgbClr val="FF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226" name="Google Shape;1226;p5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198440" y="1293487"/>
            <a:ext cx="5729175" cy="42968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8">
            <a:extLst>
              <a:ext uri="{FF2B5EF4-FFF2-40B4-BE49-F238E27FC236}">
                <a16:creationId xmlns:a16="http://schemas.microsoft.com/office/drawing/2014/main" id="{19BCBE91-0410-446A-9E04-033DFC9A9E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fld id="{3750038D-6A92-43B2-AE01-68C49A7C8008}" type="slidenum">
              <a:rPr kumimoji="0" lang="en-US" altLang="zh-TW" smtClean="0"/>
              <a:pPr/>
              <a:t>2</a:t>
            </a:fld>
            <a:endParaRPr kumimoji="0" lang="en-US" altLang="zh-TW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D00BFDD9-671B-4018-9FDE-A9F01D4EB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6276" y="1052514"/>
            <a:ext cx="6480175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zh-TW" altLang="en-US" sz="4800" b="1" dirty="0">
                <a:solidFill>
                  <a:srgbClr val="1F1F26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一、雷虎簡介</a:t>
            </a:r>
            <a:endParaRPr lang="en-US" altLang="zh-TW" sz="4800" b="1" dirty="0">
              <a:solidFill>
                <a:srgbClr val="1F1F26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zh-TW" altLang="en-US" sz="4800" b="1" dirty="0">
                <a:solidFill>
                  <a:srgbClr val="1F1F26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二、未來展望</a:t>
            </a:r>
            <a:endParaRPr lang="en-US" altLang="zh-TW" sz="4800" b="1" dirty="0">
              <a:solidFill>
                <a:srgbClr val="1F1F26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zh-TW" altLang="en-US" sz="4800" b="1" dirty="0">
                <a:solidFill>
                  <a:srgbClr val="1F1F26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三、</a:t>
            </a:r>
            <a:r>
              <a:rPr lang="en-US" altLang="zh-TW" sz="4800" b="1" dirty="0">
                <a:solidFill>
                  <a:srgbClr val="1F1F26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2021</a:t>
            </a:r>
            <a:r>
              <a:rPr lang="zh-TW" altLang="en-US" sz="4800" b="1" dirty="0">
                <a:solidFill>
                  <a:srgbClr val="1F1F26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anose="020B0604020202020204" pitchFamily="34" charset="0"/>
              </a:rPr>
              <a:t>財務概況</a:t>
            </a:r>
            <a:endParaRPr lang="en-US" altLang="zh-TW" sz="4800" b="1" dirty="0">
              <a:solidFill>
                <a:srgbClr val="1F1F26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" name="Google Shape;1232;p53"/>
          <p:cNvSpPr txBox="1">
            <a:spLocks noGrp="1"/>
          </p:cNvSpPr>
          <p:nvPr>
            <p:ph type="sldNum" idx="12"/>
          </p:nvPr>
        </p:nvSpPr>
        <p:spPr>
          <a:xfrm>
            <a:off x="11256962" y="6310313"/>
            <a:ext cx="551215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20</a:t>
            </a:fld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233" name="Google Shape;1233;p53"/>
          <p:cNvSpPr txBox="1"/>
          <p:nvPr/>
        </p:nvSpPr>
        <p:spPr>
          <a:xfrm>
            <a:off x="-460723" y="5746847"/>
            <a:ext cx="6389219" cy="63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icrosoft YaHei"/>
              <a:buNone/>
            </a:pPr>
            <a:r>
              <a:rPr lang="en-US" sz="2800" b="1" i="0">
                <a:solidFill>
                  <a:schemeClr val="lt1"/>
                </a:solidFill>
                <a:highlight>
                  <a:srgbClr val="008080"/>
                </a:highlight>
                <a:latin typeface="Microsoft YaHei"/>
                <a:ea typeface="Microsoft YaHei"/>
                <a:cs typeface="Microsoft YaHei"/>
                <a:sym typeface="Microsoft YaHei"/>
              </a:rPr>
              <a:t>嘉義「無人機聚落」展示</a:t>
            </a:r>
            <a:endParaRPr sz="2800" b="1" i="0">
              <a:solidFill>
                <a:schemeClr val="lt1"/>
              </a:solidFill>
              <a:highlight>
                <a:srgbClr val="008080"/>
              </a:highlight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1234" name="Google Shape;1234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310313"/>
            <a:ext cx="12192000" cy="545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5" name="Google Shape;1235;p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4180" y="86012"/>
            <a:ext cx="3172176" cy="81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6" name="Google Shape;1236;p5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35712" y="101601"/>
            <a:ext cx="1335546" cy="826309"/>
          </a:xfrm>
          <a:prstGeom prst="rect">
            <a:avLst/>
          </a:prstGeom>
          <a:noFill/>
          <a:ln>
            <a:noFill/>
          </a:ln>
        </p:spPr>
      </p:pic>
      <p:sp>
        <p:nvSpPr>
          <p:cNvPr id="1237" name="Google Shape;1237;p53"/>
          <p:cNvSpPr txBox="1"/>
          <p:nvPr/>
        </p:nvSpPr>
        <p:spPr>
          <a:xfrm>
            <a:off x="5009803" y="5656640"/>
            <a:ext cx="221747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Corbel"/>
                <a:ea typeface="Corbel"/>
                <a:cs typeface="Corbel"/>
                <a:sym typeface="Corbel"/>
              </a:rPr>
              <a:t>2021.1.22</a:t>
            </a:r>
            <a:endParaRPr sz="3200" b="1">
              <a:solidFill>
                <a:srgbClr val="FF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238" name="Google Shape;1238;p5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922" y="1591724"/>
            <a:ext cx="8317335" cy="3674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9" name="Google Shape;1239;p5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445560" y="1591724"/>
            <a:ext cx="3576878" cy="1950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0" name="Google Shape;1240;p5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441465" y="3609229"/>
            <a:ext cx="3576878" cy="17638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Google Shape;1246;p54"/>
          <p:cNvSpPr txBox="1">
            <a:spLocks noGrp="1"/>
          </p:cNvSpPr>
          <p:nvPr>
            <p:ph type="sldNum" idx="12"/>
          </p:nvPr>
        </p:nvSpPr>
        <p:spPr>
          <a:xfrm>
            <a:off x="11256963" y="6310313"/>
            <a:ext cx="641526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21</a:t>
            </a:fld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247" name="Google Shape;1247;p54"/>
          <p:cNvSpPr txBox="1"/>
          <p:nvPr/>
        </p:nvSpPr>
        <p:spPr>
          <a:xfrm>
            <a:off x="669240" y="5763813"/>
            <a:ext cx="4362453" cy="63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icrosoft YaHei"/>
              <a:buNone/>
            </a:pPr>
            <a:r>
              <a:rPr lang="en-US" sz="2800" b="1" i="0">
                <a:solidFill>
                  <a:schemeClr val="lt1"/>
                </a:solidFill>
                <a:highlight>
                  <a:srgbClr val="008080"/>
                </a:highlight>
                <a:latin typeface="Microsoft YaHei"/>
                <a:ea typeface="Microsoft YaHei"/>
                <a:cs typeface="Microsoft YaHei"/>
                <a:sym typeface="Microsoft YaHei"/>
              </a:rPr>
              <a:t>台北市「民安7號」演練</a:t>
            </a:r>
            <a:endParaRPr sz="2800" b="1" i="0">
              <a:solidFill>
                <a:schemeClr val="lt1"/>
              </a:solidFill>
              <a:highlight>
                <a:srgbClr val="008080"/>
              </a:highlight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1248" name="Google Shape;1248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310313"/>
            <a:ext cx="12192000" cy="545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9" name="Google Shape;1249;p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1246" y="66889"/>
            <a:ext cx="3879151" cy="995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0" name="Google Shape;1250;p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14734" y="37323"/>
            <a:ext cx="1335546" cy="826309"/>
          </a:xfrm>
          <a:prstGeom prst="rect">
            <a:avLst/>
          </a:prstGeom>
          <a:noFill/>
          <a:ln>
            <a:noFill/>
          </a:ln>
        </p:spPr>
      </p:pic>
      <p:sp>
        <p:nvSpPr>
          <p:cNvPr id="1251" name="Google Shape;1251;p54"/>
          <p:cNvSpPr txBox="1"/>
          <p:nvPr/>
        </p:nvSpPr>
        <p:spPr>
          <a:xfrm>
            <a:off x="5700932" y="5762860"/>
            <a:ext cx="248672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Corbel"/>
                <a:ea typeface="Corbel"/>
                <a:cs typeface="Corbel"/>
                <a:sym typeface="Corbel"/>
              </a:rPr>
              <a:t>2021.03.18</a:t>
            </a:r>
            <a:endParaRPr sz="3200" b="1">
              <a:solidFill>
                <a:srgbClr val="FF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252" name="Google Shape;1252;p5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7179" y="1173760"/>
            <a:ext cx="4258772" cy="4218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3" name="Google Shape;1253;p5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25110" y="2738437"/>
            <a:ext cx="7056437" cy="2525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4" name="Google Shape;1254;p5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725110" y="507313"/>
            <a:ext cx="5590465" cy="20285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05255FED-EEE7-4F73-AC97-1886FB6E9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682" y="1815059"/>
            <a:ext cx="5099028" cy="3923638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E3CE20F7-327C-40CE-9215-46CBD3DAC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18" y="0"/>
            <a:ext cx="3883489" cy="993734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8E9C684D-BF1B-4E1F-8D27-DC373EA2C024}"/>
              </a:ext>
            </a:extLst>
          </p:cNvPr>
          <p:cNvSpPr txBox="1"/>
          <p:nvPr/>
        </p:nvSpPr>
        <p:spPr>
          <a:xfrm>
            <a:off x="4234783" y="826915"/>
            <a:ext cx="54851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200" b="1" dirty="0">
                <a:solidFill>
                  <a:schemeClr val="bg1"/>
                </a:solidFill>
                <a:highlight>
                  <a:srgbClr val="00808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賴清德副總統蒞臨本公司參訪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714D68E-7BFC-4C3B-A74E-B7DC16D719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6291" y="1815059"/>
            <a:ext cx="5231517" cy="3923638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A577A4C8-A483-498B-9589-A915FF7EBC4D}"/>
              </a:ext>
            </a:extLst>
          </p:cNvPr>
          <p:cNvSpPr txBox="1"/>
          <p:nvPr/>
        </p:nvSpPr>
        <p:spPr>
          <a:xfrm>
            <a:off x="5736717" y="242140"/>
            <a:ext cx="212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3200" b="1" dirty="0">
                <a:solidFill>
                  <a:srgbClr val="FF0000"/>
                </a:solidFill>
                <a:latin typeface="Corbel" panose="020B0503020204020204" pitchFamily="34" charset="0"/>
              </a:rPr>
              <a:t>2021.10.5</a:t>
            </a:r>
            <a:endParaRPr lang="zh-TW" altLang="en-US" sz="3200" b="1" dirty="0">
              <a:solidFill>
                <a:srgbClr val="FF0000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1043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4" name="Google Shape;1284;p57" descr="首頁- TAIWAN DRONE 100 | 臺灣希望創新股份有限公司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56156" y="6040220"/>
            <a:ext cx="2168912" cy="595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6" name="Google Shape;1286;p5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66933" y="6081274"/>
            <a:ext cx="2697554" cy="601151"/>
          </a:xfrm>
          <a:prstGeom prst="rect">
            <a:avLst/>
          </a:prstGeom>
          <a:noFill/>
          <a:ln>
            <a:noFill/>
          </a:ln>
        </p:spPr>
      </p:pic>
      <p:sp>
        <p:nvSpPr>
          <p:cNvPr id="1287" name="Google Shape;1287;p57"/>
          <p:cNvSpPr txBox="1">
            <a:spLocks noGrp="1"/>
          </p:cNvSpPr>
          <p:nvPr>
            <p:ph type="body" idx="1"/>
          </p:nvPr>
        </p:nvSpPr>
        <p:spPr>
          <a:xfrm>
            <a:off x="1965278" y="175575"/>
            <a:ext cx="8366077" cy="1107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182875" rIns="182875" bIns="1828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zh-TW" altLang="en-US" sz="36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Corbel"/>
                <a:sym typeface="Corbel"/>
              </a:rPr>
              <a:t>雷虎攜手台灣希望創新</a:t>
            </a:r>
            <a:endParaRPr lang="en-US" altLang="zh-TW" sz="3600" b="1" dirty="0">
              <a:latin typeface="Microsoft YaHei" panose="020B0503020204020204" pitchFamily="34" charset="-122"/>
              <a:ea typeface="Microsoft YaHei" panose="020B0503020204020204" pitchFamily="34" charset="-122"/>
              <a:cs typeface="Corbel"/>
              <a:sym typeface="Corbel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zh-TW" altLang="en-US" sz="36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Corbel"/>
                <a:sym typeface="Corbel"/>
              </a:rPr>
              <a:t>故宮南院</a:t>
            </a:r>
            <a:r>
              <a:rPr lang="en-US" sz="3600" b="1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Corbel"/>
                <a:sym typeface="Corbel"/>
              </a:rPr>
              <a:t>無人機水上燈光</a:t>
            </a:r>
            <a:r>
              <a:rPr lang="zh-TW" altLang="en-US" sz="36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Corbel"/>
                <a:sym typeface="Corbel"/>
              </a:rPr>
              <a:t>秀</a:t>
            </a:r>
            <a:endParaRPr sz="3600" b="1" dirty="0">
              <a:latin typeface="Microsoft YaHei" panose="020B0503020204020204" pitchFamily="34" charset="-122"/>
              <a:ea typeface="Microsoft YaHei" panose="020B0503020204020204" pitchFamily="34" charset="-122"/>
              <a:cs typeface="Corbel"/>
              <a:sym typeface="Corbel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F24AA0E-CA2D-4621-9A88-8D6C9E97DE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0195" y="1420698"/>
            <a:ext cx="7441727" cy="4488783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3A29E378-8C9B-47D2-8AB4-D8EF056DFB47}"/>
              </a:ext>
            </a:extLst>
          </p:cNvPr>
          <p:cNvSpPr txBox="1"/>
          <p:nvPr/>
        </p:nvSpPr>
        <p:spPr>
          <a:xfrm>
            <a:off x="1242902" y="175575"/>
            <a:ext cx="23042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3200" b="1" dirty="0">
                <a:solidFill>
                  <a:srgbClr val="FF0000"/>
                </a:solidFill>
                <a:latin typeface="Corbel" panose="020B0503020204020204" pitchFamily="34" charset="0"/>
              </a:rPr>
              <a:t>2021.10.10</a:t>
            </a:r>
            <a:endParaRPr lang="zh-TW" altLang="en-US" sz="3200" b="1" dirty="0">
              <a:solidFill>
                <a:srgbClr val="FF0000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1115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0">
            <a:extLst>
              <a:ext uri="{FF2B5EF4-FFF2-40B4-BE49-F238E27FC236}">
                <a16:creationId xmlns:a16="http://schemas.microsoft.com/office/drawing/2014/main" id="{0964F054-AA30-4349-8D35-39FD0B4E116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49" y="0"/>
            <a:ext cx="3627782" cy="930854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5FF06BD7-2C83-4CB0-8444-05CDF058C4D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7165" y="11790"/>
            <a:ext cx="1694835" cy="1048603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12E1BE07-633D-43B6-AD6D-C739A7B7E41E}"/>
              </a:ext>
            </a:extLst>
          </p:cNvPr>
          <p:cNvSpPr txBox="1"/>
          <p:nvPr/>
        </p:nvSpPr>
        <p:spPr>
          <a:xfrm>
            <a:off x="1123501" y="4664222"/>
            <a:ext cx="2486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>
                <a:solidFill>
                  <a:srgbClr val="FF0000"/>
                </a:solidFill>
                <a:latin typeface="+mj-ea"/>
                <a:ea typeface="+mj-ea"/>
              </a:rPr>
              <a:t>2021.11.11</a:t>
            </a:r>
            <a:endParaRPr lang="zh-TW" altLang="en-US" sz="32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3" name="Title 9">
            <a:extLst>
              <a:ext uri="{FF2B5EF4-FFF2-40B4-BE49-F238E27FC236}">
                <a16:creationId xmlns:a16="http://schemas.microsoft.com/office/drawing/2014/main" id="{6A1638F2-E09D-4A1D-9F46-E3C5812A908F}"/>
              </a:ext>
            </a:extLst>
          </p:cNvPr>
          <p:cNvSpPr txBox="1">
            <a:spLocks/>
          </p:cNvSpPr>
          <p:nvPr/>
        </p:nvSpPr>
        <p:spPr>
          <a:xfrm>
            <a:off x="229800" y="5467651"/>
            <a:ext cx="3847250" cy="6345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pPr algn="ctr"/>
            <a:r>
              <a:rPr lang="zh-TW" altLang="en-US" sz="2800" b="1" dirty="0">
                <a:solidFill>
                  <a:schemeClr val="bg1"/>
                </a:solidFill>
                <a:highlight>
                  <a:srgbClr val="00808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雲林給水廠十軍團演練</a:t>
            </a:r>
            <a:endParaRPr lang="en-US" sz="2800" dirty="0">
              <a:solidFill>
                <a:schemeClr val="bg1"/>
              </a:solidFill>
              <a:highlight>
                <a:srgbClr val="008080"/>
              </a:highligh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BA030A3-3F44-4991-85C9-703C6B9FF1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697" y="359071"/>
            <a:ext cx="5942218" cy="3684423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6D1FC0E0-D6E4-42FA-A854-0BC035CDAC7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850" y="1060393"/>
            <a:ext cx="2968747" cy="3069930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700C54AB-7B13-477D-B95D-C8BE6CEA3AE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53038" y="3429000"/>
            <a:ext cx="4709162" cy="2969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7711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0">
            <a:extLst>
              <a:ext uri="{FF2B5EF4-FFF2-40B4-BE49-F238E27FC236}">
                <a16:creationId xmlns:a16="http://schemas.microsoft.com/office/drawing/2014/main" id="{0964F054-AA30-4349-8D35-39FD0B4E116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49" y="0"/>
            <a:ext cx="3627782" cy="930854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5FF06BD7-2C83-4CB0-8444-05CDF058C4D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7165" y="11790"/>
            <a:ext cx="1694835" cy="1048603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4D13801E-2082-48F6-82DC-37C11CB2CB02}"/>
              </a:ext>
            </a:extLst>
          </p:cNvPr>
          <p:cNvSpPr txBox="1"/>
          <p:nvPr/>
        </p:nvSpPr>
        <p:spPr>
          <a:xfrm>
            <a:off x="1123501" y="4664222"/>
            <a:ext cx="2486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>
                <a:solidFill>
                  <a:srgbClr val="FF0000"/>
                </a:solidFill>
                <a:latin typeface="+mj-ea"/>
                <a:ea typeface="+mj-ea"/>
              </a:rPr>
              <a:t>2021.11.18</a:t>
            </a:r>
            <a:endParaRPr lang="zh-TW" altLang="en-US" sz="32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9" name="Title 9">
            <a:extLst>
              <a:ext uri="{FF2B5EF4-FFF2-40B4-BE49-F238E27FC236}">
                <a16:creationId xmlns:a16="http://schemas.microsoft.com/office/drawing/2014/main" id="{C959D581-4F3E-4DFD-BDA4-83D8E8AD2FFD}"/>
              </a:ext>
            </a:extLst>
          </p:cNvPr>
          <p:cNvSpPr txBox="1">
            <a:spLocks/>
          </p:cNvSpPr>
          <p:nvPr/>
        </p:nvSpPr>
        <p:spPr>
          <a:xfrm>
            <a:off x="0" y="5490847"/>
            <a:ext cx="5122376" cy="6345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pPr algn="ctr"/>
            <a:r>
              <a:rPr lang="zh-TW" altLang="en-US" sz="2800" b="1" dirty="0">
                <a:solidFill>
                  <a:schemeClr val="bg1"/>
                </a:solidFill>
                <a:highlight>
                  <a:srgbClr val="00808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桃園中華電信富國園區</a:t>
            </a:r>
            <a:r>
              <a:rPr lang="en-US" altLang="zh-TW" sz="2800" b="1" dirty="0">
                <a:solidFill>
                  <a:schemeClr val="bg1"/>
                </a:solidFill>
                <a:highlight>
                  <a:srgbClr val="00808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CIP</a:t>
            </a:r>
            <a:r>
              <a:rPr lang="zh-TW" altLang="en-US" sz="2800" b="1" dirty="0">
                <a:solidFill>
                  <a:schemeClr val="bg1"/>
                </a:solidFill>
                <a:highlight>
                  <a:srgbClr val="00808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演練</a:t>
            </a:r>
            <a:endParaRPr lang="en-US" sz="2800" dirty="0">
              <a:solidFill>
                <a:schemeClr val="bg1"/>
              </a:solidFill>
              <a:highlight>
                <a:srgbClr val="008080"/>
              </a:highligh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B0A9A2A-4364-4FA1-9682-0DB802042E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6943" y="4664222"/>
            <a:ext cx="2725999" cy="204496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FDA02E3-56FB-4FFF-8B61-51A17EB105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2095" y="1031601"/>
            <a:ext cx="4170953" cy="5563779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F14EA1C8-A7E2-494D-AF69-C011CF11138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8002" y="1083154"/>
            <a:ext cx="5783884" cy="343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8395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2F24514C-EAD5-4952-84AC-01D24ED74B73}"/>
              </a:ext>
            </a:extLst>
          </p:cNvPr>
          <p:cNvSpPr txBox="1"/>
          <p:nvPr/>
        </p:nvSpPr>
        <p:spPr>
          <a:xfrm>
            <a:off x="4681537" y="2565737"/>
            <a:ext cx="28289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800" b="1" dirty="0">
                <a:solidFill>
                  <a:srgbClr val="1F1F26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未來展望</a:t>
            </a:r>
            <a:endParaRPr lang="zh-TW" altLang="en-US" sz="4800" dirty="0"/>
          </a:p>
        </p:txBody>
      </p:sp>
    </p:spTree>
    <p:extLst>
      <p:ext uri="{BB962C8B-B14F-4D97-AF65-F5344CB8AC3E}">
        <p14:creationId xmlns:p14="http://schemas.microsoft.com/office/powerpoint/2010/main" val="33679959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2" name="Google Shape;1292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090" y="98167"/>
            <a:ext cx="6288096" cy="6644888"/>
          </a:xfrm>
          <a:prstGeom prst="rect">
            <a:avLst/>
          </a:prstGeom>
          <a:noFill/>
          <a:ln>
            <a:noFill/>
          </a:ln>
        </p:spPr>
      </p:pic>
      <p:sp>
        <p:nvSpPr>
          <p:cNvPr id="1293" name="Google Shape;1293;p58"/>
          <p:cNvSpPr txBox="1">
            <a:spLocks noGrp="1"/>
          </p:cNvSpPr>
          <p:nvPr>
            <p:ph type="title"/>
          </p:nvPr>
        </p:nvSpPr>
        <p:spPr>
          <a:xfrm>
            <a:off x="387116" y="114945"/>
            <a:ext cx="3881460" cy="1358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200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Microsoft JhengHei"/>
              <a:buNone/>
            </a:pPr>
            <a:r>
              <a:rPr lang="en-US" sz="4800">
                <a:latin typeface="Microsoft JhengHei"/>
                <a:ea typeface="Microsoft JhengHei"/>
                <a:cs typeface="Microsoft JhengHei"/>
                <a:sym typeface="Microsoft JhengHei"/>
              </a:rPr>
              <a:t>進行中專案</a:t>
            </a:r>
            <a:endParaRPr sz="48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294" name="Google Shape;1294;p5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46704" y="127671"/>
            <a:ext cx="4828768" cy="1025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5" name="Google Shape;1295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46704" y="1180431"/>
            <a:ext cx="4828768" cy="2758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6" name="Google Shape;1296;p5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89183" y="207963"/>
            <a:ext cx="2562003" cy="1281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7" name="Google Shape;1297;p5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726768" y="6113994"/>
            <a:ext cx="2648704" cy="590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8" name="Google Shape;1298;p5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546705" y="3995081"/>
            <a:ext cx="4828768" cy="2000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9" name="Google Shape;1299;p5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546673" y="4057354"/>
            <a:ext cx="1065402" cy="532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6" name="Google Shape;1316;p60" title="Decorative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745620" y="3428990"/>
            <a:ext cx="7446380" cy="3429009"/>
          </a:xfrm>
          <a:prstGeom prst="rect">
            <a:avLst/>
          </a:prstGeom>
          <a:noFill/>
          <a:ln>
            <a:noFill/>
          </a:ln>
        </p:spPr>
      </p:pic>
      <p:sp>
        <p:nvSpPr>
          <p:cNvPr id="1317" name="Google Shape;1317;p60"/>
          <p:cNvSpPr txBox="1">
            <a:spLocks noGrp="1"/>
          </p:cNvSpPr>
          <p:nvPr>
            <p:ph type="title"/>
          </p:nvPr>
        </p:nvSpPr>
        <p:spPr>
          <a:xfrm>
            <a:off x="475670" y="1076764"/>
            <a:ext cx="388002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新產品發 </a:t>
            </a:r>
            <a:br>
              <a:rPr lang="en-US">
                <a:latin typeface="Arial"/>
                <a:ea typeface="Arial"/>
                <a:cs typeface="Arial"/>
                <a:sym typeface="Arial"/>
              </a:rPr>
            </a:br>
            <a:r>
              <a:rPr lang="en-US">
                <a:latin typeface="Arial"/>
                <a:ea typeface="Arial"/>
                <a:cs typeface="Arial"/>
                <a:sym typeface="Arial"/>
              </a:rPr>
              <a:t>RAPTOR EMS 250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8" name="Google Shape;1318;p60"/>
          <p:cNvSpPr txBox="1">
            <a:spLocks noGrp="1"/>
          </p:cNvSpPr>
          <p:nvPr>
            <p:ph type="body" idx="1"/>
          </p:nvPr>
        </p:nvSpPr>
        <p:spPr>
          <a:xfrm>
            <a:off x="5359078" y="567079"/>
            <a:ext cx="6121722" cy="382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 sz="3600">
                <a:solidFill>
                  <a:schemeClr val="lt1"/>
                </a:solidFill>
                <a:highlight>
                  <a:srgbClr val="008080"/>
                </a:highlight>
                <a:latin typeface="Arial"/>
                <a:ea typeface="Arial"/>
                <a:cs typeface="Arial"/>
                <a:sym typeface="Arial"/>
              </a:rPr>
              <a:t>緊急醫療物資運輸無人直升機</a:t>
            </a:r>
            <a:endParaRPr sz="3600">
              <a:solidFill>
                <a:schemeClr val="lt1"/>
              </a:solidFill>
              <a:highlight>
                <a:srgbClr val="00808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9" name="Google Shape;1319;p60"/>
          <p:cNvSpPr txBox="1">
            <a:spLocks noGrp="1"/>
          </p:cNvSpPr>
          <p:nvPr>
            <p:ph type="body" idx="3"/>
          </p:nvPr>
        </p:nvSpPr>
        <p:spPr>
          <a:xfrm>
            <a:off x="5346830" y="1447722"/>
            <a:ext cx="6243960" cy="1749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rmAutofit fontScale="475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5900" b="1">
                <a:latin typeface="Corbel"/>
                <a:ea typeface="Corbel"/>
                <a:cs typeface="Corbel"/>
                <a:sym typeface="Corbel"/>
              </a:rPr>
              <a:t>醫療/災區緊急醫療物資運輸任務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18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5900" b="1">
                <a:latin typeface="Corbel"/>
                <a:ea typeface="Corbel"/>
                <a:cs typeface="Corbel"/>
                <a:sym typeface="Corbel"/>
              </a:rPr>
              <a:t>長時間飛行及高酬載能力</a:t>
            </a:r>
            <a:endParaRPr sz="5900" b="1">
              <a:latin typeface="Corbel"/>
              <a:ea typeface="Corbel"/>
              <a:cs typeface="Corbel"/>
              <a:sym typeface="Corbel"/>
            </a:endParaRPr>
          </a:p>
          <a:p>
            <a:pPr marL="0" lvl="0" indent="0" algn="l" rtl="0">
              <a:lnSpc>
                <a:spcPct val="100000"/>
              </a:lnSpc>
              <a:spcBef>
                <a:spcPts val="118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5900" b="1">
                <a:latin typeface="Corbel"/>
                <a:ea typeface="Corbel"/>
                <a:cs typeface="Corbel"/>
                <a:sym typeface="Corbel"/>
              </a:rPr>
              <a:t>可攜帶血清/藥物/急救裝備等，在有效時間內抵達需求之醫療院所</a:t>
            </a:r>
            <a:endParaRPr sz="5900" b="1">
              <a:latin typeface="Corbel"/>
              <a:ea typeface="Corbel"/>
              <a:cs typeface="Corbel"/>
              <a:sym typeface="Corbel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sp>
        <p:nvSpPr>
          <p:cNvPr id="1320" name="Google Shape;1320;p60"/>
          <p:cNvSpPr txBox="1">
            <a:spLocks noGrp="1"/>
          </p:cNvSpPr>
          <p:nvPr>
            <p:ph type="body" idx="4"/>
          </p:nvPr>
        </p:nvSpPr>
        <p:spPr>
          <a:xfrm>
            <a:off x="440998" y="4095437"/>
            <a:ext cx="3880021" cy="2663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 b="1" dirty="0" err="1">
                <a:solidFill>
                  <a:schemeClr val="bg2"/>
                </a:solidFill>
                <a:latin typeface="Corbel"/>
                <a:ea typeface="Corbel"/>
                <a:cs typeface="Corbel"/>
                <a:sym typeface="Corbel"/>
              </a:rPr>
              <a:t>機體重量</a:t>
            </a:r>
            <a:r>
              <a:rPr lang="en-US" sz="2400" b="1" dirty="0">
                <a:solidFill>
                  <a:schemeClr val="bg2"/>
                </a:solidFill>
                <a:latin typeface="Corbel"/>
                <a:ea typeface="Corbel"/>
                <a:cs typeface="Corbel"/>
                <a:sym typeface="Corbel"/>
              </a:rPr>
              <a:t>(</a:t>
            </a:r>
            <a:r>
              <a:rPr lang="en-US" sz="2400" b="1" dirty="0" err="1">
                <a:solidFill>
                  <a:schemeClr val="bg2"/>
                </a:solidFill>
                <a:latin typeface="Corbel"/>
                <a:ea typeface="Corbel"/>
                <a:cs typeface="Corbel"/>
                <a:sym typeface="Corbel"/>
              </a:rPr>
              <a:t>不含油料</a:t>
            </a:r>
            <a:r>
              <a:rPr lang="en-US" sz="2400" b="1" dirty="0">
                <a:solidFill>
                  <a:schemeClr val="bg2"/>
                </a:solidFill>
                <a:latin typeface="Corbel"/>
                <a:ea typeface="Corbel"/>
                <a:cs typeface="Corbel"/>
                <a:sym typeface="Corbel"/>
              </a:rPr>
              <a:t>):16kg</a:t>
            </a:r>
            <a:endParaRPr sz="2400" b="1" dirty="0">
              <a:solidFill>
                <a:schemeClr val="bg2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 b="1" dirty="0" err="1">
                <a:solidFill>
                  <a:schemeClr val="bg2"/>
                </a:solidFill>
                <a:latin typeface="Corbel"/>
                <a:ea typeface="Corbel"/>
                <a:cs typeface="Corbel"/>
                <a:sym typeface="Corbel"/>
              </a:rPr>
              <a:t>最大起飛重量</a:t>
            </a:r>
            <a:r>
              <a:rPr lang="en-US" sz="2400" b="1" dirty="0">
                <a:solidFill>
                  <a:schemeClr val="bg2"/>
                </a:solidFill>
                <a:latin typeface="Corbel"/>
                <a:ea typeface="Corbel"/>
                <a:cs typeface="Corbel"/>
                <a:sym typeface="Corbel"/>
              </a:rPr>
              <a:t>(</a:t>
            </a:r>
            <a:r>
              <a:rPr lang="en-US" sz="2400" b="1" dirty="0" err="1">
                <a:solidFill>
                  <a:schemeClr val="bg2"/>
                </a:solidFill>
                <a:latin typeface="Corbel"/>
                <a:ea typeface="Corbel"/>
                <a:cs typeface="Corbel"/>
                <a:sym typeface="Corbel"/>
              </a:rPr>
              <a:t>含載</a:t>
            </a:r>
            <a:r>
              <a:rPr lang="en-US" sz="2400" b="1" dirty="0">
                <a:solidFill>
                  <a:schemeClr val="bg2"/>
                </a:solidFill>
                <a:latin typeface="Corbel"/>
                <a:ea typeface="Corbel"/>
                <a:cs typeface="Corbel"/>
                <a:sym typeface="Corbel"/>
              </a:rPr>
              <a:t>):35kg</a:t>
            </a:r>
            <a:endParaRPr sz="2400" b="1" dirty="0">
              <a:solidFill>
                <a:schemeClr val="bg2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 b="1" dirty="0">
                <a:solidFill>
                  <a:schemeClr val="bg2"/>
                </a:solidFill>
                <a:latin typeface="Corbel"/>
                <a:ea typeface="Corbel"/>
                <a:cs typeface="Corbel"/>
                <a:sym typeface="Corbel"/>
              </a:rPr>
              <a:t>負載配備重量:最大15kg</a:t>
            </a:r>
            <a:endParaRPr sz="2400" b="1" dirty="0">
              <a:solidFill>
                <a:schemeClr val="bg2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 b="1" dirty="0">
                <a:solidFill>
                  <a:schemeClr val="bg2"/>
                </a:solidFill>
                <a:latin typeface="Corbel"/>
                <a:ea typeface="Corbel"/>
                <a:cs typeface="Corbel"/>
                <a:sym typeface="Corbel"/>
              </a:rPr>
              <a:t>飛行時間:2~4小時(</a:t>
            </a:r>
            <a:r>
              <a:rPr lang="en-US" sz="2400" b="1" dirty="0" err="1">
                <a:solidFill>
                  <a:schemeClr val="bg2"/>
                </a:solidFill>
                <a:latin typeface="Corbel"/>
                <a:ea typeface="Corbel"/>
                <a:cs typeface="Corbel"/>
                <a:sym typeface="Corbel"/>
              </a:rPr>
              <a:t>依負載及油料</a:t>
            </a:r>
            <a:r>
              <a:rPr lang="en-US" sz="2400" b="1" dirty="0">
                <a:solidFill>
                  <a:schemeClr val="bg2"/>
                </a:solidFill>
                <a:latin typeface="Corbel"/>
                <a:ea typeface="Corbel"/>
                <a:cs typeface="Corbel"/>
                <a:sym typeface="Corbel"/>
              </a:rPr>
              <a:t>) </a:t>
            </a:r>
            <a:endParaRPr sz="2400" b="1" dirty="0">
              <a:solidFill>
                <a:schemeClr val="bg2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321" name="Google Shape;1321;p6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45620" y="3428990"/>
            <a:ext cx="7446380" cy="3446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2" name="Google Shape;1322;p6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77173" y="0"/>
            <a:ext cx="1694835" cy="10486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9" name="Google Shape;1359;p63"/>
          <p:cNvSpPr txBox="1">
            <a:spLocks noGrp="1"/>
          </p:cNvSpPr>
          <p:nvPr>
            <p:ph type="title"/>
          </p:nvPr>
        </p:nvSpPr>
        <p:spPr>
          <a:xfrm>
            <a:off x="852029" y="121620"/>
            <a:ext cx="3685674" cy="1395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orbel"/>
              <a:buNone/>
            </a:pPr>
            <a:r>
              <a:rPr lang="en-US"/>
              <a:t>交通大學合作研發應用技術</a:t>
            </a:r>
            <a:endParaRPr/>
          </a:p>
        </p:txBody>
      </p:sp>
      <p:sp>
        <p:nvSpPr>
          <p:cNvPr id="1360" name="Google Shape;1360;p63"/>
          <p:cNvSpPr txBox="1">
            <a:spLocks noGrp="1"/>
          </p:cNvSpPr>
          <p:nvPr>
            <p:ph type="body" idx="9"/>
          </p:nvPr>
        </p:nvSpPr>
        <p:spPr>
          <a:xfrm>
            <a:off x="854242" y="1718368"/>
            <a:ext cx="4717531" cy="885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 fontScale="92500"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 sz="2800" b="1">
                <a:latin typeface="Arial"/>
                <a:ea typeface="Arial"/>
                <a:cs typeface="Arial"/>
                <a:sym typeface="Arial"/>
              </a:rPr>
              <a:t>人工智慧普適研究中心</a:t>
            </a:r>
            <a:endParaRPr sz="2800" b="1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 sz="2800" b="1"/>
              <a:t>PAIR Labs </a:t>
            </a:r>
            <a:r>
              <a:rPr lang="en-US" sz="2800" b="1">
                <a:latin typeface="Arial"/>
                <a:ea typeface="Arial"/>
                <a:cs typeface="Arial"/>
                <a:sym typeface="Arial"/>
              </a:rPr>
              <a:t>合作</a:t>
            </a:r>
            <a:endParaRPr sz="2800"/>
          </a:p>
        </p:txBody>
      </p:sp>
      <p:sp>
        <p:nvSpPr>
          <p:cNvPr id="1361" name="Google Shape;1361;p63"/>
          <p:cNvSpPr txBox="1">
            <a:spLocks noGrp="1"/>
          </p:cNvSpPr>
          <p:nvPr>
            <p:ph type="body" idx="13"/>
          </p:nvPr>
        </p:nvSpPr>
        <p:spPr>
          <a:xfrm>
            <a:off x="790074" y="2630254"/>
            <a:ext cx="5052878" cy="981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en-US" sz="3200" b="1">
                <a:latin typeface="Corbel"/>
                <a:ea typeface="Corbel"/>
                <a:cs typeface="Corbel"/>
                <a:sym typeface="Corbel"/>
              </a:rPr>
              <a:t>合作研發AI遙控競賽越野車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endParaRPr/>
          </a:p>
        </p:txBody>
      </p:sp>
      <p:pic>
        <p:nvPicPr>
          <p:cNvPr id="1362" name="Google Shape;1362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0" y="149055"/>
            <a:ext cx="2554807" cy="670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3" name="Google Shape;1363;p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23807" y="364148"/>
            <a:ext cx="443445" cy="30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4" name="Google Shape;1364;p6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40253" y="-27871"/>
            <a:ext cx="2815743" cy="1085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5" name="Google Shape;1365;p6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5832" y="796053"/>
            <a:ext cx="4287284" cy="2411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6" name="Google Shape;1366;p6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60626" y="3373182"/>
            <a:ext cx="5613251" cy="3294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7" name="Google Shape;1367;p6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90074" y="3409222"/>
            <a:ext cx="4374197" cy="30074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8">
            <a:extLst>
              <a:ext uri="{FF2B5EF4-FFF2-40B4-BE49-F238E27FC236}">
                <a16:creationId xmlns:a16="http://schemas.microsoft.com/office/drawing/2014/main" id="{19BCBE91-0410-446A-9E04-033DFC9A9E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fld id="{3750038D-6A92-43B2-AE01-68C49A7C8008}" type="slidenum">
              <a:rPr kumimoji="0" lang="en-US" altLang="zh-TW" smtClean="0"/>
              <a:pPr/>
              <a:t>3</a:t>
            </a:fld>
            <a:endParaRPr kumimoji="0" lang="en-US" altLang="zh-TW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D00BFDD9-671B-4018-9FDE-A9F01D4EB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8050" y="1514475"/>
            <a:ext cx="4476751" cy="3211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zh-TW" altLang="en-US" sz="4800" b="1" dirty="0">
                <a:solidFill>
                  <a:srgbClr val="1F1F26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雷虎簡介</a:t>
            </a:r>
            <a:endParaRPr lang="en-US" altLang="zh-TW" sz="4800" b="1" dirty="0">
              <a:solidFill>
                <a:srgbClr val="1F1F26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974580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7" name="Google Shape;1387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60394"/>
            <a:ext cx="12192000" cy="5785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8" name="Google Shape;1388;p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9149" y="0"/>
            <a:ext cx="4187754" cy="930854"/>
          </a:xfrm>
          <a:prstGeom prst="rect">
            <a:avLst/>
          </a:prstGeom>
          <a:noFill/>
          <a:ln>
            <a:noFill/>
          </a:ln>
        </p:spPr>
      </p:pic>
      <p:sp>
        <p:nvSpPr>
          <p:cNvPr id="1389" name="Google Shape;1389;p65"/>
          <p:cNvSpPr txBox="1"/>
          <p:nvPr/>
        </p:nvSpPr>
        <p:spPr>
          <a:xfrm>
            <a:off x="-248865" y="1253559"/>
            <a:ext cx="8568447" cy="142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 err="1">
                <a:solidFill>
                  <a:schemeClr val="lt1"/>
                </a:solidFill>
                <a:highlight>
                  <a:srgbClr val="008080"/>
                </a:highlight>
                <a:latin typeface="Arial"/>
                <a:ea typeface="Arial"/>
                <a:cs typeface="Arial"/>
                <a:sym typeface="Arial"/>
              </a:rPr>
              <a:t>離岸風力發電無人機智慧巡</a:t>
            </a:r>
            <a:r>
              <a:rPr lang="zh-TW" altLang="en-US" sz="4800" b="1" dirty="0">
                <a:solidFill>
                  <a:schemeClr val="lt1"/>
                </a:solidFill>
                <a:highlight>
                  <a:srgbClr val="008080"/>
                </a:highlight>
                <a:latin typeface="Arial"/>
                <a:ea typeface="Arial"/>
                <a:cs typeface="Arial"/>
                <a:sym typeface="Arial"/>
              </a:rPr>
              <a:t>檢</a:t>
            </a:r>
            <a:r>
              <a:rPr lang="en-US" altLang="zh-TW" sz="4800" b="1" dirty="0">
                <a:solidFill>
                  <a:schemeClr val="lt1"/>
                </a:solidFill>
                <a:highlight>
                  <a:srgbClr val="008080"/>
                </a:highlight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zh-TW" altLang="en-US" sz="4800" b="1" dirty="0">
                <a:solidFill>
                  <a:schemeClr val="lt1"/>
                </a:solidFill>
                <a:highlight>
                  <a:srgbClr val="008080"/>
                </a:highlight>
                <a:latin typeface="Arial"/>
                <a:ea typeface="Arial"/>
                <a:cs typeface="Arial"/>
                <a:sym typeface="Arial"/>
              </a:rPr>
              <a:t>未來發展願景</a:t>
            </a:r>
            <a:r>
              <a:rPr lang="en-US" altLang="zh-TW" sz="4800" b="1" dirty="0">
                <a:solidFill>
                  <a:schemeClr val="lt1"/>
                </a:solidFill>
                <a:highlight>
                  <a:srgbClr val="008080"/>
                </a:highlight>
                <a:latin typeface="Arial"/>
                <a:ea typeface="Arial"/>
                <a:cs typeface="Arial"/>
                <a:sym typeface="Arial"/>
              </a:rPr>
              <a:t>)</a:t>
            </a:r>
            <a:endParaRPr dirty="0"/>
          </a:p>
        </p:txBody>
      </p:sp>
      <p:sp>
        <p:nvSpPr>
          <p:cNvPr id="1390" name="Google Shape;1390;p65"/>
          <p:cNvSpPr txBox="1"/>
          <p:nvPr/>
        </p:nvSpPr>
        <p:spPr>
          <a:xfrm>
            <a:off x="285472" y="3997569"/>
            <a:ext cx="5681574" cy="2677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無人機檢測風機，可提升效率、作業安全</a:t>
            </a:r>
            <a:endParaRPr sz="24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瞄準無人機應用在大型設備的維護近距離檢測電線、電塔與風機等大型設備</a:t>
            </a:r>
            <a:endParaRPr sz="24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拍攝高畫素圖像，搭配人工智慧來分析潛在的問題與缺陷</a:t>
            </a:r>
            <a:endParaRPr dirty="0"/>
          </a:p>
        </p:txBody>
      </p:sp>
      <p:sp>
        <p:nvSpPr>
          <p:cNvPr id="1391" name="Google Shape;1391;p65"/>
          <p:cNvSpPr txBox="1"/>
          <p:nvPr/>
        </p:nvSpPr>
        <p:spPr>
          <a:xfrm>
            <a:off x="6334812" y="2169776"/>
            <a:ext cx="559928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solidFill>
                  <a:srgbClr val="4A2739"/>
                </a:solidFill>
                <a:latin typeface="Calibri"/>
                <a:ea typeface="Calibri"/>
                <a:cs typeface="Calibri"/>
                <a:sym typeface="Calibri"/>
              </a:rPr>
              <a:t>離岸風力發電是政府當局重要的綠色能源政策，無人機在再生能源的應用領域，雷虎科技將投入發展</a:t>
            </a:r>
            <a:r>
              <a:rPr lang="en-US" sz="2400" b="1" dirty="0">
                <a:solidFill>
                  <a:srgbClr val="4A2739"/>
                </a:solidFill>
                <a:latin typeface="Calibri"/>
                <a:ea typeface="Calibri"/>
                <a:cs typeface="Calibri"/>
                <a:sym typeface="Calibri"/>
              </a:rPr>
              <a:t>。</a:t>
            </a:r>
            <a:endParaRPr sz="2400" b="1" dirty="0">
              <a:solidFill>
                <a:srgbClr val="4A273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92" name="Google Shape;1392;p6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97165" y="11790"/>
            <a:ext cx="1694835" cy="10486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8">
            <a:extLst>
              <a:ext uri="{FF2B5EF4-FFF2-40B4-BE49-F238E27FC236}">
                <a16:creationId xmlns:a16="http://schemas.microsoft.com/office/drawing/2014/main" id="{596CE8A2-5F13-49E1-B5DF-6958151A88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fld id="{0349FEAF-D53D-4F10-9F19-F28A1B68B302}" type="slidenum">
              <a:rPr kumimoji="0" lang="en-US" altLang="zh-TW" smtClean="0"/>
              <a:pPr/>
              <a:t>31</a:t>
            </a:fld>
            <a:endParaRPr kumimoji="0" lang="en-US" altLang="zh-TW"/>
          </a:p>
        </p:txBody>
      </p:sp>
      <p:sp>
        <p:nvSpPr>
          <p:cNvPr id="31747" name="Rectangle 6">
            <a:extLst>
              <a:ext uri="{FF2B5EF4-FFF2-40B4-BE49-F238E27FC236}">
                <a16:creationId xmlns:a16="http://schemas.microsoft.com/office/drawing/2014/main" id="{02C7C0E8-90DE-4179-8EA4-A120C722CA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0" y="2192339"/>
            <a:ext cx="6103938" cy="157003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defTabSz="4572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 defTabSz="4572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 defTabSz="4572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 defTabSz="4572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 defTabSz="4572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en-US" altLang="zh-TW" sz="48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2021</a:t>
            </a:r>
            <a:r>
              <a:rPr lang="zh-TW" altLang="en-US" sz="48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年</a:t>
            </a:r>
            <a:endParaRPr lang="en-US" altLang="zh-TW" sz="4800" b="1" dirty="0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algn="ctr"/>
            <a:r>
              <a:rPr lang="zh-TW" altLang="en-US" sz="48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財務概況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D712F44E-D37C-45DC-9FA3-B067BCDD16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436"/>
            <a:ext cx="3627434" cy="932769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投影片編號版面配置區 1">
            <a:extLst>
              <a:ext uri="{FF2B5EF4-FFF2-40B4-BE49-F238E27FC236}">
                <a16:creationId xmlns:a16="http://schemas.microsoft.com/office/drawing/2014/main" id="{7C878EDA-204A-41FA-9EFF-529CC091D0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fld id="{E4E5E12B-6936-4DEE-8384-A9505FF6F830}" type="slidenum">
              <a:rPr kumimoji="0" lang="en-US" altLang="zh-TW" smtClean="0"/>
              <a:pPr/>
              <a:t>32</a:t>
            </a:fld>
            <a:endParaRPr kumimoji="0" lang="en-US" altLang="zh-TW"/>
          </a:p>
        </p:txBody>
      </p:sp>
      <p:sp>
        <p:nvSpPr>
          <p:cNvPr id="34819" name="Rectangle 6">
            <a:extLst>
              <a:ext uri="{FF2B5EF4-FFF2-40B4-BE49-F238E27FC236}">
                <a16:creationId xmlns:a16="http://schemas.microsoft.com/office/drawing/2014/main" id="{12D552D4-0FEB-40B2-9BA0-0FE48BEC30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9331" y="687388"/>
            <a:ext cx="4968875" cy="707886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defTabSz="4572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 defTabSz="4572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 defTabSz="4572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 defTabSz="4572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 defTabSz="4572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zh-TW" altLang="en-US" sz="4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營收成長率</a:t>
            </a:r>
            <a:endParaRPr lang="en-US" altLang="zh-TW" sz="4000" dirty="0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4820" name="矩形 8">
            <a:extLst>
              <a:ext uri="{FF2B5EF4-FFF2-40B4-BE49-F238E27FC236}">
                <a16:creationId xmlns:a16="http://schemas.microsoft.com/office/drawing/2014/main" id="{D7922FE0-998D-4425-BC4B-254A5DF350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6181" y="1425581"/>
            <a:ext cx="203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algn="r"/>
            <a:r>
              <a:rPr lang="zh-TW" altLang="en-US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單位：新台幣仟元</a:t>
            </a:r>
            <a:endParaRPr lang="zh-TW" altLang="zh-TW" dirty="0">
              <a:latin typeface="Microsoft YaHei UI" panose="020B0503020204020204" pitchFamily="34" charset="-122"/>
              <a:ea typeface="Microsoft YaHei U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4879" name="文字方塊 5">
            <a:extLst>
              <a:ext uri="{FF2B5EF4-FFF2-40B4-BE49-F238E27FC236}">
                <a16:creationId xmlns:a16="http://schemas.microsoft.com/office/drawing/2014/main" id="{3CBF81D3-33BF-4C65-999B-1298FCC36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3717" y="5016920"/>
            <a:ext cx="8727443" cy="830997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48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2021</a:t>
            </a:r>
            <a:r>
              <a:rPr lang="zh-TW" altLang="en-US" sz="48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年</a:t>
            </a:r>
            <a:r>
              <a:rPr lang="en-US" altLang="zh-TW" sz="48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1-11</a:t>
            </a:r>
            <a:r>
              <a:rPr lang="zh-TW" altLang="en-US" sz="48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月</a:t>
            </a:r>
            <a:r>
              <a:rPr lang="en-US" altLang="zh-TW" sz="48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YOY</a:t>
            </a:r>
            <a:r>
              <a:rPr lang="zh-TW" altLang="en-US" sz="48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為  </a:t>
            </a:r>
            <a:r>
              <a:rPr lang="en-US" altLang="zh-TW" sz="48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36.79%;</a:t>
            </a: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D2077327-8B15-4D96-96AF-1AC9943664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9446075"/>
              </p:ext>
            </p:extLst>
          </p:nvPr>
        </p:nvGraphicFramePr>
        <p:xfrm>
          <a:off x="1009934" y="1943100"/>
          <a:ext cx="10067640" cy="273367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083727">
                  <a:extLst>
                    <a:ext uri="{9D8B030D-6E8A-4147-A177-3AD203B41FA5}">
                      <a16:colId xmlns:a16="http://schemas.microsoft.com/office/drawing/2014/main" val="4028311070"/>
                    </a:ext>
                  </a:extLst>
                </a:gridCol>
                <a:gridCol w="803955">
                  <a:extLst>
                    <a:ext uri="{9D8B030D-6E8A-4147-A177-3AD203B41FA5}">
                      <a16:colId xmlns:a16="http://schemas.microsoft.com/office/drawing/2014/main" val="2492741444"/>
                    </a:ext>
                  </a:extLst>
                </a:gridCol>
                <a:gridCol w="803955">
                  <a:extLst>
                    <a:ext uri="{9D8B030D-6E8A-4147-A177-3AD203B41FA5}">
                      <a16:colId xmlns:a16="http://schemas.microsoft.com/office/drawing/2014/main" val="4288241310"/>
                    </a:ext>
                  </a:extLst>
                </a:gridCol>
                <a:gridCol w="803955">
                  <a:extLst>
                    <a:ext uri="{9D8B030D-6E8A-4147-A177-3AD203B41FA5}">
                      <a16:colId xmlns:a16="http://schemas.microsoft.com/office/drawing/2014/main" val="2407566658"/>
                    </a:ext>
                  </a:extLst>
                </a:gridCol>
                <a:gridCol w="803955">
                  <a:extLst>
                    <a:ext uri="{9D8B030D-6E8A-4147-A177-3AD203B41FA5}">
                      <a16:colId xmlns:a16="http://schemas.microsoft.com/office/drawing/2014/main" val="3485632082"/>
                    </a:ext>
                  </a:extLst>
                </a:gridCol>
                <a:gridCol w="838278">
                  <a:extLst>
                    <a:ext uri="{9D8B030D-6E8A-4147-A177-3AD203B41FA5}">
                      <a16:colId xmlns:a16="http://schemas.microsoft.com/office/drawing/2014/main" val="4036964782"/>
                    </a:ext>
                  </a:extLst>
                </a:gridCol>
                <a:gridCol w="803955">
                  <a:extLst>
                    <a:ext uri="{9D8B030D-6E8A-4147-A177-3AD203B41FA5}">
                      <a16:colId xmlns:a16="http://schemas.microsoft.com/office/drawing/2014/main" val="539054741"/>
                    </a:ext>
                  </a:extLst>
                </a:gridCol>
                <a:gridCol w="803955">
                  <a:extLst>
                    <a:ext uri="{9D8B030D-6E8A-4147-A177-3AD203B41FA5}">
                      <a16:colId xmlns:a16="http://schemas.microsoft.com/office/drawing/2014/main" val="3644736606"/>
                    </a:ext>
                  </a:extLst>
                </a:gridCol>
                <a:gridCol w="803955">
                  <a:extLst>
                    <a:ext uri="{9D8B030D-6E8A-4147-A177-3AD203B41FA5}">
                      <a16:colId xmlns:a16="http://schemas.microsoft.com/office/drawing/2014/main" val="4002247099"/>
                    </a:ext>
                  </a:extLst>
                </a:gridCol>
                <a:gridCol w="803955">
                  <a:extLst>
                    <a:ext uri="{9D8B030D-6E8A-4147-A177-3AD203B41FA5}">
                      <a16:colId xmlns:a16="http://schemas.microsoft.com/office/drawing/2014/main" val="3434576906"/>
                    </a:ext>
                  </a:extLst>
                </a:gridCol>
                <a:gridCol w="910040">
                  <a:extLst>
                    <a:ext uri="{9D8B030D-6E8A-4147-A177-3AD203B41FA5}">
                      <a16:colId xmlns:a16="http://schemas.microsoft.com/office/drawing/2014/main" val="6222939"/>
                    </a:ext>
                  </a:extLst>
                </a:gridCol>
                <a:gridCol w="803955">
                  <a:extLst>
                    <a:ext uri="{9D8B030D-6E8A-4147-A177-3AD203B41FA5}">
                      <a16:colId xmlns:a16="http://schemas.microsoft.com/office/drawing/2014/main" val="864377932"/>
                    </a:ext>
                  </a:extLst>
                </a:gridCol>
              </a:tblGrid>
              <a:tr h="911225">
                <a:tc>
                  <a:txBody>
                    <a:bodyPr/>
                    <a:lstStyle/>
                    <a:p>
                      <a:pPr algn="ctr"/>
                      <a:r>
                        <a:rPr lang="zh-TW" sz="14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年 月</a:t>
                      </a:r>
                      <a:endParaRPr lang="zh-TW" sz="14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zh-TW" sz="14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月</a:t>
                      </a:r>
                      <a:endParaRPr lang="zh-TW" sz="14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zh-TW" sz="14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月</a:t>
                      </a:r>
                      <a:endParaRPr lang="zh-TW" sz="14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zh-TW" sz="14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月</a:t>
                      </a:r>
                      <a:endParaRPr lang="zh-TW" sz="14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zh-TW" sz="14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月</a:t>
                      </a:r>
                      <a:endParaRPr lang="zh-TW" sz="14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5</a:t>
                      </a:r>
                      <a:r>
                        <a:rPr lang="zh-TW" sz="14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月</a:t>
                      </a:r>
                      <a:endParaRPr lang="zh-TW" sz="14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6</a:t>
                      </a:r>
                      <a:r>
                        <a:rPr lang="zh-TW" sz="14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月</a:t>
                      </a:r>
                      <a:endParaRPr lang="zh-TW" sz="14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7</a:t>
                      </a:r>
                      <a:r>
                        <a:rPr lang="zh-TW" sz="1400" kern="10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月</a:t>
                      </a:r>
                      <a:endParaRPr lang="zh-TW" sz="140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8</a:t>
                      </a:r>
                      <a:r>
                        <a:rPr lang="zh-TW" sz="1400" kern="10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月</a:t>
                      </a:r>
                      <a:endParaRPr lang="zh-TW" sz="140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9</a:t>
                      </a:r>
                      <a:r>
                        <a:rPr lang="zh-TW" sz="1400" kern="10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月</a:t>
                      </a:r>
                      <a:endParaRPr lang="zh-TW" sz="140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10</a:t>
                      </a:r>
                      <a:r>
                        <a:rPr lang="zh-TW" sz="1400" kern="10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月</a:t>
                      </a:r>
                      <a:endParaRPr lang="zh-TW" sz="140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11</a:t>
                      </a:r>
                      <a:r>
                        <a:rPr lang="zh-TW" sz="1400" kern="10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月</a:t>
                      </a:r>
                      <a:endParaRPr lang="zh-TW" sz="140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921513"/>
                  </a:ext>
                </a:extLst>
              </a:tr>
              <a:tr h="91122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4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2020</a:t>
                      </a:r>
                      <a:r>
                        <a:rPr lang="zh-TW" sz="14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年</a:t>
                      </a:r>
                      <a:endParaRPr lang="zh-TW" sz="14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75,030</a:t>
                      </a:r>
                      <a:endParaRPr lang="zh-TW" sz="14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72,981</a:t>
                      </a:r>
                      <a:endParaRPr lang="zh-TW" sz="14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68,924</a:t>
                      </a:r>
                      <a:endParaRPr lang="zh-TW" sz="14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63,119</a:t>
                      </a:r>
                      <a:endParaRPr lang="zh-TW" sz="14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62,158</a:t>
                      </a:r>
                      <a:endParaRPr lang="zh-TW" sz="14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88,401</a:t>
                      </a:r>
                      <a:endParaRPr lang="zh-TW" sz="14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69,749</a:t>
                      </a:r>
                      <a:endParaRPr lang="zh-TW" sz="14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53,409</a:t>
                      </a:r>
                      <a:endParaRPr lang="zh-TW" sz="140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55,225</a:t>
                      </a:r>
                      <a:endParaRPr lang="zh-TW" sz="14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100,008</a:t>
                      </a:r>
                      <a:endParaRPr lang="zh-TW" sz="14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95,491</a:t>
                      </a:r>
                      <a:endParaRPr lang="zh-TW" sz="14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5830744"/>
                  </a:ext>
                </a:extLst>
              </a:tr>
              <a:tr h="91122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4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2021</a:t>
                      </a:r>
                      <a:r>
                        <a:rPr lang="zh-TW" sz="14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年</a:t>
                      </a:r>
                      <a:endParaRPr lang="zh-TW" sz="14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100,103</a:t>
                      </a:r>
                      <a:endParaRPr lang="zh-TW" sz="14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77,504</a:t>
                      </a:r>
                      <a:endParaRPr lang="zh-TW" sz="14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117,488</a:t>
                      </a:r>
                      <a:endParaRPr lang="zh-TW" sz="14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117,318</a:t>
                      </a:r>
                      <a:endParaRPr lang="zh-TW" sz="14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98,396</a:t>
                      </a:r>
                      <a:endParaRPr lang="zh-TW" sz="14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92,600</a:t>
                      </a:r>
                      <a:endParaRPr lang="zh-TW" sz="14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80,039</a:t>
                      </a:r>
                      <a:endParaRPr lang="zh-TW" sz="14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94,973</a:t>
                      </a:r>
                      <a:endParaRPr lang="zh-TW" sz="14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137,697</a:t>
                      </a:r>
                      <a:endParaRPr lang="zh-TW" sz="14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103,873</a:t>
                      </a:r>
                      <a:endParaRPr lang="zh-TW" sz="14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83,925</a:t>
                      </a:r>
                      <a:endParaRPr lang="zh-TW" sz="14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8408865"/>
                  </a:ext>
                </a:extLst>
              </a:tr>
            </a:tbl>
          </a:graphicData>
        </a:graphic>
      </p:graphicFrame>
      <p:pic>
        <p:nvPicPr>
          <p:cNvPr id="2" name="圖片 1">
            <a:extLst>
              <a:ext uri="{FF2B5EF4-FFF2-40B4-BE49-F238E27FC236}">
                <a16:creationId xmlns:a16="http://schemas.microsoft.com/office/drawing/2014/main" id="{FD9475A9-2BB3-470A-9CA8-CFD1232D6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654"/>
            <a:ext cx="3627434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0102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投影片編號版面配置區 1">
            <a:extLst>
              <a:ext uri="{FF2B5EF4-FFF2-40B4-BE49-F238E27FC236}">
                <a16:creationId xmlns:a16="http://schemas.microsoft.com/office/drawing/2014/main" id="{3ECF5CE8-0FA3-492B-8208-5F94CA061C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fld id="{381FE644-5CC4-4412-8E72-D4CB019B709A}" type="slidenum">
              <a:rPr kumimoji="0" lang="en-US" altLang="zh-TW" smtClean="0"/>
              <a:pPr/>
              <a:t>33</a:t>
            </a:fld>
            <a:endParaRPr kumimoji="0" lang="en-US" altLang="zh-TW"/>
          </a:p>
        </p:txBody>
      </p:sp>
      <p:sp>
        <p:nvSpPr>
          <p:cNvPr id="32772" name="矩形 8">
            <a:extLst>
              <a:ext uri="{FF2B5EF4-FFF2-40B4-BE49-F238E27FC236}">
                <a16:creationId xmlns:a16="http://schemas.microsoft.com/office/drawing/2014/main" id="{C812C5BC-CFEA-4BB6-807B-6B21791168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66150" y="1084850"/>
            <a:ext cx="203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algn="r"/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單位：新台幣仟元</a:t>
            </a:r>
            <a:endParaRPr lang="zh-TW" altLang="zh-TW" dirty="0">
              <a:latin typeface="Microsoft JhengHei UI" panose="020B0604030504040204" pitchFamily="34" charset="-120"/>
              <a:ea typeface="Microsoft JhengHei UI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F05915C4-5C04-4D0F-BEBE-4661F4CC9C95}"/>
              </a:ext>
            </a:extLst>
          </p:cNvPr>
          <p:cNvSpPr txBox="1"/>
          <p:nvPr/>
        </p:nvSpPr>
        <p:spPr>
          <a:xfrm>
            <a:off x="2867025" y="381071"/>
            <a:ext cx="6391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歷年合併損益</a:t>
            </a: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677A5691-4F8C-41AC-9DB2-5FE42E2533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6813506"/>
              </p:ext>
            </p:extLst>
          </p:nvPr>
        </p:nvGraphicFramePr>
        <p:xfrm>
          <a:off x="2176460" y="1445712"/>
          <a:ext cx="8491539" cy="5343524"/>
        </p:xfrm>
        <a:graphic>
          <a:graphicData uri="http://schemas.openxmlformats.org/drawingml/2006/table">
            <a:tbl>
              <a:tblPr/>
              <a:tblGrid>
                <a:gridCol w="2154122">
                  <a:extLst>
                    <a:ext uri="{9D8B030D-6E8A-4147-A177-3AD203B41FA5}">
                      <a16:colId xmlns:a16="http://schemas.microsoft.com/office/drawing/2014/main" val="2483397155"/>
                    </a:ext>
                  </a:extLst>
                </a:gridCol>
                <a:gridCol w="1629796">
                  <a:extLst>
                    <a:ext uri="{9D8B030D-6E8A-4147-A177-3AD203B41FA5}">
                      <a16:colId xmlns:a16="http://schemas.microsoft.com/office/drawing/2014/main" val="3240555077"/>
                    </a:ext>
                  </a:extLst>
                </a:gridCol>
                <a:gridCol w="1566081">
                  <a:extLst>
                    <a:ext uri="{9D8B030D-6E8A-4147-A177-3AD203B41FA5}">
                      <a16:colId xmlns:a16="http://schemas.microsoft.com/office/drawing/2014/main" val="93704847"/>
                    </a:ext>
                  </a:extLst>
                </a:gridCol>
                <a:gridCol w="1434793">
                  <a:extLst>
                    <a:ext uri="{9D8B030D-6E8A-4147-A177-3AD203B41FA5}">
                      <a16:colId xmlns:a16="http://schemas.microsoft.com/office/drawing/2014/main" val="3408632913"/>
                    </a:ext>
                  </a:extLst>
                </a:gridCol>
                <a:gridCol w="1706747">
                  <a:extLst>
                    <a:ext uri="{9D8B030D-6E8A-4147-A177-3AD203B41FA5}">
                      <a16:colId xmlns:a16="http://schemas.microsoft.com/office/drawing/2014/main" val="907136458"/>
                    </a:ext>
                  </a:extLst>
                </a:gridCol>
              </a:tblGrid>
              <a:tr h="541503"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b="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        </a:t>
                      </a:r>
                      <a:r>
                        <a:rPr lang="zh-TW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年</a:t>
                      </a:r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  </a:t>
                      </a:r>
                      <a:r>
                        <a:rPr lang="zh-TW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度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  <a:p>
                      <a:pPr algn="ctr"/>
                      <a:r>
                        <a:rPr lang="en-US" sz="2000" b="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 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  <a:p>
                      <a:pPr algn="ctr"/>
                      <a:r>
                        <a:rPr lang="en-US" sz="2000" b="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 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  <a:p>
                      <a:r>
                        <a:rPr lang="zh-TW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項</a:t>
                      </a:r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    </a:t>
                      </a:r>
                      <a:r>
                        <a:rPr lang="zh-TW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目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zh-TW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雷虎科技最近</a:t>
                      </a:r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3</a:t>
                      </a:r>
                      <a:r>
                        <a:rPr lang="zh-TW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年度合併損益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5004062"/>
                  </a:ext>
                </a:extLst>
              </a:tr>
              <a:tr h="76363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2018</a:t>
                      </a:r>
                      <a:r>
                        <a:rPr lang="zh-TW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年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2019</a:t>
                      </a:r>
                      <a:r>
                        <a:rPr lang="zh-TW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年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2020</a:t>
                      </a:r>
                      <a:r>
                        <a:rPr lang="zh-TW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年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2021</a:t>
                      </a:r>
                      <a:r>
                        <a:rPr lang="zh-TW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年</a:t>
                      </a:r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1-9</a:t>
                      </a:r>
                      <a:r>
                        <a:rPr lang="zh-TW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月</a:t>
                      </a:r>
                      <a:endParaRPr lang="en-US" altLang="zh-TW" sz="2000" b="0" kern="100" dirty="0">
                        <a:solidFill>
                          <a:srgbClr val="000000"/>
                        </a:solidFill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  <a:p>
                      <a:pPr algn="ctr"/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(</a:t>
                      </a:r>
                      <a:r>
                        <a:rPr lang="zh-TW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核閱數</a:t>
                      </a:r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)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5701541"/>
                  </a:ext>
                </a:extLst>
              </a:tr>
              <a:tr h="621583">
                <a:tc>
                  <a:txBody>
                    <a:bodyPr/>
                    <a:lstStyle/>
                    <a:p>
                      <a:r>
                        <a:rPr lang="zh-TW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營業收入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871,835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815,458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2000" b="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908,235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2000" b="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914,668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519677"/>
                  </a:ext>
                </a:extLst>
              </a:tr>
              <a:tr h="639698">
                <a:tc>
                  <a:txBody>
                    <a:bodyPr/>
                    <a:lstStyle/>
                    <a:p>
                      <a:r>
                        <a:rPr lang="zh-TW" sz="2000" b="0" kern="10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營業損益</a:t>
                      </a:r>
                      <a:endParaRPr lang="zh-TW" sz="2000" b="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(5,070)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(51,532)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2000" b="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(2,833)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2000" b="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80,899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1097832"/>
                  </a:ext>
                </a:extLst>
              </a:tr>
              <a:tr h="659718">
                <a:tc>
                  <a:txBody>
                    <a:bodyPr/>
                    <a:lstStyle/>
                    <a:p>
                      <a:r>
                        <a:rPr lang="zh-TW" sz="2000" b="0" kern="10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營業外收入及支出</a:t>
                      </a:r>
                      <a:endParaRPr lang="zh-TW" sz="2000" b="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(16,772)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(18,827)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2000" b="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44,045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2000" b="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(17,348)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108729"/>
                  </a:ext>
                </a:extLst>
              </a:tr>
              <a:tr h="652091">
                <a:tc>
                  <a:txBody>
                    <a:bodyPr/>
                    <a:lstStyle/>
                    <a:p>
                      <a:r>
                        <a:rPr lang="zh-TW" sz="2000" b="0" kern="10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稅前淨利</a:t>
                      </a:r>
                      <a:r>
                        <a:rPr lang="en-US" sz="2000" b="0" kern="10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(</a:t>
                      </a:r>
                      <a:r>
                        <a:rPr lang="zh-TW" sz="2000" b="0" kern="10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損</a:t>
                      </a:r>
                      <a:r>
                        <a:rPr lang="en-US" sz="2000" b="0" kern="10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)</a:t>
                      </a:r>
                      <a:endParaRPr lang="zh-TW" sz="2000" b="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(21,842)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(70,359)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2000" b="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41,212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2000" b="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63,551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8768258"/>
                  </a:ext>
                </a:extLst>
              </a:tr>
              <a:tr h="657811">
                <a:tc>
                  <a:txBody>
                    <a:bodyPr/>
                    <a:lstStyle/>
                    <a:p>
                      <a:r>
                        <a:rPr lang="zh-TW" sz="2000" b="0" kern="10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稅後淨利</a:t>
                      </a:r>
                      <a:r>
                        <a:rPr lang="en-US" sz="2000" b="0" kern="10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(</a:t>
                      </a:r>
                      <a:r>
                        <a:rPr lang="zh-TW" sz="2000" b="0" kern="10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損</a:t>
                      </a:r>
                      <a:r>
                        <a:rPr lang="en-US" sz="2000" b="0" kern="10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)</a:t>
                      </a:r>
                      <a:endParaRPr lang="zh-TW" sz="2000" b="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(29,295)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(46,379)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2000" b="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24,471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2000" b="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33,711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972455"/>
                  </a:ext>
                </a:extLst>
              </a:tr>
              <a:tr h="807487">
                <a:tc>
                  <a:txBody>
                    <a:bodyPr/>
                    <a:lstStyle/>
                    <a:p>
                      <a:r>
                        <a:rPr lang="zh-TW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稅後淨利</a:t>
                      </a:r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(</a:t>
                      </a:r>
                      <a:r>
                        <a:rPr lang="zh-TW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損</a:t>
                      </a:r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)-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  <a:p>
                      <a:r>
                        <a:rPr lang="zh-TW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歸屬母公司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(48,783)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(63,629)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2000" b="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3,005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2000" b="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32,468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6188607"/>
                  </a:ext>
                </a:extLst>
              </a:tr>
            </a:tbl>
          </a:graphicData>
        </a:graphic>
      </p:graphicFrame>
      <p:pic>
        <p:nvPicPr>
          <p:cNvPr id="3" name="圖片 2">
            <a:extLst>
              <a:ext uri="{FF2B5EF4-FFF2-40B4-BE49-F238E27FC236}">
                <a16:creationId xmlns:a16="http://schemas.microsoft.com/office/drawing/2014/main" id="{97ECCBC9-F575-4170-AFD5-707775FEA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91" y="0"/>
            <a:ext cx="3627434" cy="932769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標題 1">
            <a:extLst>
              <a:ext uri="{FF2B5EF4-FFF2-40B4-BE49-F238E27FC236}">
                <a16:creationId xmlns:a16="http://schemas.microsoft.com/office/drawing/2014/main" id="{86E357E0-9C7E-4E18-BFA3-D6F0CFFD3B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6"/>
            <a:ext cx="10515600" cy="65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zh-TW" altLang="en-US" b="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近兩年損益</a:t>
            </a:r>
            <a:r>
              <a:rPr lang="en-US" altLang="zh-TW" b="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YOY</a:t>
            </a:r>
            <a:r>
              <a:rPr lang="zh-TW" altLang="en-US" b="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比較</a:t>
            </a:r>
          </a:p>
        </p:txBody>
      </p:sp>
      <p:sp>
        <p:nvSpPr>
          <p:cNvPr id="33839" name="投影片編號版面配置區 3">
            <a:extLst>
              <a:ext uri="{FF2B5EF4-FFF2-40B4-BE49-F238E27FC236}">
                <a16:creationId xmlns:a16="http://schemas.microsoft.com/office/drawing/2014/main" id="{D69D2FBA-FBF7-405D-B11A-8106E0CB57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fld id="{CC090963-A304-4510-88FC-F61F0A4DADE5}" type="slidenum">
              <a:rPr kumimoji="0" lang="en-US" altLang="zh-TW" smtClean="0"/>
              <a:pPr/>
              <a:t>34</a:t>
            </a:fld>
            <a:endParaRPr kumimoji="0" lang="en-US" altLang="zh-TW" dirty="0"/>
          </a:p>
        </p:txBody>
      </p:sp>
      <p:sp>
        <p:nvSpPr>
          <p:cNvPr id="8" name="矩形 8">
            <a:extLst>
              <a:ext uri="{FF2B5EF4-FFF2-40B4-BE49-F238E27FC236}">
                <a16:creationId xmlns:a16="http://schemas.microsoft.com/office/drawing/2014/main" id="{1BAD5A42-08FE-4571-B4F9-F005924F51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1350" y="792360"/>
            <a:ext cx="203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algn="r"/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單位：新台幣仟元</a:t>
            </a:r>
            <a:endParaRPr lang="zh-TW" altLang="zh-TW" dirty="0">
              <a:latin typeface="Microsoft JhengHei UI" panose="020B0604030504040204" pitchFamily="34" charset="-120"/>
              <a:ea typeface="Microsoft JhengHei UI" panose="020B0604030504040204" pitchFamily="34" charset="-120"/>
              <a:cs typeface="Times New Roman" panose="02020603050405020304" pitchFamily="18" charset="0"/>
            </a:endParaRP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0F9CF909-F0AD-46C6-AD54-79C50561B7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8401031"/>
              </p:ext>
            </p:extLst>
          </p:nvPr>
        </p:nvGraphicFramePr>
        <p:xfrm>
          <a:off x="3038475" y="1231877"/>
          <a:ext cx="7073900" cy="5331033"/>
        </p:xfrm>
        <a:graphic>
          <a:graphicData uri="http://schemas.openxmlformats.org/drawingml/2006/table">
            <a:tbl>
              <a:tblPr/>
              <a:tblGrid>
                <a:gridCol w="3052386">
                  <a:extLst>
                    <a:ext uri="{9D8B030D-6E8A-4147-A177-3AD203B41FA5}">
                      <a16:colId xmlns:a16="http://schemas.microsoft.com/office/drawing/2014/main" val="736369223"/>
                    </a:ext>
                  </a:extLst>
                </a:gridCol>
                <a:gridCol w="2010757">
                  <a:extLst>
                    <a:ext uri="{9D8B030D-6E8A-4147-A177-3AD203B41FA5}">
                      <a16:colId xmlns:a16="http://schemas.microsoft.com/office/drawing/2014/main" val="1286159768"/>
                    </a:ext>
                  </a:extLst>
                </a:gridCol>
                <a:gridCol w="2010757">
                  <a:extLst>
                    <a:ext uri="{9D8B030D-6E8A-4147-A177-3AD203B41FA5}">
                      <a16:colId xmlns:a16="http://schemas.microsoft.com/office/drawing/2014/main" val="2864546522"/>
                    </a:ext>
                  </a:extLst>
                </a:gridCol>
              </a:tblGrid>
              <a:tr h="385035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        </a:t>
                      </a:r>
                      <a:r>
                        <a:rPr lang="zh-TW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年</a:t>
                      </a: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  </a:t>
                      </a:r>
                      <a:r>
                        <a:rPr lang="zh-TW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度</a:t>
                      </a:r>
                      <a:endParaRPr lang="zh-TW" sz="18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  <a:p>
                      <a:pPr algn="ctr"/>
                      <a:r>
                        <a:rPr lang="en-US" sz="18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 </a:t>
                      </a:r>
                      <a:endParaRPr lang="zh-TW" sz="18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  <a:p>
                      <a:pPr algn="ctr"/>
                      <a:r>
                        <a:rPr lang="en-US" sz="18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 </a:t>
                      </a:r>
                      <a:endParaRPr lang="zh-TW" sz="18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  <a:p>
                      <a:r>
                        <a:rPr lang="zh-TW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項</a:t>
                      </a: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    </a:t>
                      </a:r>
                      <a:r>
                        <a:rPr lang="zh-TW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目</a:t>
                      </a:r>
                      <a:endParaRPr lang="zh-TW" sz="18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6619" marR="16619" marT="890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TW" sz="1800" kern="10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雷虎科技最近期合併損益比較</a:t>
                      </a:r>
                      <a:endParaRPr lang="zh-TW" sz="180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6619" marR="16619" marT="890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7368808"/>
                  </a:ext>
                </a:extLst>
              </a:tr>
              <a:tr h="6511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2020</a:t>
                      </a:r>
                      <a:r>
                        <a:rPr lang="zh-TW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年</a:t>
                      </a: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1-9</a:t>
                      </a:r>
                      <a:r>
                        <a:rPr lang="zh-TW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月</a:t>
                      </a:r>
                      <a:endParaRPr lang="zh-TW" sz="18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  <a:p>
                      <a:pPr algn="ctr"/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(</a:t>
                      </a:r>
                      <a:r>
                        <a:rPr lang="zh-TW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核閱數</a:t>
                      </a: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)</a:t>
                      </a:r>
                      <a:endParaRPr lang="zh-TW" sz="18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6619" marR="16619" marT="89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2021</a:t>
                      </a:r>
                      <a:r>
                        <a:rPr lang="zh-TW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年</a:t>
                      </a: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1-9</a:t>
                      </a:r>
                      <a:r>
                        <a:rPr lang="zh-TW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月</a:t>
                      </a:r>
                      <a:endParaRPr lang="zh-TW" sz="18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  <a:p>
                      <a:pPr algn="ctr"/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(</a:t>
                      </a:r>
                      <a:r>
                        <a:rPr lang="zh-TW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核閱數</a:t>
                      </a: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)</a:t>
                      </a:r>
                      <a:endParaRPr lang="zh-TW" sz="18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6619" marR="16619" marT="89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2171430"/>
                  </a:ext>
                </a:extLst>
              </a:tr>
              <a:tr h="441977">
                <a:tc>
                  <a:txBody>
                    <a:bodyPr/>
                    <a:lstStyle/>
                    <a:p>
                      <a:r>
                        <a:rPr lang="zh-TW" sz="1800" kern="10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營業收入</a:t>
                      </a:r>
                      <a:endParaRPr lang="zh-TW" sz="180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6619" marR="16619" marT="89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610,908</a:t>
                      </a:r>
                      <a:endParaRPr lang="zh-TW" sz="18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6619" marR="16619" marT="89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8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914,668</a:t>
                      </a:r>
                      <a:endParaRPr lang="zh-TW" sz="18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6619" marR="16619" marT="89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6859473"/>
                  </a:ext>
                </a:extLst>
              </a:tr>
              <a:tr h="454856">
                <a:tc>
                  <a:txBody>
                    <a:bodyPr/>
                    <a:lstStyle/>
                    <a:p>
                      <a:r>
                        <a:rPr lang="zh-TW" sz="1800" kern="10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營業損益</a:t>
                      </a:r>
                      <a:endParaRPr lang="zh-TW" sz="180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6619" marR="16619" marT="89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(12,418)</a:t>
                      </a:r>
                      <a:endParaRPr lang="zh-TW" sz="18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6619" marR="16619" marT="89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8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80,899</a:t>
                      </a:r>
                      <a:endParaRPr lang="zh-TW" sz="18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6619" marR="16619" marT="89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2240207"/>
                  </a:ext>
                </a:extLst>
              </a:tr>
              <a:tr h="469091">
                <a:tc>
                  <a:txBody>
                    <a:bodyPr/>
                    <a:lstStyle/>
                    <a:p>
                      <a:r>
                        <a:rPr lang="zh-TW" sz="1800" kern="10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營業外收入及支出</a:t>
                      </a:r>
                      <a:endParaRPr lang="zh-TW" sz="180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6619" marR="16619" marT="89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44,374</a:t>
                      </a:r>
                      <a:endParaRPr lang="zh-TW" sz="18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6619" marR="16619" marT="89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8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(17,348)</a:t>
                      </a:r>
                      <a:endParaRPr lang="zh-TW" sz="18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6619" marR="16619" marT="89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5290948"/>
                  </a:ext>
                </a:extLst>
              </a:tr>
              <a:tr h="463668">
                <a:tc>
                  <a:txBody>
                    <a:bodyPr/>
                    <a:lstStyle/>
                    <a:p>
                      <a:r>
                        <a:rPr lang="zh-TW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稅前淨利</a:t>
                      </a: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(</a:t>
                      </a:r>
                      <a:r>
                        <a:rPr lang="zh-TW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損</a:t>
                      </a: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)</a:t>
                      </a:r>
                      <a:endParaRPr lang="zh-TW" sz="18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6619" marR="16619" marT="89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31,956</a:t>
                      </a:r>
                      <a:endParaRPr lang="zh-TW" sz="18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6619" marR="16619" marT="89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8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63,551</a:t>
                      </a:r>
                      <a:endParaRPr lang="zh-TW" sz="18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6619" marR="16619" marT="89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7991555"/>
                  </a:ext>
                </a:extLst>
              </a:tr>
              <a:tr h="467736">
                <a:tc>
                  <a:txBody>
                    <a:bodyPr/>
                    <a:lstStyle/>
                    <a:p>
                      <a:r>
                        <a:rPr lang="zh-TW" sz="1800" kern="10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稅後淨利</a:t>
                      </a: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(</a:t>
                      </a:r>
                      <a:r>
                        <a:rPr lang="zh-TW" sz="1800" kern="10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損</a:t>
                      </a: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)</a:t>
                      </a:r>
                      <a:endParaRPr lang="zh-TW" sz="180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6619" marR="16619" marT="89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19,768</a:t>
                      </a:r>
                      <a:endParaRPr lang="zh-TW" sz="18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6619" marR="16619" marT="89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8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33,711</a:t>
                      </a:r>
                      <a:endParaRPr lang="zh-TW" sz="18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6619" marR="16619" marT="89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3912557"/>
                  </a:ext>
                </a:extLst>
              </a:tr>
              <a:tr h="574163">
                <a:tc>
                  <a:txBody>
                    <a:bodyPr/>
                    <a:lstStyle/>
                    <a:p>
                      <a:r>
                        <a:rPr lang="zh-TW" sz="1800" kern="10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稅後淨利</a:t>
                      </a: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(</a:t>
                      </a:r>
                      <a:r>
                        <a:rPr lang="zh-TW" sz="1800" kern="10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損</a:t>
                      </a: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)-</a:t>
                      </a:r>
                      <a:endParaRPr lang="zh-TW" sz="180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  <a:p>
                      <a:r>
                        <a:rPr lang="zh-TW" sz="1800" kern="10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歸屬母公司</a:t>
                      </a:r>
                      <a:endParaRPr lang="zh-TW" sz="180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6619" marR="16619" marT="89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(520)</a:t>
                      </a:r>
                      <a:endParaRPr lang="zh-TW" sz="18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6619" marR="16619" marT="89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8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32,468</a:t>
                      </a:r>
                      <a:endParaRPr lang="zh-TW" sz="18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6619" marR="16619" marT="89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3734001"/>
                  </a:ext>
                </a:extLst>
              </a:tr>
              <a:tr h="779196">
                <a:tc>
                  <a:txBody>
                    <a:bodyPr/>
                    <a:lstStyle/>
                    <a:p>
                      <a:r>
                        <a:rPr lang="zh-TW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加回</a:t>
                      </a: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:</a:t>
                      </a:r>
                      <a:endParaRPr lang="zh-TW" sz="18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  <a:p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1-9</a:t>
                      </a:r>
                      <a:r>
                        <a:rPr lang="zh-TW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月已提列信用減損損失</a:t>
                      </a:r>
                      <a:endParaRPr lang="zh-TW" sz="18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6619" marR="16619" marT="89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30,482</a:t>
                      </a:r>
                      <a:endParaRPr lang="zh-TW" sz="18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6619" marR="16619" marT="89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8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17,371</a:t>
                      </a:r>
                      <a:endParaRPr lang="zh-TW" sz="18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6619" marR="16619" marT="89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6321735"/>
                  </a:ext>
                </a:extLst>
              </a:tr>
              <a:tr h="574163">
                <a:tc>
                  <a:txBody>
                    <a:bodyPr/>
                    <a:lstStyle/>
                    <a:p>
                      <a:r>
                        <a:rPr lang="zh-TW" sz="1800" kern="10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調整後</a:t>
                      </a: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:</a:t>
                      </a:r>
                      <a:endParaRPr lang="zh-TW" sz="180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  <a:p>
                      <a:r>
                        <a:rPr lang="zh-TW" sz="1800" kern="10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歸屬母公司稅後淨利</a:t>
                      </a: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(</a:t>
                      </a:r>
                      <a:r>
                        <a:rPr lang="zh-TW" sz="1800" kern="10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損</a:t>
                      </a: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)</a:t>
                      </a:r>
                      <a:endParaRPr lang="zh-TW" sz="180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6619" marR="16619" marT="8903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29,962</a:t>
                      </a:r>
                      <a:endParaRPr lang="zh-TW" sz="18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6619" marR="16619" marT="89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8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49,839</a:t>
                      </a:r>
                      <a:endParaRPr lang="zh-TW" sz="18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6619" marR="16619" marT="89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1617099"/>
                  </a:ext>
                </a:extLst>
              </a:tr>
            </a:tbl>
          </a:graphicData>
        </a:graphic>
      </p:graphicFrame>
      <p:pic>
        <p:nvPicPr>
          <p:cNvPr id="5" name="圖片 4">
            <a:extLst>
              <a:ext uri="{FF2B5EF4-FFF2-40B4-BE49-F238E27FC236}">
                <a16:creationId xmlns:a16="http://schemas.microsoft.com/office/drawing/2014/main" id="{C48931B4-8C77-48F5-8B34-583AA208A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534"/>
            <a:ext cx="3627434" cy="932769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Google Shape;1419;p68"/>
          <p:cNvSpPr txBox="1">
            <a:spLocks noGrp="1"/>
          </p:cNvSpPr>
          <p:nvPr>
            <p:ph type="title"/>
          </p:nvPr>
        </p:nvSpPr>
        <p:spPr>
          <a:xfrm>
            <a:off x="4068417" y="2836149"/>
            <a:ext cx="7882467" cy="1694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orbel"/>
              <a:buNone/>
            </a:pPr>
            <a:r>
              <a:rPr lang="en-US" dirty="0" err="1"/>
              <a:t>敬請指教</a:t>
            </a:r>
            <a:endParaRPr dirty="0"/>
          </a:p>
        </p:txBody>
      </p:sp>
      <p:pic>
        <p:nvPicPr>
          <p:cNvPr id="1420" name="Google Shape;1420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87112" y="0"/>
            <a:ext cx="1694835" cy="1048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1" name="Google Shape;1421;p6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4578493" cy="12010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"/>
          <p:cNvSpPr txBox="1">
            <a:spLocks noGrp="1"/>
          </p:cNvSpPr>
          <p:nvPr>
            <p:ph type="body" idx="1"/>
          </p:nvPr>
        </p:nvSpPr>
        <p:spPr>
          <a:xfrm>
            <a:off x="0" y="3217875"/>
            <a:ext cx="12192000" cy="36518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5400000" tIns="216000" rIns="18000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zh-TW" altLang="en-US" sz="2800" dirty="0">
                <a:latin typeface="Microsoft YaHei"/>
                <a:ea typeface="Microsoft YaHei"/>
                <a:cs typeface="Microsoft YaHei"/>
                <a:sym typeface="Microsoft YaHei"/>
              </a:rPr>
              <a:t>雷虎科技</a:t>
            </a:r>
            <a:r>
              <a:rPr lang="en-US" sz="2800" dirty="0">
                <a:latin typeface="Microsoft YaHei"/>
                <a:ea typeface="Microsoft YaHei"/>
                <a:cs typeface="Microsoft YaHei"/>
                <a:sym typeface="Microsoft YaHei"/>
              </a:rPr>
              <a:t>代號</a:t>
            </a:r>
            <a:r>
              <a:rPr lang="en-US" altLang="zh-TW" sz="2800" dirty="0">
                <a:latin typeface="Microsoft YaHei"/>
                <a:ea typeface="Microsoft YaHei"/>
                <a:cs typeface="Microsoft YaHei"/>
                <a:sym typeface="Microsoft YaHei"/>
              </a:rPr>
              <a:t>:</a:t>
            </a:r>
            <a:r>
              <a:rPr lang="en-US" sz="2800" dirty="0">
                <a:latin typeface="Microsoft YaHei"/>
                <a:ea typeface="Microsoft YaHei"/>
                <a:cs typeface="Microsoft YaHei"/>
                <a:sym typeface="Microsoft YaHei"/>
              </a:rPr>
              <a:t>8033</a:t>
            </a:r>
            <a:r>
              <a:rPr lang="zh-TW" altLang="en-US" sz="2800" dirty="0">
                <a:latin typeface="Microsoft YaHei"/>
                <a:ea typeface="Microsoft YaHei"/>
                <a:cs typeface="Microsoft YaHei"/>
                <a:sym typeface="Microsoft YaHei"/>
              </a:rPr>
              <a:t> </a:t>
            </a:r>
            <a:r>
              <a:rPr lang="en-US" altLang="zh-TW" sz="2800" dirty="0">
                <a:latin typeface="Microsoft YaHei"/>
                <a:ea typeface="Microsoft YaHei"/>
                <a:cs typeface="Microsoft YaHei"/>
                <a:sym typeface="Microsoft YaHei"/>
              </a:rPr>
              <a:t>(</a:t>
            </a:r>
            <a:r>
              <a:rPr lang="zh-TW" altLang="en-US" sz="2800" dirty="0">
                <a:latin typeface="Microsoft YaHei"/>
                <a:ea typeface="Microsoft YaHei"/>
                <a:cs typeface="Microsoft YaHei"/>
                <a:sym typeface="Microsoft YaHei"/>
              </a:rPr>
              <a:t>上市</a:t>
            </a:r>
            <a:r>
              <a:rPr lang="en-US" altLang="zh-TW" sz="2800" dirty="0">
                <a:latin typeface="Microsoft YaHei"/>
                <a:ea typeface="Microsoft YaHei"/>
                <a:cs typeface="Microsoft YaHei"/>
                <a:sym typeface="Microsoft YaHei"/>
              </a:rPr>
              <a:t>)</a:t>
            </a:r>
            <a:endParaRPr lang="en-US" sz="2800" dirty="0"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zh-TW" altLang="en-US" sz="2800" dirty="0">
                <a:latin typeface="Microsoft YaHei"/>
                <a:ea typeface="Microsoft YaHei"/>
                <a:cs typeface="Microsoft YaHei"/>
                <a:sym typeface="Microsoft YaHei"/>
              </a:rPr>
              <a:t>創立</a:t>
            </a:r>
            <a:r>
              <a:rPr lang="en-US" altLang="zh-TW" sz="2800" dirty="0">
                <a:latin typeface="Microsoft YaHei"/>
                <a:ea typeface="Microsoft YaHei"/>
                <a:cs typeface="Microsoft YaHei"/>
                <a:sym typeface="Microsoft YaHei"/>
              </a:rPr>
              <a:t>:1979</a:t>
            </a:r>
            <a:r>
              <a:rPr lang="zh-TW" altLang="en-US" sz="2800" dirty="0">
                <a:latin typeface="Microsoft YaHei"/>
                <a:ea typeface="Microsoft YaHei"/>
                <a:cs typeface="Microsoft YaHei"/>
                <a:sym typeface="Microsoft YaHei"/>
              </a:rPr>
              <a:t> </a:t>
            </a:r>
            <a:r>
              <a:rPr lang="en-US" sz="2800" dirty="0" err="1">
                <a:latin typeface="Microsoft YaHei"/>
                <a:ea typeface="Microsoft YaHei"/>
                <a:cs typeface="Microsoft YaHei"/>
                <a:sym typeface="Microsoft YaHei"/>
              </a:rPr>
              <a:t>股本</a:t>
            </a:r>
            <a:r>
              <a:rPr lang="en-US" sz="2800" dirty="0">
                <a:latin typeface="Microsoft YaHei"/>
                <a:ea typeface="Microsoft YaHei"/>
                <a:cs typeface="Microsoft YaHei"/>
                <a:sym typeface="Microsoft YaHei"/>
              </a:rPr>
              <a:t>: 13億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 lang="en-US" sz="2800" dirty="0"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zh-TW" altLang="en-US" sz="2800" dirty="0">
                <a:latin typeface="Microsoft YaHei"/>
                <a:ea typeface="Microsoft YaHei"/>
                <a:cs typeface="Microsoft YaHei"/>
                <a:sym typeface="Microsoft YaHei"/>
              </a:rPr>
              <a:t>雷虎生技代號</a:t>
            </a:r>
            <a:r>
              <a:rPr lang="en-US" altLang="zh-TW" sz="2800" dirty="0">
                <a:latin typeface="Microsoft YaHei"/>
                <a:ea typeface="Microsoft YaHei"/>
                <a:cs typeface="Microsoft YaHei"/>
                <a:sym typeface="Microsoft YaHei"/>
              </a:rPr>
              <a:t>:6493</a:t>
            </a:r>
            <a:r>
              <a:rPr lang="zh-TW" altLang="en-US" sz="2800" dirty="0">
                <a:latin typeface="Microsoft YaHei"/>
                <a:ea typeface="Microsoft YaHei"/>
                <a:cs typeface="Microsoft YaHei"/>
                <a:sym typeface="Microsoft YaHei"/>
              </a:rPr>
              <a:t> </a:t>
            </a:r>
            <a:r>
              <a:rPr lang="en-US" altLang="zh-TW" sz="2800" dirty="0">
                <a:latin typeface="Microsoft YaHei"/>
                <a:ea typeface="Microsoft YaHei"/>
                <a:cs typeface="Microsoft YaHei"/>
                <a:sym typeface="Microsoft YaHei"/>
              </a:rPr>
              <a:t>(</a:t>
            </a:r>
            <a:r>
              <a:rPr lang="zh-TW" altLang="en-US" sz="2800" dirty="0">
                <a:latin typeface="Microsoft YaHei"/>
                <a:ea typeface="Microsoft YaHei"/>
                <a:cs typeface="Microsoft YaHei"/>
                <a:sym typeface="Microsoft YaHei"/>
              </a:rPr>
              <a:t>興櫃</a:t>
            </a:r>
            <a:r>
              <a:rPr lang="en-US" altLang="zh-TW" sz="2800" dirty="0">
                <a:latin typeface="Microsoft YaHei"/>
                <a:ea typeface="Microsoft YaHei"/>
                <a:cs typeface="Microsoft YaHei"/>
                <a:sym typeface="Microsoft YaHei"/>
              </a:rPr>
              <a:t>)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zh-TW" altLang="en-US" sz="2800" dirty="0">
                <a:latin typeface="Microsoft YaHei"/>
                <a:ea typeface="Microsoft YaHei"/>
                <a:cs typeface="Microsoft YaHei"/>
                <a:sym typeface="Microsoft YaHei"/>
              </a:rPr>
              <a:t>創立</a:t>
            </a:r>
            <a:r>
              <a:rPr lang="en-US" altLang="zh-TW" sz="2800" dirty="0">
                <a:latin typeface="Microsoft YaHei"/>
                <a:ea typeface="Microsoft YaHei"/>
                <a:cs typeface="Microsoft YaHei"/>
                <a:sym typeface="Microsoft YaHei"/>
              </a:rPr>
              <a:t>:2012</a:t>
            </a:r>
            <a:r>
              <a:rPr lang="zh-TW" altLang="en-US" sz="2800" dirty="0">
                <a:latin typeface="Microsoft YaHei"/>
                <a:ea typeface="Microsoft YaHei"/>
                <a:cs typeface="Microsoft YaHei"/>
                <a:sym typeface="Microsoft YaHei"/>
              </a:rPr>
              <a:t> 股本</a:t>
            </a:r>
            <a:r>
              <a:rPr lang="en-US" altLang="zh-TW" sz="2800" dirty="0">
                <a:latin typeface="Microsoft YaHei"/>
                <a:ea typeface="Microsoft YaHei"/>
                <a:cs typeface="Microsoft YaHei"/>
                <a:sym typeface="Microsoft YaHei"/>
              </a:rPr>
              <a:t>:2.4</a:t>
            </a:r>
            <a:r>
              <a:rPr lang="zh-TW" altLang="en-US" sz="2800" dirty="0">
                <a:latin typeface="Microsoft YaHei"/>
                <a:ea typeface="Microsoft YaHei"/>
                <a:cs typeface="Microsoft YaHei"/>
                <a:sym typeface="Microsoft YaHei"/>
              </a:rPr>
              <a:t>億</a:t>
            </a:r>
            <a:endParaRPr sz="2800" dirty="0"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zh-TW" altLang="en-US" sz="2800" dirty="0">
                <a:latin typeface="Microsoft YaHei"/>
                <a:ea typeface="Microsoft YaHei"/>
                <a:cs typeface="Microsoft YaHei"/>
                <a:sym typeface="Microsoft YaHei"/>
              </a:rPr>
              <a:t>全球集團</a:t>
            </a:r>
            <a:r>
              <a:rPr lang="en-US" sz="2800" dirty="0" err="1">
                <a:latin typeface="Microsoft YaHei"/>
                <a:ea typeface="Microsoft YaHei"/>
                <a:cs typeface="Microsoft YaHei"/>
                <a:sym typeface="Microsoft YaHei"/>
              </a:rPr>
              <a:t>人數</a:t>
            </a:r>
            <a:r>
              <a:rPr lang="en-US" sz="2800" dirty="0">
                <a:latin typeface="Microsoft YaHei"/>
                <a:ea typeface="Microsoft YaHei"/>
                <a:cs typeface="Microsoft YaHei"/>
                <a:sym typeface="Microsoft YaHei"/>
              </a:rPr>
              <a:t>: 200人 </a:t>
            </a: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altLang="zh-TW" sz="2800" dirty="0">
                <a:latin typeface="Microsoft YaHei"/>
                <a:ea typeface="Microsoft YaHei"/>
                <a:cs typeface="Microsoft YaHei"/>
                <a:sym typeface="Microsoft YaHei"/>
              </a:rPr>
              <a:t>(</a:t>
            </a:r>
            <a:r>
              <a:rPr lang="en-US" sz="2800" dirty="0">
                <a:latin typeface="Microsoft YaHei"/>
                <a:ea typeface="Microsoft YaHei"/>
                <a:cs typeface="Microsoft YaHei"/>
                <a:sym typeface="Microsoft YaHei"/>
              </a:rPr>
              <a:t>台灣170 美國30人</a:t>
            </a:r>
            <a:r>
              <a:rPr lang="en-US" altLang="zh-TW" sz="2800" dirty="0">
                <a:latin typeface="Microsoft YaHei"/>
                <a:ea typeface="Microsoft YaHei"/>
                <a:cs typeface="Microsoft YaHei"/>
                <a:sym typeface="Microsoft YaHei"/>
              </a:rPr>
              <a:t>)</a:t>
            </a:r>
            <a:endParaRPr sz="2800" dirty="0"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 sz="2400" b="1" dirty="0"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488" name="Google Shape;488;p2"/>
          <p:cNvSpPr txBox="1">
            <a:spLocks noGrp="1"/>
          </p:cNvSpPr>
          <p:nvPr>
            <p:ph type="title"/>
          </p:nvPr>
        </p:nvSpPr>
        <p:spPr>
          <a:xfrm>
            <a:off x="5145752" y="914400"/>
            <a:ext cx="6208048" cy="1580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orbel"/>
              <a:buNone/>
            </a:pPr>
            <a:r>
              <a:rPr lang="en-US" sz="4800" dirty="0" err="1"/>
              <a:t>雷虎科技</a:t>
            </a:r>
            <a:r>
              <a:rPr lang="zh-TW" altLang="en-US" sz="4800" dirty="0"/>
              <a:t>集團</a:t>
            </a:r>
            <a:br>
              <a:rPr lang="en-US" sz="4800" dirty="0"/>
            </a:br>
            <a:r>
              <a:rPr lang="en-US" sz="4800" dirty="0"/>
              <a:t>Thunder Tiger Group</a:t>
            </a:r>
            <a:endParaRPr sz="4800" dirty="0"/>
          </a:p>
        </p:txBody>
      </p:sp>
      <p:pic>
        <p:nvPicPr>
          <p:cNvPr id="489" name="Google Shape;489;p2" title="Decorative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71836" y="1"/>
            <a:ext cx="3523423" cy="320618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490" name="Google Shape;490;p2" title="Decorative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971836" y="3358587"/>
            <a:ext cx="3523423" cy="320618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491" name="Google Shape;491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72746" y="64135"/>
            <a:ext cx="1694835" cy="1048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2"/>
          <p:cNvPicPr preferRelativeResize="0"/>
          <p:nvPr/>
        </p:nvPicPr>
        <p:blipFill rotWithShape="1">
          <a:blip r:embed="rId6">
            <a:alphaModFix/>
          </a:blip>
          <a:srcRect l="8307"/>
          <a:stretch/>
        </p:blipFill>
        <p:spPr>
          <a:xfrm>
            <a:off x="677333" y="2"/>
            <a:ext cx="4248997" cy="351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499;p3">
            <a:extLst>
              <a:ext uri="{FF2B5EF4-FFF2-40B4-BE49-F238E27FC236}">
                <a16:creationId xmlns:a16="http://schemas.microsoft.com/office/drawing/2014/main" id="{B709FF5B-5421-4590-992A-92FF229D93BA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>
            <a:alphaModFix/>
          </a:blip>
          <a:srcRect l="3608" r="3608"/>
          <a:stretch/>
        </p:blipFill>
        <p:spPr>
          <a:xfrm>
            <a:off x="677333" y="3359150"/>
            <a:ext cx="4248997" cy="3205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4"/>
          <p:cNvSpPr txBox="1">
            <a:spLocks noGrp="1"/>
          </p:cNvSpPr>
          <p:nvPr>
            <p:ph type="body" idx="1"/>
          </p:nvPr>
        </p:nvSpPr>
        <p:spPr>
          <a:xfrm>
            <a:off x="367865" y="2803851"/>
            <a:ext cx="12192000" cy="36518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5400000" tIns="216000" rIns="1800000" bIns="4570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zh-TW" altLang="en-US" sz="4000" dirty="0">
                <a:latin typeface="Microsoft YaHei"/>
                <a:ea typeface="Microsoft YaHei"/>
                <a:cs typeface="Microsoft YaHei"/>
                <a:sym typeface="Microsoft YaHei"/>
              </a:rPr>
              <a:t>公司地址：</a:t>
            </a:r>
            <a:endParaRPr lang="en-US" altLang="zh-TW" sz="4000" dirty="0"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0" indent="0">
              <a:spcBef>
                <a:spcPts val="0"/>
              </a:spcBef>
            </a:pPr>
            <a:r>
              <a:rPr lang="zh-TW" altLang="en-US" sz="4000" dirty="0">
                <a:latin typeface="Microsoft YaHei"/>
                <a:ea typeface="Microsoft YaHei"/>
                <a:cs typeface="Microsoft YaHei"/>
                <a:sym typeface="Microsoft YaHei"/>
              </a:rPr>
              <a:t>台中市西屯區</a:t>
            </a:r>
            <a:endParaRPr lang="en-US" altLang="zh-TW" sz="4000" dirty="0"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0" indent="0">
              <a:spcBef>
                <a:spcPts val="0"/>
              </a:spcBef>
            </a:pPr>
            <a:r>
              <a:rPr lang="zh-TW" altLang="en-US" sz="4000" dirty="0">
                <a:latin typeface="Microsoft YaHei"/>
                <a:ea typeface="Microsoft YaHei"/>
                <a:cs typeface="Microsoft YaHei"/>
                <a:sym typeface="Microsoft YaHei"/>
              </a:rPr>
              <a:t>工業區六路七號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endParaRPr dirty="0"/>
          </a:p>
        </p:txBody>
      </p:sp>
      <p:sp>
        <p:nvSpPr>
          <p:cNvPr id="506" name="Google Shape;506;p4"/>
          <p:cNvSpPr txBox="1">
            <a:spLocks noGrp="1"/>
          </p:cNvSpPr>
          <p:nvPr>
            <p:ph type="title"/>
          </p:nvPr>
        </p:nvSpPr>
        <p:spPr>
          <a:xfrm>
            <a:off x="5278053" y="491489"/>
            <a:ext cx="6435524" cy="1520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orbel"/>
              <a:buNone/>
            </a:pPr>
            <a:r>
              <a:rPr lang="zh-TW" altLang="en-US" dirty="0"/>
              <a:t>台中工業區</a:t>
            </a:r>
            <a:br>
              <a:rPr lang="en-US" altLang="zh-TW" dirty="0"/>
            </a:br>
            <a:r>
              <a:rPr lang="zh-TW" altLang="en-US" dirty="0"/>
              <a:t>廠商協進會會員</a:t>
            </a:r>
            <a:endParaRPr dirty="0"/>
          </a:p>
        </p:txBody>
      </p:sp>
      <p:pic>
        <p:nvPicPr>
          <p:cNvPr id="8" name="圖片版面配置區 7">
            <a:extLst>
              <a:ext uri="{FF2B5EF4-FFF2-40B4-BE49-F238E27FC236}">
                <a16:creationId xmlns:a16="http://schemas.microsoft.com/office/drawing/2014/main" id="{5AFD097F-9E66-4797-8B3A-4B688F3CBD3F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3"/>
          <a:srcRect t="15455" b="15455"/>
          <a:stretch>
            <a:fillRect/>
          </a:stretch>
        </p:blipFill>
        <p:spPr>
          <a:xfrm>
            <a:off x="971836" y="3358587"/>
            <a:ext cx="3986664" cy="3206186"/>
          </a:xfrm>
        </p:spPr>
      </p:pic>
      <p:pic>
        <p:nvPicPr>
          <p:cNvPr id="5" name="圖片版面配置區 4">
            <a:extLst>
              <a:ext uri="{FF2B5EF4-FFF2-40B4-BE49-F238E27FC236}">
                <a16:creationId xmlns:a16="http://schemas.microsoft.com/office/drawing/2014/main" id="{8A82D436-3A02-4349-9415-1322A79609C6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4"/>
          <a:srcRect t="9144" b="9144"/>
          <a:stretch>
            <a:fillRect/>
          </a:stretch>
        </p:blipFill>
        <p:spPr>
          <a:xfrm>
            <a:off x="971836" y="1"/>
            <a:ext cx="3986663" cy="3358586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4D36C90C-F96E-4811-A7C4-049E8F19E7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3600" b="1" dirty="0">
                <a:latin typeface="Corbel" panose="020B0503020204020204" pitchFamily="34" charset="0"/>
              </a:rPr>
              <a:t>總經理蘇聖傑</a:t>
            </a:r>
            <a:endParaRPr lang="en-US" altLang="zh-TW" sz="3600" b="1" dirty="0">
              <a:latin typeface="Corbel" panose="020B0503020204020204" pitchFamily="34" charset="0"/>
            </a:endParaRPr>
          </a:p>
          <a:p>
            <a:r>
              <a:rPr lang="zh-TW" altLang="en-US" sz="3600" b="1" dirty="0">
                <a:latin typeface="Corbel" panose="020B0503020204020204" pitchFamily="34" charset="0"/>
              </a:rPr>
              <a:t>歷任耐斯集團投資長</a:t>
            </a:r>
            <a:endParaRPr lang="en-US" altLang="zh-TW" sz="3600" b="1" dirty="0">
              <a:latin typeface="Corbel" panose="020B0503020204020204" pitchFamily="34" charset="0"/>
            </a:endParaRPr>
          </a:p>
          <a:p>
            <a:r>
              <a:rPr lang="zh-TW" altLang="en-US" sz="3600" b="1" dirty="0">
                <a:latin typeface="Corbel" panose="020B0503020204020204" pitchFamily="34" charset="0"/>
              </a:rPr>
              <a:t>美國波士頓大學碩士</a:t>
            </a:r>
            <a:endParaRPr lang="en-US" altLang="zh-TW" sz="3600" b="1" dirty="0">
              <a:latin typeface="Corbel" panose="020B0503020204020204" pitchFamily="34" charset="0"/>
            </a:endParaRPr>
          </a:p>
          <a:p>
            <a:r>
              <a:rPr lang="zh-TW" altLang="en-US" sz="3600" b="1" dirty="0">
                <a:latin typeface="Corbel" panose="020B0503020204020204" pitchFamily="34" charset="0"/>
              </a:rPr>
              <a:t>國立台灣師範大學學士</a:t>
            </a: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4129F1B6-DD6C-4752-843B-089767A64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dirty="0"/>
              <a:t>董事長陳冠如</a:t>
            </a:r>
            <a:br>
              <a:rPr lang="en-US" altLang="zh-TW" dirty="0"/>
            </a:br>
            <a:r>
              <a:rPr lang="zh-TW" altLang="en-US" dirty="0"/>
              <a:t>現任國票創投董事長</a:t>
            </a:r>
            <a:br>
              <a:rPr lang="en-US" altLang="zh-TW" dirty="0"/>
            </a:br>
            <a:r>
              <a:rPr lang="zh-TW" altLang="en-US" dirty="0"/>
              <a:t>英國倫敦政經學院碩士</a:t>
            </a:r>
            <a:br>
              <a:rPr lang="en-US" altLang="zh-TW" dirty="0"/>
            </a:br>
            <a:r>
              <a:rPr lang="zh-TW" altLang="en-US" dirty="0"/>
              <a:t>美國卡內基美隆大學學士</a:t>
            </a:r>
          </a:p>
        </p:txBody>
      </p:sp>
      <p:pic>
        <p:nvPicPr>
          <p:cNvPr id="15" name="圖片版面配置區 14">
            <a:extLst>
              <a:ext uri="{FF2B5EF4-FFF2-40B4-BE49-F238E27FC236}">
                <a16:creationId xmlns:a16="http://schemas.microsoft.com/office/drawing/2014/main" id="{B2CED4B4-E81A-47B7-A4BD-DBD314E2B981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/>
          <a:srcRect t="11289" b="11289"/>
          <a:stretch>
            <a:fillRect/>
          </a:stretch>
        </p:blipFill>
        <p:spPr>
          <a:xfrm>
            <a:off x="1036948" y="0"/>
            <a:ext cx="3497346" cy="3294667"/>
          </a:xfrm>
        </p:spPr>
      </p:pic>
      <p:pic>
        <p:nvPicPr>
          <p:cNvPr id="17" name="圖片版面配置區 16">
            <a:extLst>
              <a:ext uri="{FF2B5EF4-FFF2-40B4-BE49-F238E27FC236}">
                <a16:creationId xmlns:a16="http://schemas.microsoft.com/office/drawing/2014/main" id="{C048F1E9-5D09-4F09-922F-5E5A76849BD9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3"/>
          <a:srcRect t="16406" b="16406"/>
          <a:stretch>
            <a:fillRect/>
          </a:stretch>
        </p:blipFill>
        <p:spPr>
          <a:xfrm>
            <a:off x="1140643" y="3704734"/>
            <a:ext cx="2941163" cy="2930452"/>
          </a:xfrm>
        </p:spPr>
      </p:pic>
    </p:spTree>
    <p:extLst>
      <p:ext uri="{BB962C8B-B14F-4D97-AF65-F5344CB8AC3E}">
        <p14:creationId xmlns:p14="http://schemas.microsoft.com/office/powerpoint/2010/main" val="3910196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Placeholder 23" descr="Member Photo" title="Decorative">
            <a:extLst>
              <a:ext uri="{FF2B5EF4-FFF2-40B4-BE49-F238E27FC236}">
                <a16:creationId xmlns:a16="http://schemas.microsoft.com/office/drawing/2014/main" id="{28471B48-B5D4-4311-8051-3D8458674D1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0" name="Picture Placeholder 27" descr="Member Photo" title="Decorative">
            <a:extLst>
              <a:ext uri="{FF2B5EF4-FFF2-40B4-BE49-F238E27FC236}">
                <a16:creationId xmlns:a16="http://schemas.microsoft.com/office/drawing/2014/main" id="{10D7B446-4830-437D-90F2-78FF39F842A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1" name="Picture Placeholder 29" descr="Member Photo" title="Decorative">
            <a:extLst>
              <a:ext uri="{FF2B5EF4-FFF2-40B4-BE49-F238E27FC236}">
                <a16:creationId xmlns:a16="http://schemas.microsoft.com/office/drawing/2014/main" id="{7453335E-1D5E-4FDC-8418-75FFB424DE6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E6B8FC3-C6AB-4C05-AB1A-6A425F4371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64410" y="3410788"/>
            <a:ext cx="2647602" cy="484146"/>
          </a:xfrm>
        </p:spPr>
        <p:txBody>
          <a:bodyPr/>
          <a:lstStyle/>
          <a:p>
            <a:pPr algn="l"/>
            <a:r>
              <a:rPr lang="zh-TW" altLang="en-US" sz="1600" dirty="0"/>
              <a:t>無人載具研發製造、高精度金屬精密加工技術、擁有專業的開發、設計、技術及品保部門</a:t>
            </a:r>
            <a:endParaRPr lang="en-US" sz="1600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D905B54-BC78-4D3A-98A7-8BF350FAE60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384" y="2815722"/>
            <a:ext cx="3029712" cy="484145"/>
          </a:xfrm>
        </p:spPr>
        <p:txBody>
          <a:bodyPr/>
          <a:lstStyle/>
          <a:p>
            <a:r>
              <a:rPr lang="zh-TW" altLang="en-US" sz="2800" dirty="0"/>
              <a:t>雷虎科技</a:t>
            </a:r>
            <a:endParaRPr lang="en-US" altLang="zh-TW" sz="2800" dirty="0"/>
          </a:p>
          <a:p>
            <a:r>
              <a:rPr lang="zh-TW" altLang="en-US" sz="2000" dirty="0"/>
              <a:t>台中工業區</a:t>
            </a:r>
            <a:endParaRPr lang="en-US" sz="2000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5D841AC-77B9-46F0-877E-EDFD058BCBF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zh-TW" altLang="en-US" sz="1600" dirty="0"/>
              <a:t>生產設計遙控模型產品</a:t>
            </a:r>
            <a:endParaRPr lang="en-US" sz="1600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20F164F-C51A-49BD-BCBB-07C7BED267C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54105" y="3046251"/>
            <a:ext cx="2517605" cy="382749"/>
          </a:xfrm>
        </p:spPr>
        <p:txBody>
          <a:bodyPr/>
          <a:lstStyle/>
          <a:p>
            <a:r>
              <a:rPr lang="zh-TW" altLang="en-US" sz="2800" dirty="0"/>
              <a:t>雷碩創新</a:t>
            </a:r>
            <a:endParaRPr lang="en-US" altLang="zh-TW" sz="2800" dirty="0"/>
          </a:p>
          <a:p>
            <a:r>
              <a:rPr lang="zh-TW" altLang="en-US" sz="2800" dirty="0"/>
              <a:t>桃園市龜山區</a:t>
            </a:r>
            <a:endParaRPr lang="en-US" altLang="zh-TW" sz="2800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F6997EE2-4A7E-42BA-A9A4-CA8914C6CA1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09906" y="5434940"/>
            <a:ext cx="2523737" cy="650165"/>
          </a:xfrm>
        </p:spPr>
        <p:txBody>
          <a:bodyPr/>
          <a:lstStyle/>
          <a:p>
            <a:pPr algn="l"/>
            <a:r>
              <a:rPr lang="zh-TW" altLang="en-US" sz="1600" dirty="0"/>
              <a:t>生產及銷售高低速牙鑽機、電動牙鑽機、自動牙鑽機保養機及相關週邊零配件之醫療器材</a:t>
            </a:r>
            <a:endParaRPr lang="en-US" altLang="zh-TW" sz="1600" dirty="0"/>
          </a:p>
          <a:p>
            <a:pPr algn="l"/>
            <a:r>
              <a:rPr lang="zh-TW" altLang="en-US" sz="1600" dirty="0"/>
              <a:t>興櫃股票代號</a:t>
            </a:r>
            <a:r>
              <a:rPr lang="en-US" altLang="zh-TW" sz="1600" dirty="0"/>
              <a:t>:</a:t>
            </a:r>
            <a:r>
              <a:rPr lang="zh-TW" altLang="en-US" sz="1600" dirty="0"/>
              <a:t> </a:t>
            </a:r>
            <a:r>
              <a:rPr lang="en-US" altLang="zh-TW" sz="1600" dirty="0"/>
              <a:t>6493</a:t>
            </a:r>
          </a:p>
          <a:p>
            <a:pPr algn="l"/>
            <a:endParaRPr lang="en-US" sz="1600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3604A973-1FC1-4BD3-A8B8-0C46262D77B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09270" y="4979975"/>
            <a:ext cx="2517605" cy="454965"/>
          </a:xfrm>
        </p:spPr>
        <p:txBody>
          <a:bodyPr/>
          <a:lstStyle/>
          <a:p>
            <a:r>
              <a:rPr lang="zh-TW" altLang="en-US" sz="2800" dirty="0"/>
              <a:t>雷虎生技</a:t>
            </a:r>
            <a:endParaRPr lang="en-US" altLang="zh-TW" sz="2800" dirty="0"/>
          </a:p>
          <a:p>
            <a:r>
              <a:rPr lang="zh-TW" altLang="en-US" sz="2000" dirty="0"/>
              <a:t>台中工業區</a:t>
            </a:r>
            <a:endParaRPr lang="en-US" altLang="zh-TW" sz="2000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F71130C1-E2E7-4700-A220-231BB58349D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406149" y="6126151"/>
            <a:ext cx="2517605" cy="484146"/>
          </a:xfrm>
        </p:spPr>
        <p:txBody>
          <a:bodyPr/>
          <a:lstStyle/>
          <a:p>
            <a:pPr algn="l"/>
            <a:r>
              <a:rPr lang="zh-TW" altLang="en-US" sz="1600" dirty="0"/>
              <a:t>美國</a:t>
            </a:r>
            <a:r>
              <a:rPr lang="en-US" altLang="zh-TW" sz="1600" dirty="0"/>
              <a:t>50</a:t>
            </a:r>
            <a:r>
              <a:rPr lang="zh-TW" altLang="en-US" sz="1600" dirty="0"/>
              <a:t>年歷史遙控賽車品牌 、自有通路行銷全世界</a:t>
            </a:r>
            <a:endParaRPr lang="en-US" sz="1600" dirty="0"/>
          </a:p>
          <a:p>
            <a:endParaRPr lang="en-US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DDC5EC52-0B52-4D0E-B00E-8E5EF35BC9C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284678" y="5409585"/>
            <a:ext cx="2901018" cy="382749"/>
          </a:xfrm>
        </p:spPr>
        <p:txBody>
          <a:bodyPr/>
          <a:lstStyle/>
          <a:p>
            <a:r>
              <a:rPr lang="en-US" sz="2000" dirty="0"/>
              <a:t>ASSOCIATED</a:t>
            </a:r>
            <a:r>
              <a:rPr lang="en-US" dirty="0"/>
              <a:t> </a:t>
            </a:r>
            <a:r>
              <a:rPr lang="en-US" sz="2000" dirty="0"/>
              <a:t>ELECTRICS</a:t>
            </a:r>
          </a:p>
          <a:p>
            <a:endParaRPr lang="en-US" dirty="0"/>
          </a:p>
          <a:p>
            <a:r>
              <a:rPr lang="en-US" sz="2000" dirty="0"/>
              <a:t>Lake Forest, California</a:t>
            </a:r>
          </a:p>
        </p:txBody>
      </p:sp>
      <p:pic>
        <p:nvPicPr>
          <p:cNvPr id="29" name="Picture Placeholder 25" descr="Member Photo" title="Decorative">
            <a:extLst>
              <a:ext uri="{FF2B5EF4-FFF2-40B4-BE49-F238E27FC236}">
                <a16:creationId xmlns:a16="http://schemas.microsoft.com/office/drawing/2014/main" id="{1507C138-F295-471C-A7C2-F827C437DE9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6BB13F3-BBE0-4053-9465-CA334EF399F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4617" y="1970039"/>
            <a:ext cx="3054096" cy="24634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1EFACF-BEFF-49E4-B318-748105AF00D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8333" y="1970039"/>
            <a:ext cx="3024515" cy="24356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787283-0D07-4EBA-B919-D50C798E0B0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0521" y="4416552"/>
            <a:ext cx="3009072" cy="24414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22E4B7-99AF-4B30-83DC-0615F5CF22A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396118"/>
            <a:ext cx="3054095" cy="24634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478486-4C16-4016-8FE5-1B79564D98F4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9313"/>
            <a:ext cx="5317588" cy="13684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AD45BB-69EF-4E77-B91E-38233EF1E230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8006" y="0"/>
            <a:ext cx="1694835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9067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27375854-EDD7-4A9F-AAFD-1EB6A7B77A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3319492"/>
            <a:ext cx="12192000" cy="3538507"/>
          </a:xfrm>
        </p:spPr>
        <p:txBody>
          <a:bodyPr/>
          <a:lstStyle/>
          <a:p>
            <a:r>
              <a:rPr lang="zh-TW" altLang="en-US" sz="4000" dirty="0"/>
              <a:t>積極投入</a:t>
            </a:r>
            <a:endParaRPr lang="en-US" altLang="zh-TW" sz="4000" dirty="0"/>
          </a:p>
          <a:p>
            <a:r>
              <a:rPr lang="zh-TW" altLang="en-US" sz="4000" dirty="0"/>
              <a:t>醫療器材及</a:t>
            </a:r>
            <a:endParaRPr lang="en-US" altLang="zh-TW" sz="4000" dirty="0"/>
          </a:p>
          <a:p>
            <a:r>
              <a:rPr lang="zh-TW" altLang="en-US" sz="4000" dirty="0"/>
              <a:t>無人載具製造研發</a:t>
            </a: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0D6432D8-774D-461B-AE17-E40679D1D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8053" y="1272619"/>
            <a:ext cx="6435524" cy="1828465"/>
          </a:xfrm>
        </p:spPr>
        <p:txBody>
          <a:bodyPr>
            <a:normAutofit fontScale="90000"/>
          </a:bodyPr>
          <a:lstStyle/>
          <a:p>
            <a:r>
              <a:rPr lang="en-US" altLang="zh-TW" dirty="0"/>
              <a:t>2000</a:t>
            </a:r>
            <a:r>
              <a:rPr lang="zh-TW" altLang="en-US" dirty="0"/>
              <a:t>年起進行轉型</a:t>
            </a:r>
            <a:r>
              <a:rPr lang="en-US" altLang="zh-TW" dirty="0"/>
              <a:t>,</a:t>
            </a:r>
            <a:r>
              <a:rPr lang="zh-TW" altLang="en-US" dirty="0"/>
              <a:t>力拼</a:t>
            </a:r>
            <a:br>
              <a:rPr lang="en-US" altLang="zh-TW" dirty="0"/>
            </a:br>
            <a:r>
              <a:rPr lang="zh-TW" altLang="en-US" dirty="0"/>
              <a:t>由傳統精密加工製造</a:t>
            </a:r>
            <a:br>
              <a:rPr lang="en-US" altLang="zh-TW" dirty="0"/>
            </a:br>
            <a:r>
              <a:rPr lang="zh-TW" altLang="en-US" dirty="0"/>
              <a:t>升級</a:t>
            </a:r>
            <a:br>
              <a:rPr lang="en-US" altLang="zh-TW" dirty="0"/>
            </a:br>
            <a:r>
              <a:rPr lang="zh-TW" altLang="en-US" dirty="0"/>
              <a:t>智慧機械製造</a:t>
            </a:r>
          </a:p>
        </p:txBody>
      </p:sp>
      <p:pic>
        <p:nvPicPr>
          <p:cNvPr id="9" name="圖片版面配置區 8" descr="跳動的心">
            <a:extLst>
              <a:ext uri="{FF2B5EF4-FFF2-40B4-BE49-F238E27FC236}">
                <a16:creationId xmlns:a16="http://schemas.microsoft.com/office/drawing/2014/main" id="{1DCE7081-0F97-440C-B7DE-A3F736E299D8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505" b="4505"/>
          <a:stretch>
            <a:fillRect/>
          </a:stretch>
        </p:blipFill>
        <p:spPr>
          <a:xfrm>
            <a:off x="577378" y="3429000"/>
            <a:ext cx="1726770" cy="1475705"/>
          </a:xfrm>
        </p:spPr>
      </p:pic>
      <p:pic>
        <p:nvPicPr>
          <p:cNvPr id="7" name="圖片版面配置區 6" descr="牙齒">
            <a:extLst>
              <a:ext uri="{FF2B5EF4-FFF2-40B4-BE49-F238E27FC236}">
                <a16:creationId xmlns:a16="http://schemas.microsoft.com/office/drawing/2014/main" id="{BD061049-D6A7-462B-A52D-AD0B54D34B72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527" b="4527"/>
          <a:stretch>
            <a:fillRect/>
          </a:stretch>
        </p:blipFill>
        <p:spPr>
          <a:xfrm>
            <a:off x="2410186" y="5011801"/>
            <a:ext cx="2046491" cy="1623767"/>
          </a:xfrm>
        </p:spPr>
      </p:pic>
      <p:pic>
        <p:nvPicPr>
          <p:cNvPr id="11" name="圖形 10" descr="鎚子">
            <a:extLst>
              <a:ext uri="{FF2B5EF4-FFF2-40B4-BE49-F238E27FC236}">
                <a16:creationId xmlns:a16="http://schemas.microsoft.com/office/drawing/2014/main" id="{2A4910E7-7613-440E-B3AA-19390166F8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1707" y="189056"/>
            <a:ext cx="1590788" cy="1562493"/>
          </a:xfrm>
          <a:prstGeom prst="rect">
            <a:avLst/>
          </a:prstGeom>
        </p:spPr>
      </p:pic>
      <p:pic>
        <p:nvPicPr>
          <p:cNvPr id="15" name="圖形 14" descr="直升機">
            <a:extLst>
              <a:ext uri="{FF2B5EF4-FFF2-40B4-BE49-F238E27FC236}">
                <a16:creationId xmlns:a16="http://schemas.microsoft.com/office/drawing/2014/main" id="{C730EDA7-FB3B-48BE-B4AF-3CB05E6EE3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9542" y="5014212"/>
            <a:ext cx="1962441" cy="1621356"/>
          </a:xfrm>
          <a:prstGeom prst="rect">
            <a:avLst/>
          </a:prstGeom>
        </p:spPr>
      </p:pic>
      <p:pic>
        <p:nvPicPr>
          <p:cNvPr id="17" name="圖形 16" descr="雲端運算">
            <a:extLst>
              <a:ext uri="{FF2B5EF4-FFF2-40B4-BE49-F238E27FC236}">
                <a16:creationId xmlns:a16="http://schemas.microsoft.com/office/drawing/2014/main" id="{7D599A1A-B4A9-4D6E-870A-B972ADCE79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641279" y="277500"/>
            <a:ext cx="1275326" cy="1365707"/>
          </a:xfrm>
          <a:prstGeom prst="rect">
            <a:avLst/>
          </a:prstGeom>
        </p:spPr>
      </p:pic>
      <p:pic>
        <p:nvPicPr>
          <p:cNvPr id="19" name="圖形 18" descr="機器人">
            <a:extLst>
              <a:ext uri="{FF2B5EF4-FFF2-40B4-BE49-F238E27FC236}">
                <a16:creationId xmlns:a16="http://schemas.microsoft.com/office/drawing/2014/main" id="{BCFB1EA8-42D2-4624-9A9E-2E916551A75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530458" y="1903188"/>
            <a:ext cx="1395168" cy="1036795"/>
          </a:xfrm>
          <a:prstGeom prst="rect">
            <a:avLst/>
          </a:prstGeom>
        </p:spPr>
      </p:pic>
      <p:pic>
        <p:nvPicPr>
          <p:cNvPr id="27" name="圖形 26" descr="播放">
            <a:extLst>
              <a:ext uri="{FF2B5EF4-FFF2-40B4-BE49-F238E27FC236}">
                <a16:creationId xmlns:a16="http://schemas.microsoft.com/office/drawing/2014/main" id="{3F5818C3-FCB7-46AC-9157-D5BB51F45DD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089303" y="1437188"/>
            <a:ext cx="1395167" cy="468599"/>
          </a:xfrm>
          <a:prstGeom prst="rect">
            <a:avLst/>
          </a:prstGeom>
        </p:spPr>
      </p:pic>
      <p:pic>
        <p:nvPicPr>
          <p:cNvPr id="29" name="圖形 28" descr="齒輪">
            <a:extLst>
              <a:ext uri="{FF2B5EF4-FFF2-40B4-BE49-F238E27FC236}">
                <a16:creationId xmlns:a16="http://schemas.microsoft.com/office/drawing/2014/main" id="{CEFF20B1-27D6-4C73-A285-BF2873C96BA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41707" y="1823001"/>
            <a:ext cx="1590787" cy="1278081"/>
          </a:xfrm>
          <a:prstGeom prst="rect">
            <a:avLst/>
          </a:prstGeom>
        </p:spPr>
      </p:pic>
      <p:pic>
        <p:nvPicPr>
          <p:cNvPr id="31" name="圖形 30" descr="火箭">
            <a:extLst>
              <a:ext uri="{FF2B5EF4-FFF2-40B4-BE49-F238E27FC236}">
                <a16:creationId xmlns:a16="http://schemas.microsoft.com/office/drawing/2014/main" id="{5747D0BD-1458-4EE0-869A-F8C6A63E0EF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410187" y="3429000"/>
            <a:ext cx="1879010" cy="147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8883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5"/>
          <p:cNvSpPr txBox="1">
            <a:spLocks noGrp="1"/>
          </p:cNvSpPr>
          <p:nvPr>
            <p:ph type="body" idx="1"/>
          </p:nvPr>
        </p:nvSpPr>
        <p:spPr>
          <a:xfrm>
            <a:off x="0" y="3206186"/>
            <a:ext cx="12192000" cy="36518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5400000" tIns="216000" rIns="1800000" bIns="4570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zh-TW" altLang="en-US" sz="4000" dirty="0"/>
              <a:t>醫療器材研發製造</a:t>
            </a:r>
            <a:r>
              <a:rPr lang="en-US" altLang="zh-TW" sz="4000" dirty="0"/>
              <a:t>(</a:t>
            </a:r>
            <a:r>
              <a:rPr lang="zh-TW" altLang="en-US" sz="4000" dirty="0"/>
              <a:t>包含體外震波治療儀</a:t>
            </a:r>
            <a:r>
              <a:rPr lang="en-US" altLang="zh-TW" sz="4000" dirty="0"/>
              <a:t>、</a:t>
            </a:r>
            <a:r>
              <a:rPr lang="zh-TW" altLang="en-US" sz="4000" dirty="0"/>
              <a:t>高低速牙鑽機、電動牙鑽機、自動牙鑽機保養機及眼科產品</a:t>
            </a:r>
            <a:r>
              <a:rPr lang="en-US" altLang="zh-TW" sz="4000" dirty="0"/>
              <a:t>)</a:t>
            </a:r>
            <a:endParaRPr lang="zh-TW" altLang="en-US" sz="40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endParaRPr dirty="0"/>
          </a:p>
        </p:txBody>
      </p:sp>
      <p:sp>
        <p:nvSpPr>
          <p:cNvPr id="514" name="Google Shape;514;p5"/>
          <p:cNvSpPr txBox="1">
            <a:spLocks noGrp="1"/>
          </p:cNvSpPr>
          <p:nvPr>
            <p:ph type="title"/>
          </p:nvPr>
        </p:nvSpPr>
        <p:spPr>
          <a:xfrm>
            <a:off x="5278053" y="367645"/>
            <a:ext cx="6435524" cy="2398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orbel"/>
              <a:buNone/>
            </a:pPr>
            <a:r>
              <a:rPr lang="zh-TW" altLang="en-US" sz="4400" dirty="0"/>
              <a:t>重點營業項目</a:t>
            </a:r>
            <a:r>
              <a:rPr lang="en-US" altLang="zh-TW" sz="4400" dirty="0"/>
              <a:t>:</a:t>
            </a:r>
            <a:br>
              <a:rPr lang="en-US" altLang="zh-TW" sz="4400" dirty="0"/>
            </a:br>
            <a:br>
              <a:rPr lang="en-US" altLang="zh-TW" sz="4400" dirty="0"/>
            </a:br>
            <a:r>
              <a:rPr lang="en-US" altLang="zh-TW" sz="4400" dirty="0" err="1"/>
              <a:t>無人載具研發製造、高精度金屬精密加工技術</a:t>
            </a:r>
            <a:endParaRPr dirty="0"/>
          </a:p>
        </p:txBody>
      </p:sp>
      <p:pic>
        <p:nvPicPr>
          <p:cNvPr id="3" name="圖片版面配置區 2">
            <a:extLst>
              <a:ext uri="{FF2B5EF4-FFF2-40B4-BE49-F238E27FC236}">
                <a16:creationId xmlns:a16="http://schemas.microsoft.com/office/drawing/2014/main" id="{8BD0F48F-615D-4EDC-A95E-3D64F5032CA8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3"/>
          <a:srcRect t="355" b="355"/>
          <a:stretch>
            <a:fillRect/>
          </a:stretch>
        </p:blipFill>
        <p:spPr>
          <a:xfrm>
            <a:off x="971550" y="3359150"/>
            <a:ext cx="3524250" cy="320516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11" name="Google Shape;493;p2">
            <a:extLst>
              <a:ext uri="{FF2B5EF4-FFF2-40B4-BE49-F238E27FC236}">
                <a16:creationId xmlns:a16="http://schemas.microsoft.com/office/drawing/2014/main" id="{0182AC33-9EC9-4625-82B0-905DAEFA9A28}"/>
              </a:ext>
            </a:extLst>
          </p:cNvPr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l="9945" r="9945"/>
          <a:stretch/>
        </p:blipFill>
        <p:spPr>
          <a:xfrm>
            <a:off x="971550" y="0"/>
            <a:ext cx="3524250" cy="320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6">
      <a:dk1>
        <a:srgbClr val="3F3F3F"/>
      </a:dk1>
      <a:lt1>
        <a:srgbClr val="FFFFFF"/>
      </a:lt1>
      <a:dk2>
        <a:srgbClr val="000000"/>
      </a:dk2>
      <a:lt2>
        <a:srgbClr val="A5A5A5"/>
      </a:lt2>
      <a:accent1>
        <a:srgbClr val="954F72"/>
      </a:accent1>
      <a:accent2>
        <a:srgbClr val="0F3955"/>
      </a:accent2>
      <a:accent3>
        <a:srgbClr val="BBC3CD"/>
      </a:accent3>
      <a:accent4>
        <a:srgbClr val="484848"/>
      </a:accent4>
      <a:accent5>
        <a:srgbClr val="1F1F26"/>
      </a:accent5>
      <a:accent6>
        <a:srgbClr val="F2CAA2"/>
      </a:accent6>
      <a:hlink>
        <a:srgbClr val="00194C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1300</TotalTime>
  <Words>963</Words>
  <Application>Microsoft Office PowerPoint</Application>
  <PresentationFormat>寬螢幕</PresentationFormat>
  <Paragraphs>298</Paragraphs>
  <Slides>35</Slides>
  <Notes>22</Notes>
  <HiddenSlides>0</HiddenSlides>
  <MMClips>0</MMClips>
  <ScaleCrop>false</ScaleCrop>
  <HeadingPairs>
    <vt:vector size="6" baseType="variant">
      <vt:variant>
        <vt:lpstr>使用字型</vt:lpstr>
      </vt:variant>
      <vt:variant>
        <vt:i4>17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35</vt:i4>
      </vt:variant>
    </vt:vector>
  </HeadingPairs>
  <TitlesOfParts>
    <vt:vector size="53" baseType="lpstr">
      <vt:lpstr>Raleway</vt:lpstr>
      <vt:lpstr>Constantia</vt:lpstr>
      <vt:lpstr>Arial Black</vt:lpstr>
      <vt:lpstr>Noto Sans Symbols</vt:lpstr>
      <vt:lpstr>微軟正黑體</vt:lpstr>
      <vt:lpstr>新細明體</vt:lpstr>
      <vt:lpstr>Microsoft YaHei UI</vt:lpstr>
      <vt:lpstr>微軟正黑體</vt:lpstr>
      <vt:lpstr>Arial</vt:lpstr>
      <vt:lpstr>標楷體</vt:lpstr>
      <vt:lpstr>Microsoft YaHei</vt:lpstr>
      <vt:lpstr>細明體-ExtB</vt:lpstr>
      <vt:lpstr>新細明體</vt:lpstr>
      <vt:lpstr>Calibri</vt:lpstr>
      <vt:lpstr>Microsoft JhengHei UI</vt:lpstr>
      <vt:lpstr>Corbel</vt:lpstr>
      <vt:lpstr>Verdana</vt:lpstr>
      <vt:lpstr>Office Theme</vt:lpstr>
      <vt:lpstr>PowerPoint 簡報</vt:lpstr>
      <vt:lpstr>PowerPoint 簡報</vt:lpstr>
      <vt:lpstr>PowerPoint 簡報</vt:lpstr>
      <vt:lpstr>雷虎科技集團 Thunder Tiger Group</vt:lpstr>
      <vt:lpstr>台中工業區 廠商協進會會員</vt:lpstr>
      <vt:lpstr>董事長陳冠如 現任國票創投董事長 英國倫敦政經學院碩士 美國卡內基美隆大學學士</vt:lpstr>
      <vt:lpstr>PowerPoint 簡報</vt:lpstr>
      <vt:lpstr>2000年起進行轉型,力拼 由傳統精密加工製造 升級 智慧機械製造</vt:lpstr>
      <vt:lpstr>重點營業項目:  無人載具研發製造、高精度金屬精密加工技術</vt:lpstr>
      <vt:lpstr>   重量級客戶: 中華電信,美國漢瑞祥,美國嬌生集團,日本Tajima,聯興儀器,翔宇醫療等</vt:lpstr>
      <vt:lpstr>生產製造流程</vt:lpstr>
      <vt:lpstr>PowerPoint 簡報</vt:lpstr>
      <vt:lpstr>PowerPoint 簡報</vt:lpstr>
      <vt:lpstr>與中華電信合作項目 </vt:lpstr>
      <vt:lpstr>PowerPoint 簡報</vt:lpstr>
      <vt:lpstr>航太暨國防工業展</vt:lpstr>
      <vt:lpstr>國家921防災日演練</vt:lpstr>
      <vt:lpstr>漢光演習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進行中專案</vt:lpstr>
      <vt:lpstr>新產品發  RAPTOR EMS 250</vt:lpstr>
      <vt:lpstr>交通大學合作研發應用技術</vt:lpstr>
      <vt:lpstr>PowerPoint 簡報</vt:lpstr>
      <vt:lpstr>PowerPoint 簡報</vt:lpstr>
      <vt:lpstr>PowerPoint 簡報</vt:lpstr>
      <vt:lpstr>PowerPoint 簡報</vt:lpstr>
      <vt:lpstr>近兩年損益YOY比較</vt:lpstr>
      <vt:lpstr>敬請指教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Kwanzu Chen</dc:creator>
  <cp:lastModifiedBy>卓宜儒</cp:lastModifiedBy>
  <cp:revision>67</cp:revision>
  <cp:lastPrinted>2021-12-16T00:47:16Z</cp:lastPrinted>
  <dcterms:created xsi:type="dcterms:W3CDTF">2020-10-06T04:03:12Z</dcterms:created>
  <dcterms:modified xsi:type="dcterms:W3CDTF">2021-12-16T00:51:28Z</dcterms:modified>
</cp:coreProperties>
</file>