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665" r:id="rId3"/>
    <p:sldId id="2666" r:id="rId4"/>
    <p:sldId id="257" r:id="rId5"/>
    <p:sldId id="259" r:id="rId6"/>
    <p:sldId id="324" r:id="rId7"/>
    <p:sldId id="2667" r:id="rId8"/>
    <p:sldId id="2657" r:id="rId9"/>
    <p:sldId id="260" r:id="rId10"/>
    <p:sldId id="263" r:id="rId11"/>
    <p:sldId id="266" r:id="rId12"/>
    <p:sldId id="296" r:id="rId13"/>
    <p:sldId id="297" r:id="rId14"/>
    <p:sldId id="298" r:id="rId15"/>
    <p:sldId id="2635" r:id="rId16"/>
    <p:sldId id="301" r:id="rId17"/>
    <p:sldId id="302" r:id="rId18"/>
    <p:sldId id="304" r:id="rId19"/>
    <p:sldId id="307" r:id="rId20"/>
    <p:sldId id="308" r:id="rId21"/>
    <p:sldId id="309" r:id="rId22"/>
    <p:sldId id="2658" r:id="rId23"/>
    <p:sldId id="2664" r:id="rId24"/>
    <p:sldId id="2662" r:id="rId25"/>
    <p:sldId id="2649" r:id="rId26"/>
    <p:sldId id="2630" r:id="rId27"/>
    <p:sldId id="313" r:id="rId28"/>
    <p:sldId id="2639" r:id="rId29"/>
    <p:sldId id="318" r:id="rId30"/>
    <p:sldId id="2645" r:id="rId31"/>
    <p:sldId id="326" r:id="rId32"/>
    <p:sldId id="328" r:id="rId33"/>
    <p:sldId id="379" r:id="rId34"/>
    <p:sldId id="387" r:id="rId35"/>
    <p:sldId id="323" r:id="rId36"/>
  </p:sldIdLst>
  <p:sldSz cx="12192000" cy="6858000"/>
  <p:notesSz cx="7104063" cy="10234613"/>
  <p:embeddedFontLst>
    <p:embeddedFont>
      <p:font typeface="Arial Black" panose="020B0A04020102020204" pitchFamily="34" charset="0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nstantia" panose="02030602050306030303" pitchFamily="18" charset="0"/>
      <p:regular r:id="rId43"/>
      <p:bold r:id="rId44"/>
      <p:italic r:id="rId45"/>
      <p:boldItalic r:id="rId46"/>
    </p:embeddedFont>
    <p:embeddedFont>
      <p:font typeface="Corbel" panose="020B0503020204020204" pitchFamily="34" charset="0"/>
      <p:regular r:id="rId47"/>
      <p:bold r:id="rId48"/>
      <p:italic r:id="rId49"/>
      <p:boldItalic r:id="rId50"/>
    </p:embeddedFont>
    <p:embeddedFont>
      <p:font typeface="Dubai Medium" panose="020B0603030403030204" pitchFamily="34" charset="-78"/>
      <p:regular r:id="rId51"/>
    </p:embeddedFont>
    <p:embeddedFont>
      <p:font typeface="Microsoft JhengHei UI" panose="020B0604030504040204" pitchFamily="34" charset="-120"/>
      <p:regular r:id="rId52"/>
      <p:bold r:id="rId53"/>
    </p:embeddedFont>
    <p:embeddedFont>
      <p:font typeface="Microsoft YaHei" panose="020B0503020204020204" pitchFamily="34" charset="-122"/>
      <p:regular r:id="rId54"/>
      <p:bold r:id="rId55"/>
    </p:embeddedFont>
    <p:embeddedFont>
      <p:font typeface="Microsoft YaHei UI" panose="020B0503020204020204" pitchFamily="34" charset="-122"/>
      <p:regular r:id="rId56"/>
      <p:bold r:id="rId57"/>
    </p:embeddedFont>
    <p:embeddedFont>
      <p:font typeface="Raleway" pitchFamily="2" charset="0"/>
      <p:regular r:id="rId58"/>
      <p:bold r:id="rId59"/>
      <p:italic r:id="rId60"/>
      <p:boldItalic r:id="rId61"/>
    </p:embeddedFont>
    <p:embeddedFont>
      <p:font typeface="Verdana" panose="020B0604030504040204" pitchFamily="34" charset="0"/>
      <p:regular r:id="rId62"/>
      <p:bold r:id="rId63"/>
      <p:italic r:id="rId64"/>
      <p:boldItalic r:id="rId65"/>
    </p:embeddedFont>
    <p:embeddedFont>
      <p:font typeface="微軟正黑體" panose="020B0604030504040204" pitchFamily="34" charset="-120"/>
      <p:regular r:id="rId66"/>
      <p:bold r:id="rId67"/>
    </p:embeddedFont>
    <p:embeddedFont>
      <p:font typeface="微軟正黑體" panose="020B0604030504040204" pitchFamily="34" charset="-12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2" roundtripDataSignature="AMtx7mg+LBOAFJskws0byBQfsb9Va/Jcd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蘇聖傑" initials="蘇聖傑" lastIdx="1" clrIdx="0">
    <p:extLst>
      <p:ext uri="{19B8F6BF-5375-455C-9EA6-DF929625EA0E}">
        <p15:presenceInfo xmlns:p15="http://schemas.microsoft.com/office/powerpoint/2012/main" userId="S-1-5-21-213408789-2477491842-687093678-3083" providerId="AD"/>
      </p:ext>
    </p:extLst>
  </p:cmAuthor>
  <p:cmAuthor id="2" name="聖傑 蘇" initials="聖傑" lastIdx="1" clrIdx="1">
    <p:extLst>
      <p:ext uri="{19B8F6BF-5375-455C-9EA6-DF929625EA0E}">
        <p15:presenceInfo xmlns:p15="http://schemas.microsoft.com/office/powerpoint/2012/main" userId="7788ebbcd162eb5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0FB1"/>
    <a:srgbClr val="0F3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A7A96A-FD5C-418C-8545-2030ECBB5793}">
  <a:tblStyle styleId="{FBA7A96A-FD5C-418C-8545-2030ECBB57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3B692E-44FE-4D68-8C6C-D3B102F3C78B}" styleName="Table_1">
    <a:wholeTbl>
      <a:tcTxStyle b="off" i="off">
        <a:font>
          <a:latin typeface="Calibri Light"/>
          <a:ea typeface="Calibri Light"/>
          <a:cs typeface="Calibri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E8EB"/>
          </a:solidFill>
        </a:fill>
      </a:tcStyle>
    </a:wholeTbl>
    <a:band1H>
      <a:tcTxStyle/>
      <a:tcStyle>
        <a:tcBdr/>
        <a:fill>
          <a:solidFill>
            <a:srgbClr val="DCCFD4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CCFD4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 Light"/>
          <a:ea typeface="Calibri Light"/>
          <a:cs typeface="Calibri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1823" autoAdjust="0"/>
  </p:normalViewPr>
  <p:slideViewPr>
    <p:cSldViewPr snapToGrid="0">
      <p:cViewPr varScale="1">
        <p:scale>
          <a:sx n="105" d="100"/>
          <a:sy n="105" d="100"/>
        </p:scale>
        <p:origin x="1122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font" Target="fonts/font26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9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61" Type="http://schemas.openxmlformats.org/officeDocument/2006/relationships/font" Target="fonts/font24.fntdata"/><Relationship Id="rId9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93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font" Target="fonts/font30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2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993" y="2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9721107"/>
            <a:ext cx="3078427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993" y="9721107"/>
            <a:ext cx="3078427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b" anchorCtr="0">
            <a:noAutofit/>
          </a:bodyPr>
          <a:lstStyle/>
          <a:p>
            <a:pPr algn="r"/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7715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474" name="Google Shape;47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640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42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26" name="Google Shape;102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537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4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054" name="Google Shape;105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1794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46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40" name="Google Shape;114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6075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47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52" name="Google Shape;115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69246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49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175" name="Google Shape;1175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557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16" name="Google Shape;1216;p52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52:notes"/>
          <p:cNvSpPr txBox="1">
            <a:spLocks noGrp="1"/>
          </p:cNvSpPr>
          <p:nvPr>
            <p:ph type="sldNum" idx="12"/>
          </p:nvPr>
        </p:nvSpPr>
        <p:spPr>
          <a:xfrm>
            <a:off x="4023993" y="9721107"/>
            <a:ext cx="3078427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19</a:t>
            </a:fld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74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29" name="Google Shape;1229;p5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53:notes"/>
          <p:cNvSpPr txBox="1">
            <a:spLocks noGrp="1"/>
          </p:cNvSpPr>
          <p:nvPr>
            <p:ph type="sldNum" idx="12"/>
          </p:nvPr>
        </p:nvSpPr>
        <p:spPr>
          <a:xfrm>
            <a:off x="4023993" y="9721107"/>
            <a:ext cx="3078427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20</a:t>
            </a:fld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9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43" name="Google Shape;1243;p54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54:notes"/>
          <p:cNvSpPr txBox="1">
            <a:spLocks noGrp="1"/>
          </p:cNvSpPr>
          <p:nvPr>
            <p:ph type="sldNum" idx="12"/>
          </p:nvPr>
        </p:nvSpPr>
        <p:spPr>
          <a:xfrm>
            <a:off x="4023993" y="9721107"/>
            <a:ext cx="3078427" cy="51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192" tIns="50082" rIns="100192" bIns="50082" anchor="b" anchorCtr="0">
            <a:noAutofit/>
          </a:bodyPr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/>
              <a:t>21</a:t>
            </a:fld>
            <a:endParaRPr sz="13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79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57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80" name="Google Shape;1280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293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24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527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485" name="Google Shape;4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731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58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290" name="Google Shape;129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4142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63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357" name="Google Shape;135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4208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68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417" name="Google Shape;141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05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3" name="Google Shape;5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413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0701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780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5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11" name="Google Shape;5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526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549" name="Google Shape;5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9656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79" name="Google Shape;5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5752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1:notes"/>
          <p:cNvSpPr txBox="1">
            <a:spLocks noGrp="1"/>
          </p:cNvSpPr>
          <p:nvPr>
            <p:ph type="body" idx="1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spcFirstLastPara="1" wrap="square" lIns="100192" tIns="50082" rIns="100192" bIns="50082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960" name="Google Shape;96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974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">
  <p:cSld name="Title Slide with Imag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70" title="Decorative"/>
          <p:cNvSpPr>
            <a:spLocks noGrp="1"/>
          </p:cNvSpPr>
          <p:nvPr>
            <p:ph type="pic" idx="2"/>
          </p:nvPr>
        </p:nvSpPr>
        <p:spPr>
          <a:xfrm>
            <a:off x="0" y="4288"/>
            <a:ext cx="12192000" cy="461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" name="Google Shape;15;p70"/>
          <p:cNvSpPr/>
          <p:nvPr/>
        </p:nvSpPr>
        <p:spPr>
          <a:xfrm>
            <a:off x="0" y="4622800"/>
            <a:ext cx="12192000" cy="2230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70"/>
          <p:cNvSpPr txBox="1">
            <a:spLocks noGrp="1"/>
          </p:cNvSpPr>
          <p:nvPr>
            <p:ph type="title"/>
          </p:nvPr>
        </p:nvSpPr>
        <p:spPr>
          <a:xfrm>
            <a:off x="838199" y="5037721"/>
            <a:ext cx="9575801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0"/>
          <p:cNvSpPr txBox="1">
            <a:spLocks noGrp="1"/>
          </p:cNvSpPr>
          <p:nvPr>
            <p:ph type="body" idx="1"/>
          </p:nvPr>
        </p:nvSpPr>
        <p:spPr>
          <a:xfrm>
            <a:off x="838200" y="6125744"/>
            <a:ext cx="9575800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" name="Google Shape;18;p70" title="Decorative"/>
          <p:cNvCxnSpPr/>
          <p:nvPr/>
        </p:nvCxnSpPr>
        <p:spPr>
          <a:xfrm>
            <a:off x="2079137" y="4855144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with Image">
  <p:cSld name="3_Title Slide with Imag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5" title="Decorative"/>
          <p:cNvSpPr>
            <a:spLocks noGrp="1"/>
          </p:cNvSpPr>
          <p:nvPr>
            <p:ph type="pic" idx="2"/>
          </p:nvPr>
        </p:nvSpPr>
        <p:spPr>
          <a:xfrm>
            <a:off x="0" y="4288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6" name="Google Shape;126;p85"/>
          <p:cNvSpPr txBox="1">
            <a:spLocks noGrp="1"/>
          </p:cNvSpPr>
          <p:nvPr>
            <p:ph type="title"/>
          </p:nvPr>
        </p:nvSpPr>
        <p:spPr>
          <a:xfrm>
            <a:off x="838199" y="2002421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5"/>
          <p:cNvSpPr txBox="1">
            <a:spLocks noGrp="1"/>
          </p:cNvSpPr>
          <p:nvPr>
            <p:ph type="body" idx="1"/>
          </p:nvPr>
        </p:nvSpPr>
        <p:spPr>
          <a:xfrm>
            <a:off x="838200" y="3090444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28" name="Google Shape;128;p85" title="Decorative"/>
          <p:cNvCxnSpPr/>
          <p:nvPr/>
        </p:nvCxnSpPr>
        <p:spPr>
          <a:xfrm rot="5400000" flipH="1">
            <a:off x="1918496" y="1819845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 with Image">
  <p:cSld name="2_Title Slide with Image">
    <p:bg>
      <p:bgPr>
        <a:solidFill>
          <a:schemeClr val="accen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6" title="Decorative"/>
          <p:cNvSpPr>
            <a:spLocks noGrp="1"/>
          </p:cNvSpPr>
          <p:nvPr>
            <p:ph type="pic" idx="2"/>
          </p:nvPr>
        </p:nvSpPr>
        <p:spPr>
          <a:xfrm>
            <a:off x="5295899" y="4288"/>
            <a:ext cx="68961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1" name="Google Shape;131;p86"/>
          <p:cNvSpPr/>
          <p:nvPr/>
        </p:nvSpPr>
        <p:spPr>
          <a:xfrm>
            <a:off x="0" y="1539433"/>
            <a:ext cx="8866207" cy="531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86" title="Decorative"/>
          <p:cNvSpPr/>
          <p:nvPr/>
        </p:nvSpPr>
        <p:spPr>
          <a:xfrm>
            <a:off x="0" y="0"/>
            <a:ext cx="52958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86"/>
          <p:cNvSpPr txBox="1">
            <a:spLocks noGrp="1"/>
          </p:cNvSpPr>
          <p:nvPr>
            <p:ph type="title"/>
          </p:nvPr>
        </p:nvSpPr>
        <p:spPr>
          <a:xfrm>
            <a:off x="798690" y="2040520"/>
            <a:ext cx="4120444" cy="181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6"/>
          <p:cNvSpPr txBox="1">
            <a:spLocks noGrp="1"/>
          </p:cNvSpPr>
          <p:nvPr>
            <p:ph type="body" idx="1"/>
          </p:nvPr>
        </p:nvSpPr>
        <p:spPr>
          <a:xfrm>
            <a:off x="798690" y="4031658"/>
            <a:ext cx="4120443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35" name="Google Shape;135;p86" title="Decorative"/>
          <p:cNvCxnSpPr/>
          <p:nvPr/>
        </p:nvCxnSpPr>
        <p:spPr>
          <a:xfrm>
            <a:off x="1893092" y="2764774"/>
            <a:ext cx="0" cy="2188806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7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38" name="Google Shape;138;p87"/>
          <p:cNvSpPr txBox="1">
            <a:spLocks noGrp="1"/>
          </p:cNvSpPr>
          <p:nvPr>
            <p:ph type="title"/>
          </p:nvPr>
        </p:nvSpPr>
        <p:spPr>
          <a:xfrm>
            <a:off x="3872090" y="2905535"/>
            <a:ext cx="4120444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87"/>
          <p:cNvSpPr txBox="1">
            <a:spLocks noGrp="1"/>
          </p:cNvSpPr>
          <p:nvPr>
            <p:ph type="body" idx="1"/>
          </p:nvPr>
        </p:nvSpPr>
        <p:spPr>
          <a:xfrm>
            <a:off x="3872090" y="3993558"/>
            <a:ext cx="4120443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0" name="Google Shape;140;p87" title="Decorative"/>
          <p:cNvCxnSpPr/>
          <p:nvPr/>
        </p:nvCxnSpPr>
        <p:spPr>
          <a:xfrm rot="5400000" flipH="1">
            <a:off x="5932310" y="2726675"/>
            <a:ext cx="1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1" name="Google Shape;141;p87" title="Decorative"/>
          <p:cNvSpPr/>
          <p:nvPr/>
        </p:nvSpPr>
        <p:spPr>
          <a:xfrm>
            <a:off x="3872089" y="860778"/>
            <a:ext cx="4120444" cy="5136445"/>
          </a:xfrm>
          <a:prstGeom prst="rect">
            <a:avLst/>
          </a:prstGeom>
          <a:noFill/>
          <a:ln w="76200" cap="flat" cmpd="sng">
            <a:solidFill>
              <a:srgbClr val="C48F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with Image">
  <p:cSld name="1_Title Slide with Image">
    <p:bg>
      <p:bgPr>
        <a:solidFill>
          <a:schemeClr val="accen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8"/>
          <p:cNvSpPr txBox="1">
            <a:spLocks noGrp="1"/>
          </p:cNvSpPr>
          <p:nvPr>
            <p:ph type="title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8"/>
          <p:cNvSpPr txBox="1">
            <a:spLocks noGrp="1"/>
          </p:cNvSpPr>
          <p:nvPr>
            <p:ph type="body" idx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45" name="Google Shape;145;p88" title="Decorative"/>
          <p:cNvCxnSpPr/>
          <p:nvPr/>
        </p:nvCxnSpPr>
        <p:spPr>
          <a:xfrm>
            <a:off x="6096000" y="2924870"/>
            <a:ext cx="0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46" name="Google Shape;146;p88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 cap="flat" cmpd="sng">
            <a:solidFill>
              <a:srgbClr val="C48FA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 with Image">
  <p:cSld name="5_Title Slide with Image">
    <p:bg>
      <p:bgPr>
        <a:solidFill>
          <a:schemeClr val="accent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9"/>
          <p:cNvSpPr txBox="1">
            <a:spLocks noGrp="1"/>
          </p:cNvSpPr>
          <p:nvPr>
            <p:ph type="title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9"/>
          <p:cNvSpPr txBox="1">
            <a:spLocks noGrp="1"/>
          </p:cNvSpPr>
          <p:nvPr>
            <p:ph type="body" idx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0" name="Google Shape;150;p89" title="Decorative"/>
          <p:cNvCxnSpPr/>
          <p:nvPr/>
        </p:nvCxnSpPr>
        <p:spPr>
          <a:xfrm>
            <a:off x="6096000" y="2924870"/>
            <a:ext cx="0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1" name="Google Shape;151;p89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 cap="flat" cmpd="sng">
            <a:solidFill>
              <a:srgbClr val="7B7B7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 with Image">
  <p:cSld name="4_Title Slide with Image">
    <p:bg>
      <p:bgPr>
        <a:solidFill>
          <a:schemeClr val="accent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0"/>
          <p:cNvSpPr txBox="1">
            <a:spLocks noGrp="1"/>
          </p:cNvSpPr>
          <p:nvPr>
            <p:ph type="title"/>
          </p:nvPr>
        </p:nvSpPr>
        <p:spPr>
          <a:xfrm>
            <a:off x="2565399" y="3107447"/>
            <a:ext cx="7252505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90"/>
          <p:cNvSpPr txBox="1">
            <a:spLocks noGrp="1"/>
          </p:cNvSpPr>
          <p:nvPr>
            <p:ph type="body" idx="1"/>
          </p:nvPr>
        </p:nvSpPr>
        <p:spPr>
          <a:xfrm>
            <a:off x="2565400" y="4195470"/>
            <a:ext cx="7252504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55" name="Google Shape;155;p90" title="Decorative"/>
          <p:cNvCxnSpPr/>
          <p:nvPr/>
        </p:nvCxnSpPr>
        <p:spPr>
          <a:xfrm>
            <a:off x="6096000" y="2924870"/>
            <a:ext cx="0" cy="2188805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56" name="Google Shape;156;p90" title="Decorative"/>
          <p:cNvSpPr/>
          <p:nvPr/>
        </p:nvSpPr>
        <p:spPr>
          <a:xfrm>
            <a:off x="1238104" y="860778"/>
            <a:ext cx="9715792" cy="5136445"/>
          </a:xfrm>
          <a:prstGeom prst="rect">
            <a:avLst/>
          </a:prstGeom>
          <a:noFill/>
          <a:ln w="76200" cap="flat" cmpd="sng">
            <a:solidFill>
              <a:srgbClr val="1D72A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lide Divider with Image">
  <p:cSld name="2_Slide Divider with Image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1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9" name="Google Shape;159;p91"/>
          <p:cNvSpPr txBox="1">
            <a:spLocks noGrp="1"/>
          </p:cNvSpPr>
          <p:nvPr>
            <p:ph type="title"/>
          </p:nvPr>
        </p:nvSpPr>
        <p:spPr>
          <a:xfrm>
            <a:off x="838199" y="3673179"/>
            <a:ext cx="6826342" cy="218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1" title="Decorative"/>
          <p:cNvSpPr txBox="1">
            <a:spLocks noGrp="1"/>
          </p:cNvSpPr>
          <p:nvPr>
            <p:ph type="body" idx="1"/>
          </p:nvPr>
        </p:nvSpPr>
        <p:spPr>
          <a:xfrm>
            <a:off x="7664542" y="3665204"/>
            <a:ext cx="4527458" cy="2196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1" name="Google Shape;161;p91" title="Decorative"/>
          <p:cNvCxnSpPr/>
          <p:nvPr/>
        </p:nvCxnSpPr>
        <p:spPr>
          <a:xfrm rot="10800000" flipH="1">
            <a:off x="7664541" y="3673179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1D72A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lide Divider with Image">
  <p:cSld name="1_Slide Divider with Image">
    <p:bg>
      <p:bgPr>
        <a:solidFill>
          <a:schemeClr val="accen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2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64" name="Google Shape;164;p92" title="Decorative"/>
          <p:cNvSpPr/>
          <p:nvPr/>
        </p:nvSpPr>
        <p:spPr>
          <a:xfrm>
            <a:off x="4769712" y="3138616"/>
            <a:ext cx="7422288" cy="32127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92"/>
          <p:cNvSpPr txBox="1">
            <a:spLocks noGrp="1"/>
          </p:cNvSpPr>
          <p:nvPr>
            <p:ph type="title"/>
          </p:nvPr>
        </p:nvSpPr>
        <p:spPr>
          <a:xfrm>
            <a:off x="5114413" y="4304207"/>
            <a:ext cx="6439156" cy="89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92"/>
          <p:cNvSpPr txBox="1">
            <a:spLocks noGrp="1"/>
          </p:cNvSpPr>
          <p:nvPr>
            <p:ph type="body" idx="1"/>
          </p:nvPr>
        </p:nvSpPr>
        <p:spPr>
          <a:xfrm>
            <a:off x="5114413" y="5505120"/>
            <a:ext cx="6439155" cy="33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67" name="Google Shape;167;p92" title="Decorative"/>
          <p:cNvCxnSpPr/>
          <p:nvPr/>
        </p:nvCxnSpPr>
        <p:spPr>
          <a:xfrm rot="5400000" flipH="1">
            <a:off x="6208815" y="4226947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2">
  <p:cSld name="Slide Divider 2">
    <p:bg>
      <p:bgPr>
        <a:solidFill>
          <a:schemeClr val="accen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3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0" name="Google Shape;170;p93" title="Decorative"/>
          <p:cNvSpPr/>
          <p:nvPr/>
        </p:nvSpPr>
        <p:spPr>
          <a:xfrm>
            <a:off x="0" y="4387695"/>
            <a:ext cx="12192000" cy="2196780"/>
          </a:xfrm>
          <a:prstGeom prst="rect">
            <a:avLst/>
          </a:prstGeom>
          <a:solidFill>
            <a:schemeClr val="accen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93"/>
          <p:cNvSpPr txBox="1">
            <a:spLocks noGrp="1"/>
          </p:cNvSpPr>
          <p:nvPr>
            <p:ph type="title"/>
          </p:nvPr>
        </p:nvSpPr>
        <p:spPr>
          <a:xfrm>
            <a:off x="510821" y="4395670"/>
            <a:ext cx="6826342" cy="218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93"/>
          <p:cNvSpPr txBox="1">
            <a:spLocks noGrp="1"/>
          </p:cNvSpPr>
          <p:nvPr>
            <p:ph type="body" idx="1"/>
          </p:nvPr>
        </p:nvSpPr>
        <p:spPr>
          <a:xfrm>
            <a:off x="7337164" y="4387695"/>
            <a:ext cx="4527458" cy="2196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73" name="Google Shape;173;p93" title="Decorative"/>
          <p:cNvCxnSpPr/>
          <p:nvPr/>
        </p:nvCxnSpPr>
        <p:spPr>
          <a:xfrm rot="10800000" flipH="1">
            <a:off x="7337163" y="4742580"/>
            <a:ext cx="1" cy="1494984"/>
          </a:xfrm>
          <a:prstGeom prst="straightConnector1">
            <a:avLst/>
          </a:prstGeom>
          <a:noFill/>
          <a:ln w="76200" cap="flat" cmpd="sng">
            <a:solidFill>
              <a:schemeClr val="lt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_Custom Layout">
  <p:cSld name="41_Custom Layout"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5" title="Decorative"/>
          <p:cNvSpPr>
            <a:spLocks noGrp="1"/>
          </p:cNvSpPr>
          <p:nvPr>
            <p:ph type="pic" idx="2"/>
          </p:nvPr>
        </p:nvSpPr>
        <p:spPr>
          <a:xfrm>
            <a:off x="6264877" y="0"/>
            <a:ext cx="5927124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95"/>
          <p:cNvSpPr txBox="1">
            <a:spLocks noGrp="1"/>
          </p:cNvSpPr>
          <p:nvPr>
            <p:ph type="body" idx="1"/>
          </p:nvPr>
        </p:nvSpPr>
        <p:spPr>
          <a:xfrm>
            <a:off x="471529" y="2348736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95"/>
          <p:cNvSpPr txBox="1">
            <a:spLocks noGrp="1"/>
          </p:cNvSpPr>
          <p:nvPr>
            <p:ph type="body" idx="3"/>
          </p:nvPr>
        </p:nvSpPr>
        <p:spPr>
          <a:xfrm>
            <a:off x="471529" y="307585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95"/>
          <p:cNvSpPr txBox="1">
            <a:spLocks noGrp="1"/>
          </p:cNvSpPr>
          <p:nvPr>
            <p:ph type="body" idx="4"/>
          </p:nvPr>
        </p:nvSpPr>
        <p:spPr>
          <a:xfrm>
            <a:off x="471529" y="4645828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" name="Google Shape;189;p95"/>
          <p:cNvSpPr txBox="1">
            <a:spLocks noGrp="1"/>
          </p:cNvSpPr>
          <p:nvPr>
            <p:ph type="body" idx="5"/>
          </p:nvPr>
        </p:nvSpPr>
        <p:spPr>
          <a:xfrm>
            <a:off x="471529" y="3860839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95"/>
          <p:cNvSpPr txBox="1">
            <a:spLocks noGrp="1"/>
          </p:cNvSpPr>
          <p:nvPr>
            <p:ph type="body" idx="6"/>
          </p:nvPr>
        </p:nvSpPr>
        <p:spPr>
          <a:xfrm>
            <a:off x="471529" y="5430816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95" title="Decorative"/>
          <p:cNvSpPr/>
          <p:nvPr/>
        </p:nvSpPr>
        <p:spPr>
          <a:xfrm>
            <a:off x="353385" y="0"/>
            <a:ext cx="4572513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2" name="Google Shape;192;p95" title="Decorative"/>
          <p:cNvCxnSpPr/>
          <p:nvPr/>
        </p:nvCxnSpPr>
        <p:spPr>
          <a:xfrm>
            <a:off x="1560255" y="445140"/>
            <a:ext cx="0" cy="1930310"/>
          </a:xfrm>
          <a:prstGeom prst="straightConnector1">
            <a:avLst/>
          </a:prstGeom>
          <a:noFill/>
          <a:ln w="76200" cap="flat" cmpd="sng">
            <a:solidFill>
              <a:srgbClr val="C48FAA">
                <a:alpha val="96862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193" name="Google Shape;193;p95"/>
          <p:cNvSpPr txBox="1">
            <a:spLocks noGrp="1"/>
          </p:cNvSpPr>
          <p:nvPr>
            <p:ph type="title"/>
          </p:nvPr>
        </p:nvSpPr>
        <p:spPr>
          <a:xfrm>
            <a:off x="595100" y="192385"/>
            <a:ext cx="2275389" cy="102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1" title="Decorative"/>
          <p:cNvSpPr txBox="1">
            <a:spLocks noGrp="1"/>
          </p:cNvSpPr>
          <p:nvPr>
            <p:ph type="body" idx="1"/>
          </p:nvPr>
        </p:nvSpPr>
        <p:spPr>
          <a:xfrm>
            <a:off x="0" y="3206186"/>
            <a:ext cx="12192000" cy="365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71"/>
          <p:cNvSpPr txBox="1">
            <a:spLocks noGrp="1"/>
          </p:cNvSpPr>
          <p:nvPr>
            <p:ph type="title"/>
          </p:nvPr>
        </p:nvSpPr>
        <p:spPr>
          <a:xfrm>
            <a:off x="5278053" y="1775520"/>
            <a:ext cx="643552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1" title="Decorative"/>
          <p:cNvSpPr>
            <a:spLocks noGrp="1"/>
          </p:cNvSpPr>
          <p:nvPr>
            <p:ph type="pic" idx="2"/>
          </p:nvPr>
        </p:nvSpPr>
        <p:spPr>
          <a:xfrm>
            <a:off x="971836" y="1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" name="Google Shape;23;p71" title="Decorative"/>
          <p:cNvSpPr>
            <a:spLocks noGrp="1"/>
          </p:cNvSpPr>
          <p:nvPr>
            <p:ph type="pic" idx="3"/>
          </p:nvPr>
        </p:nvSpPr>
        <p:spPr>
          <a:xfrm>
            <a:off x="971836" y="3358587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6" title="Decorative"/>
          <p:cNvSpPr>
            <a:spLocks noGrp="1"/>
          </p:cNvSpPr>
          <p:nvPr>
            <p:ph type="pic" idx="2"/>
          </p:nvPr>
        </p:nvSpPr>
        <p:spPr>
          <a:xfrm>
            <a:off x="1" y="0"/>
            <a:ext cx="4910666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96" title="Decorative"/>
          <p:cNvSpPr/>
          <p:nvPr/>
        </p:nvSpPr>
        <p:spPr>
          <a:xfrm>
            <a:off x="4910667" y="0"/>
            <a:ext cx="117404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6"/>
          <p:cNvSpPr txBox="1">
            <a:spLocks noGrp="1"/>
          </p:cNvSpPr>
          <p:nvPr>
            <p:ph type="body" idx="1"/>
          </p:nvPr>
        </p:nvSpPr>
        <p:spPr>
          <a:xfrm>
            <a:off x="6295131" y="879710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" name="Google Shape;198;p96"/>
          <p:cNvSpPr txBox="1">
            <a:spLocks noGrp="1"/>
          </p:cNvSpPr>
          <p:nvPr>
            <p:ph type="body" idx="3"/>
          </p:nvPr>
        </p:nvSpPr>
        <p:spPr>
          <a:xfrm>
            <a:off x="6295131" y="1956155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96"/>
          <p:cNvSpPr txBox="1">
            <a:spLocks noGrp="1"/>
          </p:cNvSpPr>
          <p:nvPr>
            <p:ph type="body" idx="4"/>
          </p:nvPr>
        </p:nvSpPr>
        <p:spPr>
          <a:xfrm>
            <a:off x="6295131" y="3032600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96"/>
          <p:cNvSpPr txBox="1">
            <a:spLocks noGrp="1"/>
          </p:cNvSpPr>
          <p:nvPr>
            <p:ph type="body" idx="5"/>
          </p:nvPr>
        </p:nvSpPr>
        <p:spPr>
          <a:xfrm>
            <a:off x="6295131" y="4109045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96"/>
          <p:cNvSpPr txBox="1">
            <a:spLocks noGrp="1"/>
          </p:cNvSpPr>
          <p:nvPr>
            <p:ph type="body" idx="6"/>
          </p:nvPr>
        </p:nvSpPr>
        <p:spPr>
          <a:xfrm>
            <a:off x="6295131" y="5185490"/>
            <a:ext cx="4801847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96"/>
          <p:cNvSpPr txBox="1">
            <a:spLocks noGrp="1"/>
          </p:cNvSpPr>
          <p:nvPr>
            <p:ph type="body" idx="7"/>
          </p:nvPr>
        </p:nvSpPr>
        <p:spPr>
          <a:xfrm>
            <a:off x="5084074" y="879710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3" name="Google Shape;203;p96"/>
          <p:cNvSpPr txBox="1">
            <a:spLocks noGrp="1"/>
          </p:cNvSpPr>
          <p:nvPr>
            <p:ph type="body" idx="8"/>
          </p:nvPr>
        </p:nvSpPr>
        <p:spPr>
          <a:xfrm>
            <a:off x="5084074" y="1956155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96"/>
          <p:cNvSpPr txBox="1">
            <a:spLocks noGrp="1"/>
          </p:cNvSpPr>
          <p:nvPr>
            <p:ph type="body" idx="9"/>
          </p:nvPr>
        </p:nvSpPr>
        <p:spPr>
          <a:xfrm>
            <a:off x="5084074" y="3032600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96"/>
          <p:cNvSpPr txBox="1">
            <a:spLocks noGrp="1"/>
          </p:cNvSpPr>
          <p:nvPr>
            <p:ph type="body" idx="13"/>
          </p:nvPr>
        </p:nvSpPr>
        <p:spPr>
          <a:xfrm>
            <a:off x="5084074" y="4109045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96"/>
          <p:cNvSpPr txBox="1">
            <a:spLocks noGrp="1"/>
          </p:cNvSpPr>
          <p:nvPr>
            <p:ph type="body" idx="14"/>
          </p:nvPr>
        </p:nvSpPr>
        <p:spPr>
          <a:xfrm>
            <a:off x="5084074" y="5185490"/>
            <a:ext cx="741082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96"/>
          <p:cNvSpPr txBox="1">
            <a:spLocks noGrp="1"/>
          </p:cNvSpPr>
          <p:nvPr>
            <p:ph type="title"/>
          </p:nvPr>
        </p:nvSpPr>
        <p:spPr>
          <a:xfrm>
            <a:off x="826626" y="3727361"/>
            <a:ext cx="2275389" cy="102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orbel"/>
              <a:buNone/>
              <a:defRPr sz="50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7"/>
          <p:cNvSpPr txBox="1">
            <a:spLocks noGrp="1"/>
          </p:cNvSpPr>
          <p:nvPr>
            <p:ph type="title"/>
          </p:nvPr>
        </p:nvSpPr>
        <p:spPr>
          <a:xfrm>
            <a:off x="769354" y="2596916"/>
            <a:ext cx="43858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97" title="Decorative"/>
          <p:cNvSpPr>
            <a:spLocks noGrp="1"/>
          </p:cNvSpPr>
          <p:nvPr>
            <p:ph type="pic" idx="2"/>
          </p:nvPr>
        </p:nvSpPr>
        <p:spPr>
          <a:xfrm>
            <a:off x="6096000" y="1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1" name="Google Shape;211;p97"/>
          <p:cNvSpPr txBox="1">
            <a:spLocks noGrp="1"/>
          </p:cNvSpPr>
          <p:nvPr>
            <p:ph type="body" idx="1"/>
          </p:nvPr>
        </p:nvSpPr>
        <p:spPr>
          <a:xfrm>
            <a:off x="769353" y="4628132"/>
            <a:ext cx="4385841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97"/>
          <p:cNvSpPr txBox="1">
            <a:spLocks noGrp="1"/>
          </p:cNvSpPr>
          <p:nvPr>
            <p:ph type="body" idx="3"/>
          </p:nvPr>
        </p:nvSpPr>
        <p:spPr>
          <a:xfrm>
            <a:off x="769353" y="4165142"/>
            <a:ext cx="4385841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13" name="Google Shape;213;p97" title="Decorative"/>
          <p:cNvCxnSpPr/>
          <p:nvPr/>
        </p:nvCxnSpPr>
        <p:spPr>
          <a:xfrm rot="10800000">
            <a:off x="527427" y="1631760"/>
            <a:ext cx="0" cy="4321933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4" name="Google Shape;214;p97" title="Decorative"/>
          <p:cNvSpPr>
            <a:spLocks noGrp="1"/>
          </p:cNvSpPr>
          <p:nvPr>
            <p:ph type="pic" idx="4"/>
          </p:nvPr>
        </p:nvSpPr>
        <p:spPr>
          <a:xfrm>
            <a:off x="769354" y="1631760"/>
            <a:ext cx="804759" cy="80475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8" title="Decorative"/>
          <p:cNvSpPr>
            <a:spLocks noGrp="1"/>
          </p:cNvSpPr>
          <p:nvPr>
            <p:ph type="pic" idx="2"/>
          </p:nvPr>
        </p:nvSpPr>
        <p:spPr>
          <a:xfrm>
            <a:off x="1" y="2808079"/>
            <a:ext cx="6096000" cy="4049920"/>
          </a:xfrm>
          <a:prstGeom prst="rect">
            <a:avLst/>
          </a:prstGeom>
          <a:noFill/>
          <a:ln>
            <a:noFill/>
          </a:ln>
        </p:spPr>
      </p:sp>
      <p:sp>
        <p:nvSpPr>
          <p:cNvPr id="217" name="Google Shape;217;p98"/>
          <p:cNvSpPr txBox="1">
            <a:spLocks noGrp="1"/>
          </p:cNvSpPr>
          <p:nvPr>
            <p:ph type="title"/>
          </p:nvPr>
        </p:nvSpPr>
        <p:spPr>
          <a:xfrm>
            <a:off x="838200" y="571465"/>
            <a:ext cx="52578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8"/>
          <p:cNvSpPr txBox="1">
            <a:spLocks noGrp="1"/>
          </p:cNvSpPr>
          <p:nvPr>
            <p:ph type="body" idx="1"/>
          </p:nvPr>
        </p:nvSpPr>
        <p:spPr>
          <a:xfrm>
            <a:off x="6987825" y="2808079"/>
            <a:ext cx="4312353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98"/>
          <p:cNvSpPr txBox="1">
            <a:spLocks noGrp="1"/>
          </p:cNvSpPr>
          <p:nvPr>
            <p:ph type="body" idx="3"/>
          </p:nvPr>
        </p:nvSpPr>
        <p:spPr>
          <a:xfrm>
            <a:off x="6987825" y="3212363"/>
            <a:ext cx="4312353" cy="2962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20" name="Google Shape;220;p98" title="Decorative"/>
          <p:cNvCxnSpPr/>
          <p:nvPr/>
        </p:nvCxnSpPr>
        <p:spPr>
          <a:xfrm>
            <a:off x="5130846" y="1256529"/>
            <a:ext cx="0" cy="1930310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9"/>
          <p:cNvSpPr/>
          <p:nvPr/>
        </p:nvSpPr>
        <p:spPr>
          <a:xfrm>
            <a:off x="0" y="3429000"/>
            <a:ext cx="6096001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99" title="Decorative"/>
          <p:cNvSpPr>
            <a:spLocks noGrp="1"/>
          </p:cNvSpPr>
          <p:nvPr>
            <p:ph type="pic" idx="2"/>
          </p:nvPr>
        </p:nvSpPr>
        <p:spPr>
          <a:xfrm>
            <a:off x="1" y="0"/>
            <a:ext cx="6096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224" name="Google Shape;224;p99"/>
          <p:cNvSpPr txBox="1">
            <a:spLocks noGrp="1"/>
          </p:cNvSpPr>
          <p:nvPr>
            <p:ph type="title"/>
          </p:nvPr>
        </p:nvSpPr>
        <p:spPr>
          <a:xfrm>
            <a:off x="6987825" y="1190909"/>
            <a:ext cx="455400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99"/>
          <p:cNvSpPr txBox="1">
            <a:spLocks noGrp="1"/>
          </p:cNvSpPr>
          <p:nvPr>
            <p:ph type="body" idx="1"/>
          </p:nvPr>
        </p:nvSpPr>
        <p:spPr>
          <a:xfrm>
            <a:off x="6997253" y="2516138"/>
            <a:ext cx="4544580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99"/>
          <p:cNvSpPr txBox="1">
            <a:spLocks noGrp="1"/>
          </p:cNvSpPr>
          <p:nvPr>
            <p:ph type="body" idx="3"/>
          </p:nvPr>
        </p:nvSpPr>
        <p:spPr>
          <a:xfrm>
            <a:off x="6997253" y="2920422"/>
            <a:ext cx="4544580" cy="3226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400"/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200"/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/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99"/>
          <p:cNvSpPr txBox="1">
            <a:spLocks noGrp="1"/>
          </p:cNvSpPr>
          <p:nvPr>
            <p:ph type="body" idx="4"/>
          </p:nvPr>
        </p:nvSpPr>
        <p:spPr>
          <a:xfrm>
            <a:off x="838199" y="3606800"/>
            <a:ext cx="4927601" cy="2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0" title="Decorative"/>
          <p:cNvSpPr/>
          <p:nvPr/>
        </p:nvSpPr>
        <p:spPr>
          <a:xfrm>
            <a:off x="8181847" y="0"/>
            <a:ext cx="401015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00" title="Decorative"/>
          <p:cNvSpPr/>
          <p:nvPr/>
        </p:nvSpPr>
        <p:spPr>
          <a:xfrm>
            <a:off x="4171694" y="0"/>
            <a:ext cx="401015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00"/>
          <p:cNvSpPr txBox="1">
            <a:spLocks noGrp="1"/>
          </p:cNvSpPr>
          <p:nvPr>
            <p:ph type="body" idx="1"/>
          </p:nvPr>
        </p:nvSpPr>
        <p:spPr>
          <a:xfrm>
            <a:off x="4333757" y="1680547"/>
            <a:ext cx="368602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100"/>
          <p:cNvSpPr txBox="1">
            <a:spLocks noGrp="1"/>
          </p:cNvSpPr>
          <p:nvPr>
            <p:ph type="body" idx="2"/>
          </p:nvPr>
        </p:nvSpPr>
        <p:spPr>
          <a:xfrm>
            <a:off x="8375228" y="1680547"/>
            <a:ext cx="3658010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100"/>
          <p:cNvSpPr txBox="1">
            <a:spLocks noGrp="1"/>
          </p:cNvSpPr>
          <p:nvPr>
            <p:ph type="body" idx="3"/>
          </p:nvPr>
        </p:nvSpPr>
        <p:spPr>
          <a:xfrm>
            <a:off x="4333454" y="2084831"/>
            <a:ext cx="3686159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100"/>
          <p:cNvSpPr txBox="1">
            <a:spLocks noGrp="1"/>
          </p:cNvSpPr>
          <p:nvPr>
            <p:ph type="body" idx="4"/>
          </p:nvPr>
        </p:nvSpPr>
        <p:spPr>
          <a:xfrm>
            <a:off x="8375228" y="2084831"/>
            <a:ext cx="3658010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>
            <a:off x="403410" y="1670007"/>
            <a:ext cx="3686159" cy="14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Custom Layout">
  <p:cSld name="23_Custom Layout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1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08892"/>
          </a:xfrm>
          <a:prstGeom prst="rect">
            <a:avLst/>
          </a:prstGeom>
          <a:noFill/>
          <a:ln>
            <a:noFill/>
          </a:ln>
        </p:spPr>
      </p:sp>
      <p:sp>
        <p:nvSpPr>
          <p:cNvPr id="238" name="Google Shape;238;p101" title="Decorative"/>
          <p:cNvSpPr txBox="1"/>
          <p:nvPr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39" name="Google Shape;239;p101"/>
          <p:cNvSpPr txBox="1">
            <a:spLocks noGrp="1"/>
          </p:cNvSpPr>
          <p:nvPr>
            <p:ph type="body" idx="1"/>
          </p:nvPr>
        </p:nvSpPr>
        <p:spPr>
          <a:xfrm>
            <a:off x="4568750" y="3666354"/>
            <a:ext cx="3448800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101"/>
          <p:cNvSpPr txBox="1">
            <a:spLocks noGrp="1"/>
          </p:cNvSpPr>
          <p:nvPr>
            <p:ph type="body" idx="3"/>
          </p:nvPr>
        </p:nvSpPr>
        <p:spPr>
          <a:xfrm>
            <a:off x="8254055" y="3666354"/>
            <a:ext cx="345026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101"/>
          <p:cNvSpPr txBox="1">
            <a:spLocks noGrp="1"/>
          </p:cNvSpPr>
          <p:nvPr>
            <p:ph type="body" idx="4"/>
          </p:nvPr>
        </p:nvSpPr>
        <p:spPr>
          <a:xfrm>
            <a:off x="4568447" y="4070639"/>
            <a:ext cx="3448800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101"/>
          <p:cNvSpPr txBox="1">
            <a:spLocks noGrp="1"/>
          </p:cNvSpPr>
          <p:nvPr>
            <p:ph type="body" idx="5"/>
          </p:nvPr>
        </p:nvSpPr>
        <p:spPr>
          <a:xfrm>
            <a:off x="8254055" y="4070639"/>
            <a:ext cx="3450265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" name="Google Shape;243;p101"/>
          <p:cNvSpPr txBox="1">
            <a:spLocks noGrp="1"/>
          </p:cNvSpPr>
          <p:nvPr>
            <p:ph type="title"/>
          </p:nvPr>
        </p:nvSpPr>
        <p:spPr>
          <a:xfrm>
            <a:off x="838200" y="4049104"/>
            <a:ext cx="3136900" cy="216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Custom Layout">
  <p:cSld name="31_Custom Layou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2" title="Decorative"/>
          <p:cNvSpPr txBox="1"/>
          <p:nvPr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6" name="Google Shape;246;p102" title="Decorative"/>
          <p:cNvSpPr txBox="1"/>
          <p:nvPr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47" name="Google Shape;247;p102"/>
          <p:cNvSpPr txBox="1">
            <a:spLocks noGrp="1"/>
          </p:cNvSpPr>
          <p:nvPr>
            <p:ph type="body" idx="1"/>
          </p:nvPr>
        </p:nvSpPr>
        <p:spPr>
          <a:xfrm>
            <a:off x="877607" y="2962016"/>
            <a:ext cx="434078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102"/>
          <p:cNvSpPr txBox="1">
            <a:spLocks noGrp="1"/>
          </p:cNvSpPr>
          <p:nvPr>
            <p:ph type="body" idx="2"/>
          </p:nvPr>
        </p:nvSpPr>
        <p:spPr>
          <a:xfrm>
            <a:off x="6972685" y="2962016"/>
            <a:ext cx="4342629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102"/>
          <p:cNvSpPr txBox="1">
            <a:spLocks noGrp="1"/>
          </p:cNvSpPr>
          <p:nvPr>
            <p:ph type="body" idx="3"/>
          </p:nvPr>
        </p:nvSpPr>
        <p:spPr>
          <a:xfrm>
            <a:off x="877607" y="3366301"/>
            <a:ext cx="4340785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102"/>
          <p:cNvSpPr txBox="1">
            <a:spLocks noGrp="1"/>
          </p:cNvSpPr>
          <p:nvPr>
            <p:ph type="body" idx="4"/>
          </p:nvPr>
        </p:nvSpPr>
        <p:spPr>
          <a:xfrm>
            <a:off x="6972685" y="3366301"/>
            <a:ext cx="4342629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102"/>
          <p:cNvSpPr txBox="1"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52" name="Google Shape;252;p102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D7B4C6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03" title="Decorative"/>
          <p:cNvSpPr txBox="1"/>
          <p:nvPr/>
        </p:nvSpPr>
        <p:spPr>
          <a:xfrm>
            <a:off x="-1" y="2360141"/>
            <a:ext cx="6096001" cy="44978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5" name="Google Shape;255;p103" title="Decorative"/>
          <p:cNvSpPr txBox="1"/>
          <p:nvPr/>
        </p:nvSpPr>
        <p:spPr>
          <a:xfrm>
            <a:off x="6095999" y="2360141"/>
            <a:ext cx="6096001" cy="4497859"/>
          </a:xfrm>
          <a:prstGeom prst="rect">
            <a:avLst/>
          </a:prstGeom>
          <a:solidFill>
            <a:srgbClr val="1D72AB"/>
          </a:solidFill>
          <a:ln>
            <a:noFill/>
          </a:ln>
        </p:spPr>
        <p:txBody>
          <a:bodyPr spcFirstLastPara="1" wrap="square" lIns="0" tIns="45700" rIns="324000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nstantia"/>
              <a:buNone/>
            </a:pPr>
            <a:endParaRPr sz="4000" b="1" i="0">
              <a:solidFill>
                <a:schemeClr val="dk2"/>
              </a:solidFill>
              <a:latin typeface="Constantia"/>
              <a:ea typeface="Constantia"/>
              <a:cs typeface="Constantia"/>
              <a:sym typeface="Constantia"/>
            </a:endParaRPr>
          </a:p>
        </p:txBody>
      </p:sp>
      <p:sp>
        <p:nvSpPr>
          <p:cNvPr id="256" name="Google Shape;256;p103"/>
          <p:cNvSpPr txBox="1">
            <a:spLocks noGrp="1"/>
          </p:cNvSpPr>
          <p:nvPr>
            <p:ph type="body" idx="1"/>
          </p:nvPr>
        </p:nvSpPr>
        <p:spPr>
          <a:xfrm>
            <a:off x="877607" y="2962016"/>
            <a:ext cx="434078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103"/>
          <p:cNvSpPr txBox="1">
            <a:spLocks noGrp="1"/>
          </p:cNvSpPr>
          <p:nvPr>
            <p:ph type="body" idx="2"/>
          </p:nvPr>
        </p:nvSpPr>
        <p:spPr>
          <a:xfrm>
            <a:off x="6972685" y="2962016"/>
            <a:ext cx="4342629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103"/>
          <p:cNvSpPr txBox="1">
            <a:spLocks noGrp="1"/>
          </p:cNvSpPr>
          <p:nvPr>
            <p:ph type="body" idx="3"/>
          </p:nvPr>
        </p:nvSpPr>
        <p:spPr>
          <a:xfrm>
            <a:off x="877607" y="3366301"/>
            <a:ext cx="4340785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03"/>
          <p:cNvSpPr txBox="1">
            <a:spLocks noGrp="1"/>
          </p:cNvSpPr>
          <p:nvPr>
            <p:ph type="body" idx="4"/>
          </p:nvPr>
        </p:nvSpPr>
        <p:spPr>
          <a:xfrm>
            <a:off x="6972685" y="3366301"/>
            <a:ext cx="4342629" cy="225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103"/>
          <p:cNvSpPr txBox="1">
            <a:spLocks noGrp="1"/>
          </p:cNvSpPr>
          <p:nvPr>
            <p:ph type="title"/>
          </p:nvPr>
        </p:nvSpPr>
        <p:spPr>
          <a:xfrm>
            <a:off x="2528215" y="358610"/>
            <a:ext cx="7135570" cy="822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rbel"/>
              <a:buNone/>
              <a:defRPr sz="40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61" name="Google Shape;261;p103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4EA6E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4"/>
          <p:cNvSpPr txBox="1"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04" title="Decorative"/>
          <p:cNvSpPr>
            <a:spLocks noGrp="1"/>
          </p:cNvSpPr>
          <p:nvPr>
            <p:ph type="pic" idx="2"/>
          </p:nvPr>
        </p:nvSpPr>
        <p:spPr>
          <a:xfrm>
            <a:off x="878814" y="2632337"/>
            <a:ext cx="4385841" cy="3357563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104"/>
          <p:cNvSpPr txBox="1">
            <a:spLocks noGrp="1"/>
          </p:cNvSpPr>
          <p:nvPr>
            <p:ph type="body" idx="1"/>
          </p:nvPr>
        </p:nvSpPr>
        <p:spPr>
          <a:xfrm>
            <a:off x="6182016" y="1598619"/>
            <a:ext cx="4869806" cy="189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104"/>
          <p:cNvSpPr txBox="1">
            <a:spLocks noGrp="1"/>
          </p:cNvSpPr>
          <p:nvPr>
            <p:ph type="body" idx="3"/>
          </p:nvPr>
        </p:nvSpPr>
        <p:spPr>
          <a:xfrm>
            <a:off x="6182016" y="1194294"/>
            <a:ext cx="4869806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104"/>
          <p:cNvSpPr txBox="1">
            <a:spLocks noGrp="1"/>
          </p:cNvSpPr>
          <p:nvPr>
            <p:ph type="body" idx="4"/>
          </p:nvPr>
        </p:nvSpPr>
        <p:spPr>
          <a:xfrm>
            <a:off x="6182018" y="4093464"/>
            <a:ext cx="4869806" cy="1896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8" name="Google Shape;268;p104"/>
          <p:cNvSpPr txBox="1">
            <a:spLocks noGrp="1"/>
          </p:cNvSpPr>
          <p:nvPr>
            <p:ph type="body" idx="5"/>
          </p:nvPr>
        </p:nvSpPr>
        <p:spPr>
          <a:xfrm>
            <a:off x="6182017" y="3689139"/>
            <a:ext cx="4832794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69" name="Google Shape;269;p104" title="Decorative"/>
          <p:cNvCxnSpPr/>
          <p:nvPr/>
        </p:nvCxnSpPr>
        <p:spPr>
          <a:xfrm rot="10800000">
            <a:off x="830507" y="1194294"/>
            <a:ext cx="0" cy="4795606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05"/>
          <p:cNvSpPr>
            <a:spLocks noGrp="1"/>
          </p:cNvSpPr>
          <p:nvPr>
            <p:ph type="pic" idx="2"/>
          </p:nvPr>
        </p:nvSpPr>
        <p:spPr>
          <a:xfrm>
            <a:off x="7928658" y="836271"/>
            <a:ext cx="4263342" cy="5185458"/>
          </a:xfrm>
          <a:prstGeom prst="rect">
            <a:avLst/>
          </a:prstGeom>
          <a:noFill/>
          <a:ln>
            <a:noFill/>
          </a:ln>
        </p:spPr>
      </p:sp>
      <p:sp>
        <p:nvSpPr>
          <p:cNvPr id="272" name="Google Shape;272;p105" title="Decorative"/>
          <p:cNvSpPr txBox="1">
            <a:spLocks noGrp="1"/>
          </p:cNvSpPr>
          <p:nvPr>
            <p:ph type="body" idx="1"/>
          </p:nvPr>
        </p:nvSpPr>
        <p:spPr>
          <a:xfrm>
            <a:off x="3657597" y="836271"/>
            <a:ext cx="4262400" cy="518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2000" tIns="144000" rIns="14400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05"/>
          <p:cNvSpPr txBox="1">
            <a:spLocks noGrp="1"/>
          </p:cNvSpPr>
          <p:nvPr>
            <p:ph type="title"/>
          </p:nvPr>
        </p:nvSpPr>
        <p:spPr>
          <a:xfrm>
            <a:off x="625033" y="1659770"/>
            <a:ext cx="255800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4" name="Google Shape;274;p105" title="Decorative"/>
          <p:cNvCxnSpPr/>
          <p:nvPr/>
        </p:nvCxnSpPr>
        <p:spPr>
          <a:xfrm>
            <a:off x="1756506" y="1915220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7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2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06"/>
          <p:cNvSpPr txBox="1">
            <a:spLocks noGrp="1"/>
          </p:cNvSpPr>
          <p:nvPr>
            <p:ph type="body" idx="1"/>
          </p:nvPr>
        </p:nvSpPr>
        <p:spPr>
          <a:xfrm>
            <a:off x="838199" y="4586456"/>
            <a:ext cx="10349090" cy="15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16000" rIns="0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106"/>
          <p:cNvSpPr txBox="1">
            <a:spLocks noGrp="1"/>
          </p:cNvSpPr>
          <p:nvPr>
            <p:ph type="title"/>
          </p:nvPr>
        </p:nvSpPr>
        <p:spPr>
          <a:xfrm>
            <a:off x="838199" y="3717212"/>
            <a:ext cx="10349089" cy="854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106" title="Decorative"/>
          <p:cNvSpPr>
            <a:spLocks noGrp="1"/>
          </p:cNvSpPr>
          <p:nvPr>
            <p:ph type="pic" idx="2"/>
          </p:nvPr>
        </p:nvSpPr>
        <p:spPr>
          <a:xfrm>
            <a:off x="838200" y="836271"/>
            <a:ext cx="10349089" cy="251652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7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1" name="Google Shape;281;p107"/>
          <p:cNvSpPr txBox="1">
            <a:spLocks noGrp="1"/>
          </p:cNvSpPr>
          <p:nvPr>
            <p:ph type="title"/>
          </p:nvPr>
        </p:nvSpPr>
        <p:spPr>
          <a:xfrm>
            <a:off x="2282502" y="4973519"/>
            <a:ext cx="7299618" cy="14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1600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8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9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86" name="Google Shape;286;p109"/>
          <p:cNvSpPr txBox="1">
            <a:spLocks noGrp="1"/>
          </p:cNvSpPr>
          <p:nvPr>
            <p:ph type="body" idx="1"/>
          </p:nvPr>
        </p:nvSpPr>
        <p:spPr>
          <a:xfrm>
            <a:off x="4887474" y="3665204"/>
            <a:ext cx="7304526" cy="219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87" name="Google Shape;287;p109" title="Decorative"/>
          <p:cNvCxnSpPr/>
          <p:nvPr/>
        </p:nvCxnSpPr>
        <p:spPr>
          <a:xfrm rot="10800000" flipH="1">
            <a:off x="4887473" y="3665204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_Custom Layout">
  <p:cSld name="29_Custom Layou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0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90" name="Google Shape;290;p110"/>
          <p:cNvSpPr txBox="1">
            <a:spLocks noGrp="1"/>
          </p:cNvSpPr>
          <p:nvPr>
            <p:ph type="body" idx="1"/>
          </p:nvPr>
        </p:nvSpPr>
        <p:spPr>
          <a:xfrm>
            <a:off x="4887474" y="3665204"/>
            <a:ext cx="7304526" cy="21967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 b="1" i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91" name="Google Shape;291;p110" title="Decorative"/>
          <p:cNvCxnSpPr/>
          <p:nvPr/>
        </p:nvCxnSpPr>
        <p:spPr>
          <a:xfrm rot="10800000" flipH="1">
            <a:off x="4887473" y="3665204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1D72A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bg>
      <p:bgPr>
        <a:solidFill>
          <a:schemeClr val="accent1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11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497975"/>
          </a:xfrm>
          <a:prstGeom prst="rect">
            <a:avLst/>
          </a:prstGeom>
          <a:noFill/>
          <a:ln>
            <a:noFill/>
          </a:ln>
        </p:spPr>
      </p:sp>
      <p:sp>
        <p:nvSpPr>
          <p:cNvPr id="294" name="Google Shape;294;p111"/>
          <p:cNvSpPr txBox="1"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Custom Layout">
  <p:cSld name="30_Custom Layout">
    <p:bg>
      <p:bgPr>
        <a:solidFill>
          <a:schemeClr val="accent1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2" title="Decorative"/>
          <p:cNvSpPr>
            <a:spLocks noGrp="1"/>
          </p:cNvSpPr>
          <p:nvPr>
            <p:ph type="pic" idx="2"/>
          </p:nvPr>
        </p:nvSpPr>
        <p:spPr>
          <a:xfrm>
            <a:off x="0" y="680013"/>
            <a:ext cx="12192000" cy="54979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_Custom Layout">
  <p:cSld name="33_Custom Layout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13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5497975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Google Shape;299;p113"/>
          <p:cNvSpPr txBox="1"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_Custom Layout">
  <p:cSld name="34_Custom Layout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4" title="Decorative"/>
          <p:cNvSpPr>
            <a:spLocks noGrp="1"/>
          </p:cNvSpPr>
          <p:nvPr>
            <p:ph type="pic" idx="2"/>
          </p:nvPr>
        </p:nvSpPr>
        <p:spPr>
          <a:xfrm>
            <a:off x="0" y="680013"/>
            <a:ext cx="12192000" cy="549797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5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115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l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115"/>
          <p:cNvSpPr txBox="1"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16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116" title="Decorative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2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16"/>
          <p:cNvSpPr txBox="1"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7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sp>
      <p:sp>
        <p:nvSpPr>
          <p:cNvPr id="312" name="Google Shape;312;p117" title="Decorative"/>
          <p:cNvSpPr/>
          <p:nvPr/>
        </p:nvSpPr>
        <p:spPr>
          <a:xfrm>
            <a:off x="0" y="4735870"/>
            <a:ext cx="12192000" cy="1500431"/>
          </a:xfrm>
          <a:prstGeom prst="rect">
            <a:avLst/>
          </a:prstGeom>
          <a:solidFill>
            <a:schemeClr val="accent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17"/>
          <p:cNvSpPr txBox="1">
            <a:spLocks noGrp="1"/>
          </p:cNvSpPr>
          <p:nvPr>
            <p:ph type="title"/>
          </p:nvPr>
        </p:nvSpPr>
        <p:spPr>
          <a:xfrm>
            <a:off x="695396" y="5074550"/>
            <a:ext cx="8717280" cy="823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118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316" name="Google Shape;316;p118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118" title="Decorative"/>
            <p:cNvSpPr/>
            <p:nvPr/>
          </p:nvSpPr>
          <p:spPr>
            <a:xfrm>
              <a:off x="10168466" y="1092200"/>
              <a:ext cx="13170299" cy="1053107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18" name="Google Shape;318;p118"/>
          <p:cNvSpPr txBox="1">
            <a:spLocks noGrp="1"/>
          </p:cNvSpPr>
          <p:nvPr>
            <p:ph type="body" idx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D72AB"/>
              </a:buClr>
              <a:buSzPts val="30000"/>
              <a:buNone/>
              <a:defRPr sz="30000">
                <a:solidFill>
                  <a:srgbClr val="1D72AB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118"/>
          <p:cNvSpPr txBox="1">
            <a:spLocks noGrp="1"/>
          </p:cNvSpPr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_Custom Layout">
  <p:cSld name="37_Custom Layout"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119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322" name="Google Shape;322;p119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19" title="Decorative"/>
            <p:cNvSpPr/>
            <p:nvPr/>
          </p:nvSpPr>
          <p:spPr>
            <a:xfrm>
              <a:off x="10168466" y="1092200"/>
              <a:ext cx="13170299" cy="1053107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24" name="Google Shape;324;p119"/>
          <p:cNvSpPr txBox="1">
            <a:spLocks noGrp="1"/>
          </p:cNvSpPr>
          <p:nvPr>
            <p:ph type="body" idx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48FAA"/>
              </a:buClr>
              <a:buSzPts val="30000"/>
              <a:buNone/>
              <a:defRPr sz="30000">
                <a:solidFill>
                  <a:srgbClr val="C48FAA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119"/>
          <p:cNvSpPr txBox="1">
            <a:spLocks noGrp="1"/>
          </p:cNvSpPr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_Custom Layout">
  <p:cSld name="38_Custom Layout">
    <p:bg>
      <p:bgPr>
        <a:solidFill>
          <a:schemeClr val="lt1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120"/>
          <p:cNvGrpSpPr/>
          <p:nvPr/>
        </p:nvGrpSpPr>
        <p:grpSpPr>
          <a:xfrm>
            <a:off x="3413895" y="419827"/>
            <a:ext cx="7939904" cy="6018346"/>
            <a:chOff x="8585200" y="440266"/>
            <a:chExt cx="14753564" cy="11183013"/>
          </a:xfrm>
        </p:grpSpPr>
        <p:sp>
          <p:nvSpPr>
            <p:cNvPr id="328" name="Google Shape;328;p120" title="Decorative"/>
            <p:cNvSpPr/>
            <p:nvPr/>
          </p:nvSpPr>
          <p:spPr>
            <a:xfrm>
              <a:off x="8585200" y="440266"/>
              <a:ext cx="6156127" cy="9967848"/>
            </a:xfrm>
            <a:prstGeom prst="rect">
              <a:avLst/>
            </a:prstGeom>
            <a:solidFill>
              <a:srgbClr val="1F1F2A">
                <a:alpha val="13725"/>
              </a:srgbClr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20" title="Decorative"/>
            <p:cNvSpPr/>
            <p:nvPr/>
          </p:nvSpPr>
          <p:spPr>
            <a:xfrm>
              <a:off x="10168466" y="1092200"/>
              <a:ext cx="13170299" cy="105310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>
                <a:solidFill>
                  <a:srgbClr val="F3F3F3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330" name="Google Shape;330;p120"/>
          <p:cNvSpPr txBox="1">
            <a:spLocks noGrp="1"/>
          </p:cNvSpPr>
          <p:nvPr>
            <p:ph type="body" idx="1"/>
          </p:nvPr>
        </p:nvSpPr>
        <p:spPr>
          <a:xfrm>
            <a:off x="838200" y="369027"/>
            <a:ext cx="24892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5B5B5"/>
              </a:buClr>
              <a:buSzPts val="30000"/>
              <a:buNone/>
              <a:defRPr sz="30000">
                <a:solidFill>
                  <a:srgbClr val="B5B5B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120"/>
          <p:cNvSpPr txBox="1">
            <a:spLocks noGrp="1"/>
          </p:cNvSpPr>
          <p:nvPr>
            <p:ph type="title"/>
          </p:nvPr>
        </p:nvSpPr>
        <p:spPr>
          <a:xfrm>
            <a:off x="4571575" y="4500560"/>
            <a:ext cx="653669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orbel"/>
              <a:buNone/>
              <a:defRPr sz="6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lt1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21" title="Decorative"/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121"/>
          <p:cNvSpPr txBox="1">
            <a:spLocks noGrp="1"/>
          </p:cNvSpPr>
          <p:nvPr>
            <p:ph type="title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  <a:defRPr sz="6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21"/>
          <p:cNvSpPr txBox="1">
            <a:spLocks noGrp="1"/>
          </p:cNvSpPr>
          <p:nvPr>
            <p:ph type="body" idx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0"/>
              <a:buNone/>
              <a:defRPr sz="2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_Custom Layout">
  <p:cSld name="40_Custom Layout"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22" title="Decorative"/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22"/>
          <p:cNvSpPr txBox="1">
            <a:spLocks noGrp="1"/>
          </p:cNvSpPr>
          <p:nvPr>
            <p:ph type="title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  <a:defRPr sz="6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22"/>
          <p:cNvSpPr txBox="1">
            <a:spLocks noGrp="1"/>
          </p:cNvSpPr>
          <p:nvPr>
            <p:ph type="body" idx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0"/>
              <a:buNone/>
              <a:defRPr sz="2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and Content">
  <p:cSld name="4_Image and Conten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4"/>
          <p:cNvSpPr txBox="1">
            <a:spLocks noGrp="1"/>
          </p:cNvSpPr>
          <p:nvPr>
            <p:ph type="body" idx="1"/>
          </p:nvPr>
        </p:nvSpPr>
        <p:spPr>
          <a:xfrm>
            <a:off x="7718323" y="1058980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124"/>
          <p:cNvSpPr txBox="1">
            <a:spLocks noGrp="1"/>
          </p:cNvSpPr>
          <p:nvPr>
            <p:ph type="body" idx="2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124"/>
          <p:cNvSpPr txBox="1">
            <a:spLocks noGrp="1"/>
          </p:cNvSpPr>
          <p:nvPr>
            <p:ph type="body" idx="3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124"/>
          <p:cNvSpPr txBox="1">
            <a:spLocks noGrp="1"/>
          </p:cNvSpPr>
          <p:nvPr>
            <p:ph type="body" idx="4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124"/>
          <p:cNvSpPr txBox="1">
            <a:spLocks noGrp="1"/>
          </p:cNvSpPr>
          <p:nvPr>
            <p:ph type="title"/>
          </p:nvPr>
        </p:nvSpPr>
        <p:spPr>
          <a:xfrm>
            <a:off x="841057" y="110029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24"/>
          <p:cNvSpPr txBox="1">
            <a:spLocks noGrp="1"/>
          </p:cNvSpPr>
          <p:nvPr>
            <p:ph type="body" idx="5"/>
          </p:nvPr>
        </p:nvSpPr>
        <p:spPr>
          <a:xfrm>
            <a:off x="841058" y="256115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124"/>
          <p:cNvSpPr txBox="1">
            <a:spLocks noGrp="1"/>
          </p:cNvSpPr>
          <p:nvPr>
            <p:ph type="body" idx="6"/>
          </p:nvPr>
        </p:nvSpPr>
        <p:spPr>
          <a:xfrm>
            <a:off x="838200" y="3498661"/>
            <a:ext cx="4008438" cy="256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49" name="Google Shape;349;p124" title="Decorative"/>
          <p:cNvCxnSpPr/>
          <p:nvPr/>
        </p:nvCxnSpPr>
        <p:spPr>
          <a:xfrm>
            <a:off x="1918496" y="2124643"/>
            <a:ext cx="0" cy="2188806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50" name="Google Shape;350;p124"/>
          <p:cNvSpPr/>
          <p:nvPr/>
        </p:nvSpPr>
        <p:spPr>
          <a:xfrm>
            <a:off x="6721671" y="1047456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24"/>
          <p:cNvSpPr/>
          <p:nvPr/>
        </p:nvSpPr>
        <p:spPr>
          <a:xfrm>
            <a:off x="6721671" y="2342488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24"/>
          <p:cNvSpPr/>
          <p:nvPr/>
        </p:nvSpPr>
        <p:spPr>
          <a:xfrm>
            <a:off x="6721671" y="3644740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24"/>
          <p:cNvSpPr/>
          <p:nvPr/>
        </p:nvSpPr>
        <p:spPr>
          <a:xfrm>
            <a:off x="6721671" y="4935469"/>
            <a:ext cx="754743" cy="75474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24"/>
          <p:cNvSpPr>
            <a:spLocks noGrp="1"/>
          </p:cNvSpPr>
          <p:nvPr>
            <p:ph type="pic" idx="7"/>
          </p:nvPr>
        </p:nvSpPr>
        <p:spPr>
          <a:xfrm>
            <a:off x="6874411" y="1200196"/>
            <a:ext cx="449262" cy="449263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124"/>
          <p:cNvSpPr>
            <a:spLocks noGrp="1"/>
          </p:cNvSpPr>
          <p:nvPr>
            <p:ph type="pic" idx="8"/>
          </p:nvPr>
        </p:nvSpPr>
        <p:spPr>
          <a:xfrm>
            <a:off x="6874411" y="2506752"/>
            <a:ext cx="449262" cy="449263"/>
          </a:xfrm>
          <a:prstGeom prst="rect">
            <a:avLst/>
          </a:prstGeom>
          <a:noFill/>
          <a:ln>
            <a:noFill/>
          </a:ln>
        </p:spPr>
      </p:sp>
      <p:sp>
        <p:nvSpPr>
          <p:cNvPr id="356" name="Google Shape;356;p124"/>
          <p:cNvSpPr>
            <a:spLocks noGrp="1"/>
          </p:cNvSpPr>
          <p:nvPr>
            <p:ph type="pic" idx="9"/>
          </p:nvPr>
        </p:nvSpPr>
        <p:spPr>
          <a:xfrm>
            <a:off x="6874411" y="3797479"/>
            <a:ext cx="449262" cy="449263"/>
          </a:xfrm>
          <a:prstGeom prst="rect">
            <a:avLst/>
          </a:prstGeom>
          <a:noFill/>
          <a:ln>
            <a:noFill/>
          </a:ln>
        </p:spPr>
      </p:sp>
      <p:sp>
        <p:nvSpPr>
          <p:cNvPr id="357" name="Google Shape;357;p124"/>
          <p:cNvSpPr>
            <a:spLocks noGrp="1"/>
          </p:cNvSpPr>
          <p:nvPr>
            <p:ph type="pic" idx="13"/>
          </p:nvPr>
        </p:nvSpPr>
        <p:spPr>
          <a:xfrm>
            <a:off x="6874411" y="5088208"/>
            <a:ext cx="449262" cy="44926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and Content">
  <p:cSld name="2_Image and Conte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25" title="Decorative"/>
          <p:cNvSpPr/>
          <p:nvPr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96000" tIns="45700" rIns="432000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25"/>
          <p:cNvSpPr txBox="1">
            <a:spLocks noGrp="1"/>
          </p:cNvSpPr>
          <p:nvPr>
            <p:ph type="title"/>
          </p:nvPr>
        </p:nvSpPr>
        <p:spPr>
          <a:xfrm>
            <a:off x="668543" y="358610"/>
            <a:ext cx="10854914" cy="80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25" title="Decorative"/>
          <p:cNvSpPr>
            <a:spLocks noGrp="1"/>
          </p:cNvSpPr>
          <p:nvPr>
            <p:ph type="pic" idx="2"/>
          </p:nvPr>
        </p:nvSpPr>
        <p:spPr>
          <a:xfrm>
            <a:off x="1378803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2" name="Google Shape;362;p125" title="Decorative"/>
          <p:cNvSpPr>
            <a:spLocks noGrp="1"/>
          </p:cNvSpPr>
          <p:nvPr>
            <p:ph type="pic" idx="3"/>
          </p:nvPr>
        </p:nvSpPr>
        <p:spPr>
          <a:xfrm>
            <a:off x="4226108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3" name="Google Shape;363;p125" title="Decorative"/>
          <p:cNvSpPr>
            <a:spLocks noGrp="1"/>
          </p:cNvSpPr>
          <p:nvPr>
            <p:ph type="pic" idx="4"/>
          </p:nvPr>
        </p:nvSpPr>
        <p:spPr>
          <a:xfrm>
            <a:off x="7073413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4" name="Google Shape;364;p125" title="Decorative"/>
          <p:cNvSpPr>
            <a:spLocks noGrp="1"/>
          </p:cNvSpPr>
          <p:nvPr>
            <p:ph type="pic" idx="5"/>
          </p:nvPr>
        </p:nvSpPr>
        <p:spPr>
          <a:xfrm>
            <a:off x="9920718" y="2592710"/>
            <a:ext cx="973759" cy="973759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5" name="Google Shape;365;p125"/>
          <p:cNvSpPr txBox="1">
            <a:spLocks noGrp="1"/>
          </p:cNvSpPr>
          <p:nvPr>
            <p:ph type="body" idx="1"/>
          </p:nvPr>
        </p:nvSpPr>
        <p:spPr>
          <a:xfrm>
            <a:off x="630780" y="3920809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125"/>
          <p:cNvSpPr txBox="1">
            <a:spLocks noGrp="1"/>
          </p:cNvSpPr>
          <p:nvPr>
            <p:ph type="body" idx="6"/>
          </p:nvPr>
        </p:nvSpPr>
        <p:spPr>
          <a:xfrm>
            <a:off x="3476825" y="3923752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125"/>
          <p:cNvSpPr txBox="1">
            <a:spLocks noGrp="1"/>
          </p:cNvSpPr>
          <p:nvPr>
            <p:ph type="body" idx="7"/>
          </p:nvPr>
        </p:nvSpPr>
        <p:spPr>
          <a:xfrm>
            <a:off x="6322870" y="3920809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25"/>
          <p:cNvSpPr txBox="1">
            <a:spLocks noGrp="1"/>
          </p:cNvSpPr>
          <p:nvPr>
            <p:ph type="body" idx="8"/>
          </p:nvPr>
        </p:nvSpPr>
        <p:spPr>
          <a:xfrm>
            <a:off x="9168916" y="3916626"/>
            <a:ext cx="2469806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125"/>
          <p:cNvSpPr txBox="1">
            <a:spLocks noGrp="1"/>
          </p:cNvSpPr>
          <p:nvPr>
            <p:ph type="body" idx="9"/>
          </p:nvPr>
        </p:nvSpPr>
        <p:spPr>
          <a:xfrm>
            <a:off x="668544" y="1489701"/>
            <a:ext cx="10854914" cy="54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0" name="Google Shape;370;p125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1D72AB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8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37084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76" name="Google Shape;76;p78" title="Decorative"/>
          <p:cNvSpPr/>
          <p:nvPr/>
        </p:nvSpPr>
        <p:spPr>
          <a:xfrm>
            <a:off x="3708400" y="0"/>
            <a:ext cx="4775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78"/>
          <p:cNvSpPr txBox="1">
            <a:spLocks noGrp="1"/>
          </p:cNvSpPr>
          <p:nvPr>
            <p:ph type="title"/>
          </p:nvPr>
        </p:nvSpPr>
        <p:spPr>
          <a:xfrm>
            <a:off x="4252921" y="936980"/>
            <a:ext cx="3686159" cy="1466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8"/>
          <p:cNvSpPr txBox="1">
            <a:spLocks noGrp="1"/>
          </p:cNvSpPr>
          <p:nvPr>
            <p:ph type="body" idx="1"/>
          </p:nvPr>
        </p:nvSpPr>
        <p:spPr>
          <a:xfrm>
            <a:off x="4252988" y="2407322"/>
            <a:ext cx="368602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78"/>
          <p:cNvSpPr txBox="1">
            <a:spLocks noGrp="1"/>
          </p:cNvSpPr>
          <p:nvPr>
            <p:ph type="body" idx="3"/>
          </p:nvPr>
        </p:nvSpPr>
        <p:spPr>
          <a:xfrm>
            <a:off x="4252921" y="2811606"/>
            <a:ext cx="3686159" cy="30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91425" bIns="45700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200">
                <a:solidFill>
                  <a:schemeClr val="lt1"/>
                </a:solidFill>
              </a:defRPr>
            </a:lvl2pPr>
            <a:lvl3pPr marL="1371600" lvl="2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 sz="1100">
                <a:solidFill>
                  <a:schemeClr val="lt1"/>
                </a:solidFill>
              </a:defRPr>
            </a:lvl3pPr>
            <a:lvl4pPr marL="1828800" lvl="3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4pPr>
            <a:lvl5pPr marL="2286000" lvl="4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50"/>
              <a:buChar char="•"/>
              <a:defRPr sz="105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78" title="Decorative"/>
          <p:cNvSpPr>
            <a:spLocks noGrp="1"/>
          </p:cNvSpPr>
          <p:nvPr>
            <p:ph type="pic" idx="4"/>
          </p:nvPr>
        </p:nvSpPr>
        <p:spPr>
          <a:xfrm>
            <a:off x="8483600" y="0"/>
            <a:ext cx="37084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 and Content">
  <p:cSld name="5_Image and Conten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body" idx="1"/>
          </p:nvPr>
        </p:nvSpPr>
        <p:spPr>
          <a:xfrm>
            <a:off x="630780" y="4601529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2"/>
          </p:nvPr>
        </p:nvSpPr>
        <p:spPr>
          <a:xfrm>
            <a:off x="3476825" y="4604472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body" idx="3"/>
          </p:nvPr>
        </p:nvSpPr>
        <p:spPr>
          <a:xfrm>
            <a:off x="6322870" y="4601529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126"/>
          <p:cNvSpPr txBox="1">
            <a:spLocks noGrp="1"/>
          </p:cNvSpPr>
          <p:nvPr>
            <p:ph type="body" idx="4"/>
          </p:nvPr>
        </p:nvSpPr>
        <p:spPr>
          <a:xfrm>
            <a:off x="9168916" y="4597346"/>
            <a:ext cx="2469806" cy="1562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126"/>
          <p:cNvSpPr txBox="1">
            <a:spLocks noGrp="1"/>
          </p:cNvSpPr>
          <p:nvPr>
            <p:ph type="title"/>
          </p:nvPr>
        </p:nvSpPr>
        <p:spPr>
          <a:xfrm>
            <a:off x="668543" y="358610"/>
            <a:ext cx="10854914" cy="80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6"/>
          <p:cNvSpPr txBox="1">
            <a:spLocks noGrp="1"/>
          </p:cNvSpPr>
          <p:nvPr>
            <p:ph type="body" idx="5"/>
          </p:nvPr>
        </p:nvSpPr>
        <p:spPr>
          <a:xfrm>
            <a:off x="668544" y="1489701"/>
            <a:ext cx="10854914" cy="731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78" name="Google Shape;378;p126" title="Decorative"/>
          <p:cNvCxnSpPr/>
          <p:nvPr/>
        </p:nvCxnSpPr>
        <p:spPr>
          <a:xfrm>
            <a:off x="6096000" y="222583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79" name="Google Shape;379;p126"/>
          <p:cNvSpPr/>
          <p:nvPr/>
        </p:nvSpPr>
        <p:spPr>
          <a:xfrm>
            <a:off x="1179625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26"/>
          <p:cNvSpPr/>
          <p:nvPr/>
        </p:nvSpPr>
        <p:spPr>
          <a:xfrm>
            <a:off x="4025670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26"/>
          <p:cNvSpPr/>
          <p:nvPr/>
        </p:nvSpPr>
        <p:spPr>
          <a:xfrm>
            <a:off x="6871715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126"/>
          <p:cNvSpPr/>
          <p:nvPr/>
        </p:nvSpPr>
        <p:spPr>
          <a:xfrm>
            <a:off x="9717761" y="3047656"/>
            <a:ext cx="1372116" cy="137211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26"/>
          <p:cNvSpPr>
            <a:spLocks noGrp="1"/>
          </p:cNvSpPr>
          <p:nvPr>
            <p:ph type="pic" idx="6"/>
          </p:nvPr>
        </p:nvSpPr>
        <p:spPr>
          <a:xfrm>
            <a:off x="13955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  <p:sp>
        <p:nvSpPr>
          <p:cNvPr id="384" name="Google Shape;384;p126"/>
          <p:cNvSpPr>
            <a:spLocks noGrp="1"/>
          </p:cNvSpPr>
          <p:nvPr>
            <p:ph type="pic" idx="7"/>
          </p:nvPr>
        </p:nvSpPr>
        <p:spPr>
          <a:xfrm>
            <a:off x="42149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126"/>
          <p:cNvSpPr>
            <a:spLocks noGrp="1"/>
          </p:cNvSpPr>
          <p:nvPr>
            <p:ph type="pic" idx="8"/>
          </p:nvPr>
        </p:nvSpPr>
        <p:spPr>
          <a:xfrm>
            <a:off x="70978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  <p:sp>
        <p:nvSpPr>
          <p:cNvPr id="386" name="Google Shape;386;p126"/>
          <p:cNvSpPr>
            <a:spLocks noGrp="1"/>
          </p:cNvSpPr>
          <p:nvPr>
            <p:ph type="pic" idx="9"/>
          </p:nvPr>
        </p:nvSpPr>
        <p:spPr>
          <a:xfrm>
            <a:off x="9955325" y="3263556"/>
            <a:ext cx="940316" cy="94031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and Content">
  <p:cSld name="1_Image and Conte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27" title="Decorative"/>
          <p:cNvSpPr/>
          <p:nvPr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  <a:ln>
            <a:noFill/>
          </a:ln>
        </p:spPr>
        <p:txBody>
          <a:bodyPr spcFirstLastPara="1" wrap="square" lIns="1296000" tIns="45700" rIns="432000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127"/>
          <p:cNvSpPr txBox="1">
            <a:spLocks noGrp="1"/>
          </p:cNvSpPr>
          <p:nvPr>
            <p:ph type="title"/>
          </p:nvPr>
        </p:nvSpPr>
        <p:spPr>
          <a:xfrm>
            <a:off x="841057" y="223461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27"/>
          <p:cNvSpPr txBox="1">
            <a:spLocks noGrp="1"/>
          </p:cNvSpPr>
          <p:nvPr>
            <p:ph type="body" idx="1"/>
          </p:nvPr>
        </p:nvSpPr>
        <p:spPr>
          <a:xfrm>
            <a:off x="841058" y="369547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127" title="Decorative"/>
          <p:cNvSpPr>
            <a:spLocks noGrp="1"/>
          </p:cNvSpPr>
          <p:nvPr>
            <p:ph type="pic" idx="2"/>
          </p:nvPr>
        </p:nvSpPr>
        <p:spPr>
          <a:xfrm>
            <a:off x="6602922" y="954224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2" name="Google Shape;392;p127" title="Decorative"/>
          <p:cNvSpPr>
            <a:spLocks noGrp="1"/>
          </p:cNvSpPr>
          <p:nvPr>
            <p:ph type="pic" idx="3"/>
          </p:nvPr>
        </p:nvSpPr>
        <p:spPr>
          <a:xfrm>
            <a:off x="6602922" y="2245735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3" name="Google Shape;393;p127" title="Decorative"/>
          <p:cNvSpPr>
            <a:spLocks noGrp="1"/>
          </p:cNvSpPr>
          <p:nvPr>
            <p:ph type="pic" idx="4"/>
          </p:nvPr>
        </p:nvSpPr>
        <p:spPr>
          <a:xfrm>
            <a:off x="6602922" y="3537246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4" name="Google Shape;394;p127" title="Decorative"/>
          <p:cNvSpPr>
            <a:spLocks noGrp="1"/>
          </p:cNvSpPr>
          <p:nvPr>
            <p:ph type="pic" idx="5"/>
          </p:nvPr>
        </p:nvSpPr>
        <p:spPr>
          <a:xfrm>
            <a:off x="6602922" y="4828757"/>
            <a:ext cx="973759" cy="973759"/>
          </a:xfrm>
          <a:prstGeom prst="ellipse">
            <a:avLst/>
          </a:prstGeom>
          <a:noFill/>
          <a:ln>
            <a:noFill/>
          </a:ln>
        </p:spPr>
      </p:sp>
      <p:sp>
        <p:nvSpPr>
          <p:cNvPr id="395" name="Google Shape;395;p127"/>
          <p:cNvSpPr txBox="1">
            <a:spLocks noGrp="1"/>
          </p:cNvSpPr>
          <p:nvPr>
            <p:ph type="body" idx="6"/>
          </p:nvPr>
        </p:nvSpPr>
        <p:spPr>
          <a:xfrm>
            <a:off x="7718323" y="1074809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127"/>
          <p:cNvSpPr txBox="1">
            <a:spLocks noGrp="1"/>
          </p:cNvSpPr>
          <p:nvPr>
            <p:ph type="body" idx="7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7" name="Google Shape;397;p127"/>
          <p:cNvSpPr txBox="1">
            <a:spLocks noGrp="1"/>
          </p:cNvSpPr>
          <p:nvPr>
            <p:ph type="body" idx="8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8" name="Google Shape;398;p127"/>
          <p:cNvSpPr txBox="1">
            <a:spLocks noGrp="1"/>
          </p:cNvSpPr>
          <p:nvPr>
            <p:ph type="body" idx="9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99" name="Google Shape;399;p127" title="Decorative"/>
          <p:cNvCxnSpPr/>
          <p:nvPr/>
        </p:nvCxnSpPr>
        <p:spPr>
          <a:xfrm>
            <a:off x="1918496" y="3276108"/>
            <a:ext cx="0" cy="2188805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Custom Layout">
  <p:cSld name="27_Custom Layout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8" title="Decorative"/>
          <p:cNvSpPr/>
          <p:nvPr/>
        </p:nvSpPr>
        <p:spPr>
          <a:xfrm>
            <a:off x="0" y="0"/>
            <a:ext cx="12192000" cy="28096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28"/>
          <p:cNvSpPr txBox="1">
            <a:spLocks noGrp="1"/>
          </p:cNvSpPr>
          <p:nvPr>
            <p:ph type="title"/>
          </p:nvPr>
        </p:nvSpPr>
        <p:spPr>
          <a:xfrm>
            <a:off x="1513581" y="597067"/>
            <a:ext cx="8768625" cy="114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28" title="Decorative"/>
          <p:cNvSpPr>
            <a:spLocks noGrp="1"/>
          </p:cNvSpPr>
          <p:nvPr>
            <p:ph type="pic" idx="2"/>
          </p:nvPr>
        </p:nvSpPr>
        <p:spPr>
          <a:xfrm>
            <a:off x="1038871" y="3050995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128" title="Decorative"/>
          <p:cNvSpPr>
            <a:spLocks noGrp="1"/>
          </p:cNvSpPr>
          <p:nvPr>
            <p:ph type="pic" idx="3"/>
          </p:nvPr>
        </p:nvSpPr>
        <p:spPr>
          <a:xfrm>
            <a:off x="3842264" y="3050995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5" name="Google Shape;405;p128" title="Decorative"/>
          <p:cNvSpPr>
            <a:spLocks noGrp="1"/>
          </p:cNvSpPr>
          <p:nvPr>
            <p:ph type="pic" idx="4"/>
          </p:nvPr>
        </p:nvSpPr>
        <p:spPr>
          <a:xfrm>
            <a:off x="6645657" y="3061267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6" name="Google Shape;406;p128" title="Decorative"/>
          <p:cNvSpPr>
            <a:spLocks noGrp="1"/>
          </p:cNvSpPr>
          <p:nvPr>
            <p:ph type="pic" idx="5"/>
          </p:nvPr>
        </p:nvSpPr>
        <p:spPr>
          <a:xfrm>
            <a:off x="9449049" y="3061267"/>
            <a:ext cx="1643384" cy="1643384"/>
          </a:xfrm>
          <a:prstGeom prst="rect">
            <a:avLst/>
          </a:prstGeom>
          <a:noFill/>
          <a:ln>
            <a:noFill/>
          </a:ln>
        </p:spPr>
      </p:sp>
      <p:sp>
        <p:nvSpPr>
          <p:cNvPr id="407" name="Google Shape;407;p128"/>
          <p:cNvSpPr txBox="1">
            <a:spLocks noGrp="1"/>
          </p:cNvSpPr>
          <p:nvPr>
            <p:ph type="body" idx="1"/>
          </p:nvPr>
        </p:nvSpPr>
        <p:spPr>
          <a:xfrm>
            <a:off x="604711" y="527200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128"/>
          <p:cNvSpPr txBox="1">
            <a:spLocks noGrp="1"/>
          </p:cNvSpPr>
          <p:nvPr>
            <p:ph type="body" idx="6"/>
          </p:nvPr>
        </p:nvSpPr>
        <p:spPr>
          <a:xfrm>
            <a:off x="604711" y="479147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128"/>
          <p:cNvSpPr txBox="1">
            <a:spLocks noGrp="1"/>
          </p:cNvSpPr>
          <p:nvPr>
            <p:ph type="body" idx="7"/>
          </p:nvPr>
        </p:nvSpPr>
        <p:spPr>
          <a:xfrm>
            <a:off x="3410942" y="527200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128"/>
          <p:cNvSpPr txBox="1">
            <a:spLocks noGrp="1"/>
          </p:cNvSpPr>
          <p:nvPr>
            <p:ph type="body" idx="8"/>
          </p:nvPr>
        </p:nvSpPr>
        <p:spPr>
          <a:xfrm>
            <a:off x="3410942" y="479147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128"/>
          <p:cNvSpPr txBox="1">
            <a:spLocks noGrp="1"/>
          </p:cNvSpPr>
          <p:nvPr>
            <p:ph type="body" idx="9"/>
          </p:nvPr>
        </p:nvSpPr>
        <p:spPr>
          <a:xfrm>
            <a:off x="6217173" y="528227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2" name="Google Shape;412;p128"/>
          <p:cNvSpPr txBox="1">
            <a:spLocks noGrp="1"/>
          </p:cNvSpPr>
          <p:nvPr>
            <p:ph type="body" idx="13"/>
          </p:nvPr>
        </p:nvSpPr>
        <p:spPr>
          <a:xfrm>
            <a:off x="6217173" y="480174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128"/>
          <p:cNvSpPr txBox="1">
            <a:spLocks noGrp="1"/>
          </p:cNvSpPr>
          <p:nvPr>
            <p:ph type="body" idx="14"/>
          </p:nvPr>
        </p:nvSpPr>
        <p:spPr>
          <a:xfrm>
            <a:off x="9023403" y="5282275"/>
            <a:ext cx="2517605" cy="1029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128"/>
          <p:cNvSpPr txBox="1">
            <a:spLocks noGrp="1"/>
          </p:cNvSpPr>
          <p:nvPr>
            <p:ph type="body" idx="15"/>
          </p:nvPr>
        </p:nvSpPr>
        <p:spPr>
          <a:xfrm>
            <a:off x="9023403" y="4801749"/>
            <a:ext cx="2517605" cy="382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15" name="Google Shape;415;p128" title="Decorative"/>
          <p:cNvCxnSpPr/>
          <p:nvPr/>
        </p:nvCxnSpPr>
        <p:spPr>
          <a:xfrm>
            <a:off x="6096000" y="759266"/>
            <a:ext cx="0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 ">
  <p:cSld name="3_Blank 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9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29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129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29" title="Decorative"/>
          <p:cNvSpPr>
            <a:spLocks noGrp="1"/>
          </p:cNvSpPr>
          <p:nvPr>
            <p:ph type="chart" idx="3"/>
          </p:nvPr>
        </p:nvSpPr>
        <p:spPr>
          <a:xfrm>
            <a:off x="5937569" y="2247900"/>
            <a:ext cx="5620473" cy="3870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129"/>
          <p:cNvSpPr/>
          <p:nvPr/>
        </p:nvSpPr>
        <p:spPr>
          <a:xfrm>
            <a:off x="5937569" y="2082800"/>
            <a:ext cx="5620473" cy="10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 ">
  <p:cSld name="4_Blank 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0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0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130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130" title="Decorative"/>
          <p:cNvSpPr>
            <a:spLocks noGrp="1"/>
          </p:cNvSpPr>
          <p:nvPr>
            <p:ph type="chart" idx="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427" name="Google Shape;427;p130" title="Decorative"/>
          <p:cNvCxnSpPr/>
          <p:nvPr/>
        </p:nvCxnSpPr>
        <p:spPr>
          <a:xfrm rot="10800000">
            <a:off x="5770807" y="839972"/>
            <a:ext cx="0" cy="5370328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 ">
  <p:cSld name="5_Blank 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31"/>
          <p:cNvSpPr/>
          <p:nvPr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31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31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131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3" name="Google Shape;433;p131" title="Decorative"/>
          <p:cNvSpPr>
            <a:spLocks noGrp="1"/>
          </p:cNvSpPr>
          <p:nvPr>
            <p:ph type="chart" idx="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 ">
  <p:cSld name="6_Blank 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2"/>
          <p:cNvSpPr/>
          <p:nvPr/>
        </p:nvSpPr>
        <p:spPr>
          <a:xfrm>
            <a:off x="5727700" y="0"/>
            <a:ext cx="64643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32"/>
          <p:cNvSpPr txBox="1">
            <a:spLocks noGrp="1"/>
          </p:cNvSpPr>
          <p:nvPr>
            <p:ph type="title"/>
          </p:nvPr>
        </p:nvSpPr>
        <p:spPr>
          <a:xfrm>
            <a:off x="838200" y="8399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2"/>
          <p:cNvSpPr txBox="1">
            <a:spLocks noGrp="1"/>
          </p:cNvSpPr>
          <p:nvPr>
            <p:ph type="body" idx="1"/>
          </p:nvPr>
        </p:nvSpPr>
        <p:spPr>
          <a:xfrm>
            <a:off x="838200" y="2635242"/>
            <a:ext cx="4767262" cy="3483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132"/>
          <p:cNvSpPr txBox="1">
            <a:spLocks noGrp="1"/>
          </p:cNvSpPr>
          <p:nvPr>
            <p:ph type="body" idx="2"/>
          </p:nvPr>
        </p:nvSpPr>
        <p:spPr>
          <a:xfrm>
            <a:off x="838200" y="2247679"/>
            <a:ext cx="4767262" cy="321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132" title="Decorative"/>
          <p:cNvSpPr>
            <a:spLocks noGrp="1"/>
          </p:cNvSpPr>
          <p:nvPr>
            <p:ph type="chart" idx="3"/>
          </p:nvPr>
        </p:nvSpPr>
        <p:spPr>
          <a:xfrm>
            <a:off x="5937569" y="839972"/>
            <a:ext cx="5620473" cy="5278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 ">
  <p:cSld name="2_Blank 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33"/>
          <p:cNvSpPr txBox="1">
            <a:spLocks noGrp="1"/>
          </p:cNvSpPr>
          <p:nvPr>
            <p:ph type="title"/>
          </p:nvPr>
        </p:nvSpPr>
        <p:spPr>
          <a:xfrm>
            <a:off x="847180" y="687572"/>
            <a:ext cx="4767262" cy="1342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33"/>
          <p:cNvSpPr txBox="1">
            <a:spLocks noGrp="1"/>
          </p:cNvSpPr>
          <p:nvPr>
            <p:ph type="body" idx="1"/>
          </p:nvPr>
        </p:nvSpPr>
        <p:spPr>
          <a:xfrm>
            <a:off x="5815420" y="687573"/>
            <a:ext cx="5370740" cy="134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100">
                <a:solidFill>
                  <a:schemeClr val="dk2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133" title="Decorative"/>
          <p:cNvSpPr>
            <a:spLocks noGrp="1"/>
          </p:cNvSpPr>
          <p:nvPr>
            <p:ph type="chart" idx="2"/>
          </p:nvPr>
        </p:nvSpPr>
        <p:spPr>
          <a:xfrm>
            <a:off x="5815420" y="2392680"/>
            <a:ext cx="5742622" cy="4023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4" name="Google Shape;444;p133" title="Decorative"/>
          <p:cNvSpPr>
            <a:spLocks noGrp="1"/>
          </p:cNvSpPr>
          <p:nvPr>
            <p:ph type="pic" idx="3"/>
          </p:nvPr>
        </p:nvSpPr>
        <p:spPr>
          <a:xfrm>
            <a:off x="838200" y="2392045"/>
            <a:ext cx="4776788" cy="402399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34"/>
          <p:cNvSpPr txBox="1">
            <a:spLocks noGrp="1"/>
          </p:cNvSpPr>
          <p:nvPr>
            <p:ph type="title"/>
          </p:nvPr>
        </p:nvSpPr>
        <p:spPr>
          <a:xfrm>
            <a:off x="647700" y="289560"/>
            <a:ext cx="10896600" cy="893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134"/>
          <p:cNvSpPr txBox="1">
            <a:spLocks noGrp="1"/>
          </p:cNvSpPr>
          <p:nvPr>
            <p:ph type="body" idx="1"/>
          </p:nvPr>
        </p:nvSpPr>
        <p:spPr>
          <a:xfrm>
            <a:off x="647700" y="1097363"/>
            <a:ext cx="10896600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79"/>
          <p:cNvSpPr txBox="1">
            <a:spLocks noGrp="1"/>
          </p:cNvSpPr>
          <p:nvPr>
            <p:ph type="title"/>
          </p:nvPr>
        </p:nvSpPr>
        <p:spPr>
          <a:xfrm>
            <a:off x="826626" y="3727361"/>
            <a:ext cx="2275389" cy="102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orbel"/>
              <a:buNone/>
              <a:defRPr sz="5000" b="1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9" title="Decorative"/>
          <p:cNvSpPr>
            <a:spLocks noGrp="1"/>
          </p:cNvSpPr>
          <p:nvPr>
            <p:ph type="pic" idx="2"/>
          </p:nvPr>
        </p:nvSpPr>
        <p:spPr>
          <a:xfrm>
            <a:off x="8634413" y="812800"/>
            <a:ext cx="3557587" cy="52324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79"/>
          <p:cNvSpPr txBox="1">
            <a:spLocks noGrp="1"/>
          </p:cNvSpPr>
          <p:nvPr>
            <p:ph type="body" idx="1"/>
          </p:nvPr>
        </p:nvSpPr>
        <p:spPr>
          <a:xfrm>
            <a:off x="4155313" y="87971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79"/>
          <p:cNvSpPr txBox="1">
            <a:spLocks noGrp="1"/>
          </p:cNvSpPr>
          <p:nvPr>
            <p:ph type="body" idx="3"/>
          </p:nvPr>
        </p:nvSpPr>
        <p:spPr>
          <a:xfrm>
            <a:off x="4155313" y="1956155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79"/>
          <p:cNvSpPr txBox="1">
            <a:spLocks noGrp="1"/>
          </p:cNvSpPr>
          <p:nvPr>
            <p:ph type="body" idx="4"/>
          </p:nvPr>
        </p:nvSpPr>
        <p:spPr>
          <a:xfrm>
            <a:off x="4155313" y="303260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79"/>
          <p:cNvSpPr txBox="1">
            <a:spLocks noGrp="1"/>
          </p:cNvSpPr>
          <p:nvPr>
            <p:ph type="body" idx="5"/>
          </p:nvPr>
        </p:nvSpPr>
        <p:spPr>
          <a:xfrm>
            <a:off x="4155313" y="4109045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79"/>
          <p:cNvSpPr txBox="1">
            <a:spLocks noGrp="1"/>
          </p:cNvSpPr>
          <p:nvPr>
            <p:ph type="body" idx="6"/>
          </p:nvPr>
        </p:nvSpPr>
        <p:spPr>
          <a:xfrm>
            <a:off x="4155313" y="5185490"/>
            <a:ext cx="4294206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9" name="Google Shape;89;p79" title="Decorative"/>
          <p:cNvCxnSpPr/>
          <p:nvPr/>
        </p:nvCxnSpPr>
        <p:spPr>
          <a:xfrm>
            <a:off x="1791782" y="3899540"/>
            <a:ext cx="0" cy="1930310"/>
          </a:xfrm>
          <a:prstGeom prst="straightConnector1">
            <a:avLst/>
          </a:prstGeom>
          <a:noFill/>
          <a:ln w="76200" cap="flat" cmpd="sng">
            <a:solidFill>
              <a:schemeClr val="accent1">
                <a:alpha val="96862"/>
              </a:schemeClr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136" title="Decorative"/>
          <p:cNvSpPr>
            <a:spLocks noGrp="1"/>
          </p:cNvSpPr>
          <p:nvPr>
            <p:ph type="pic" idx="2"/>
          </p:nvPr>
        </p:nvSpPr>
        <p:spPr>
          <a:xfrm>
            <a:off x="3236595" y="260350"/>
            <a:ext cx="4492625" cy="63007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2" name="Google Shape;452;p136" title="Decorative"/>
          <p:cNvSpPr>
            <a:spLocks noGrp="1"/>
          </p:cNvSpPr>
          <p:nvPr>
            <p:ph type="pic" idx="3"/>
          </p:nvPr>
        </p:nvSpPr>
        <p:spPr>
          <a:xfrm>
            <a:off x="7839076" y="260350"/>
            <a:ext cx="4052888" cy="380365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3" name="Google Shape;453;p136" title="Decorative"/>
          <p:cNvSpPr>
            <a:spLocks noGrp="1"/>
          </p:cNvSpPr>
          <p:nvPr>
            <p:ph type="pic" idx="4"/>
          </p:nvPr>
        </p:nvSpPr>
        <p:spPr>
          <a:xfrm>
            <a:off x="7839076" y="4165600"/>
            <a:ext cx="4052888" cy="239553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4" name="Google Shape;454;p136"/>
          <p:cNvSpPr txBox="1">
            <a:spLocks noGrp="1"/>
          </p:cNvSpPr>
          <p:nvPr>
            <p:ph type="title"/>
          </p:nvPr>
        </p:nvSpPr>
        <p:spPr>
          <a:xfrm>
            <a:off x="518160" y="450030"/>
            <a:ext cx="2578099" cy="250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55" name="Google Shape;455;p136" title="Decorative"/>
          <p:cNvCxnSpPr/>
          <p:nvPr/>
        </p:nvCxnSpPr>
        <p:spPr>
          <a:xfrm>
            <a:off x="1612562" y="1959892"/>
            <a:ext cx="0" cy="2188805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37" title="Decorative"/>
          <p:cNvSpPr>
            <a:spLocks noGrp="1"/>
          </p:cNvSpPr>
          <p:nvPr>
            <p:ph type="pic" idx="2"/>
          </p:nvPr>
        </p:nvSpPr>
        <p:spPr>
          <a:xfrm>
            <a:off x="2315" y="1497808"/>
            <a:ext cx="3129335" cy="536019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8" name="Google Shape;458;p137" title="Decorative"/>
          <p:cNvSpPr>
            <a:spLocks noGrp="1"/>
          </p:cNvSpPr>
          <p:nvPr>
            <p:ph type="pic" idx="3"/>
          </p:nvPr>
        </p:nvSpPr>
        <p:spPr>
          <a:xfrm>
            <a:off x="3366714" y="-20671"/>
            <a:ext cx="3129336" cy="53970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59" name="Google Shape;459;p137"/>
          <p:cNvSpPr txBox="1">
            <a:spLocks noGrp="1"/>
          </p:cNvSpPr>
          <p:nvPr>
            <p:ph type="title"/>
          </p:nvPr>
        </p:nvSpPr>
        <p:spPr>
          <a:xfrm>
            <a:off x="7461446" y="2718684"/>
            <a:ext cx="3415560" cy="2508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orbe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460" name="Google Shape;460;p137" title="Decorative"/>
          <p:cNvCxnSpPr/>
          <p:nvPr/>
        </p:nvCxnSpPr>
        <p:spPr>
          <a:xfrm>
            <a:off x="8555848" y="4281994"/>
            <a:ext cx="0" cy="2188805"/>
          </a:xfrm>
          <a:prstGeom prst="straightConnector1">
            <a:avLst/>
          </a:prstGeom>
          <a:noFill/>
          <a:ln w="76200" cap="flat" cmpd="sng">
            <a:solidFill>
              <a:schemeClr val="accent4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8" title="Decorative"/>
          <p:cNvSpPr>
            <a:spLocks noGrp="1"/>
          </p:cNvSpPr>
          <p:nvPr>
            <p:ph type="pic" idx="2"/>
          </p:nvPr>
        </p:nvSpPr>
        <p:spPr>
          <a:xfrm>
            <a:off x="212725" y="1260389"/>
            <a:ext cx="2816352" cy="317381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3" name="Google Shape;463;p138" title="Decorative"/>
          <p:cNvSpPr>
            <a:spLocks noGrp="1"/>
          </p:cNvSpPr>
          <p:nvPr>
            <p:ph type="pic" idx="3"/>
          </p:nvPr>
        </p:nvSpPr>
        <p:spPr>
          <a:xfrm>
            <a:off x="3194701" y="0"/>
            <a:ext cx="2817564" cy="31756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4" name="Google Shape;464;p138" title="Decorative"/>
          <p:cNvSpPr>
            <a:spLocks noGrp="1"/>
          </p:cNvSpPr>
          <p:nvPr>
            <p:ph type="pic" idx="4"/>
          </p:nvPr>
        </p:nvSpPr>
        <p:spPr>
          <a:xfrm>
            <a:off x="213361" y="4586414"/>
            <a:ext cx="5798904" cy="22715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5" name="Google Shape;465;p138" title="Decorative"/>
          <p:cNvSpPr>
            <a:spLocks noGrp="1"/>
          </p:cNvSpPr>
          <p:nvPr>
            <p:ph type="pic" idx="5"/>
          </p:nvPr>
        </p:nvSpPr>
        <p:spPr>
          <a:xfrm>
            <a:off x="6179737" y="4586414"/>
            <a:ext cx="2817564" cy="227158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6" name="Google Shape;466;p138" title="Decorative"/>
          <p:cNvSpPr>
            <a:spLocks noGrp="1"/>
          </p:cNvSpPr>
          <p:nvPr>
            <p:ph type="pic" idx="6"/>
          </p:nvPr>
        </p:nvSpPr>
        <p:spPr>
          <a:xfrm>
            <a:off x="6177889" y="2030436"/>
            <a:ext cx="2817564" cy="2403769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7" name="Google Shape;467;p138" title="Decorative"/>
          <p:cNvSpPr>
            <a:spLocks noGrp="1"/>
          </p:cNvSpPr>
          <p:nvPr>
            <p:ph type="pic" idx="7"/>
          </p:nvPr>
        </p:nvSpPr>
        <p:spPr>
          <a:xfrm>
            <a:off x="9161076" y="0"/>
            <a:ext cx="2817564" cy="4434205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68" name="Google Shape;468;p138" title="Decorative"/>
          <p:cNvSpPr/>
          <p:nvPr/>
        </p:nvSpPr>
        <p:spPr>
          <a:xfrm>
            <a:off x="213361" y="0"/>
            <a:ext cx="2815716" cy="10997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38" title="Decorative"/>
          <p:cNvSpPr/>
          <p:nvPr/>
        </p:nvSpPr>
        <p:spPr>
          <a:xfrm>
            <a:off x="3196549" y="3334454"/>
            <a:ext cx="2815716" cy="109975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8" title="Decorative"/>
          <p:cNvSpPr/>
          <p:nvPr/>
        </p:nvSpPr>
        <p:spPr>
          <a:xfrm>
            <a:off x="6179737" y="0"/>
            <a:ext cx="2815716" cy="18782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38" title="Decorative"/>
          <p:cNvSpPr/>
          <p:nvPr/>
        </p:nvSpPr>
        <p:spPr>
          <a:xfrm>
            <a:off x="9162924" y="4598770"/>
            <a:ext cx="2815716" cy="2259229"/>
          </a:xfrm>
          <a:prstGeom prst="rect">
            <a:avLst/>
          </a:prstGeom>
          <a:solidFill>
            <a:srgbClr val="C48FA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title="Decorative"/>
          <p:cNvSpPr/>
          <p:nvPr userDrawn="1"/>
        </p:nvSpPr>
        <p:spPr>
          <a:xfrm>
            <a:off x="0" y="1964267"/>
            <a:ext cx="3052729" cy="24435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 title="Decorative"/>
          <p:cNvSpPr/>
          <p:nvPr userDrawn="1"/>
        </p:nvSpPr>
        <p:spPr>
          <a:xfrm>
            <a:off x="6092848" y="1964267"/>
            <a:ext cx="3052729" cy="2443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 title="Decorative"/>
          <p:cNvSpPr/>
          <p:nvPr userDrawn="1"/>
        </p:nvSpPr>
        <p:spPr>
          <a:xfrm>
            <a:off x="9139272" y="4414498"/>
            <a:ext cx="3052729" cy="2443502"/>
          </a:xfrm>
          <a:prstGeom prst="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Picture Placeholder 4" title="Decorative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4" title="Decorative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642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4" title="Decorative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37904" y="1964267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25" title="Decorative"/>
          <p:cNvSpPr/>
          <p:nvPr userDrawn="1"/>
        </p:nvSpPr>
        <p:spPr>
          <a:xfrm>
            <a:off x="3046424" y="4414498"/>
            <a:ext cx="3052729" cy="24435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64410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64410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6359042" y="3652861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359042" y="3248535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3288925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3288925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9412281" y="5167572"/>
            <a:ext cx="2517605" cy="484146"/>
          </a:xfrm>
        </p:spPr>
        <p:txBody>
          <a:bodyPr lIns="0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412281" y="4763246"/>
            <a:ext cx="2517605" cy="382749"/>
          </a:xfrm>
        </p:spPr>
        <p:txBody>
          <a:bodyPr lIns="0" anchor="b">
            <a:noAutofit/>
          </a:bodyPr>
          <a:lstStyle>
            <a:lvl1pPr marL="0" indent="0" algn="ctr">
              <a:buNone/>
              <a:defRPr sz="16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NAME HERE</a:t>
            </a:r>
          </a:p>
        </p:txBody>
      </p:sp>
      <p:sp>
        <p:nvSpPr>
          <p:cNvPr id="31" name="Picture Placeholder 4" title="Decorative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2848" y="4416552"/>
            <a:ext cx="3054096" cy="24414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254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anchor="b">
            <a:normAutofit/>
          </a:bodyPr>
          <a:lstStyle>
            <a:lvl1pPr algn="r">
              <a:defRPr sz="4000"/>
            </a:lvl1pPr>
          </a:lstStyle>
          <a:p>
            <a:r>
              <a:rPr lang="en-US" noProof="0"/>
              <a:t>Click to Add </a:t>
            </a:r>
            <a:br>
              <a:rPr lang="en-US" noProof="0"/>
            </a:br>
            <a:r>
              <a:rPr lang="en-US" noProof="0"/>
              <a:t>Slide Title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15420" y="687573"/>
            <a:ext cx="5370740" cy="1342044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" name="Chart Placeholder 2" title="Decorative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392680"/>
            <a:ext cx="10719842" cy="4167505"/>
          </a:xfrm>
        </p:spPr>
        <p:txBody>
          <a:bodyPr/>
          <a:lstStyle/>
          <a:p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883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title="Decorative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0" y="0"/>
            <a:ext cx="474562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1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icture Placeholder 4" title="Decorative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45620" y="3428990"/>
            <a:ext cx="7446380" cy="342900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anchor="t"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1197273"/>
            <a:ext cx="6121722" cy="382749"/>
          </a:xfrm>
        </p:spPr>
        <p:txBody>
          <a:bodyPr lIns="0" tIns="0" anchor="t">
            <a:norm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59078" y="1588155"/>
            <a:ext cx="6121722" cy="1397178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3737092"/>
            <a:ext cx="3085618" cy="2663707"/>
          </a:xfrm>
        </p:spPr>
        <p:txBody>
          <a:bodyPr lIns="0" tIns="0">
            <a:normAutofit/>
          </a:bodyPr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708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ivider with Image">
  <p:cSld name="Slide Divider with Image">
    <p:bg>
      <p:bgPr>
        <a:solidFill>
          <a:schemeClr val="accen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80" title="Decorative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371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2" name="Google Shape;92;p80"/>
          <p:cNvSpPr txBox="1">
            <a:spLocks noGrp="1"/>
          </p:cNvSpPr>
          <p:nvPr>
            <p:ph type="title"/>
          </p:nvPr>
        </p:nvSpPr>
        <p:spPr>
          <a:xfrm>
            <a:off x="838199" y="3673179"/>
            <a:ext cx="6826342" cy="2188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Corbel"/>
              <a:buNone/>
              <a:defRPr sz="50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80" title="Decorative"/>
          <p:cNvSpPr txBox="1">
            <a:spLocks noGrp="1"/>
          </p:cNvSpPr>
          <p:nvPr>
            <p:ph type="body" idx="1"/>
          </p:nvPr>
        </p:nvSpPr>
        <p:spPr>
          <a:xfrm>
            <a:off x="7664542" y="3665204"/>
            <a:ext cx="4527458" cy="2196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74300" tIns="182875" rIns="182875" bIns="1828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80" title="Decorative"/>
          <p:cNvCxnSpPr/>
          <p:nvPr/>
        </p:nvCxnSpPr>
        <p:spPr>
          <a:xfrm rot="10800000" flipH="1">
            <a:off x="7664541" y="3673179"/>
            <a:ext cx="1" cy="2188805"/>
          </a:xfrm>
          <a:prstGeom prst="straightConnector1">
            <a:avLst/>
          </a:prstGeom>
          <a:noFill/>
          <a:ln w="76200" cap="flat" cmpd="sng">
            <a:solidFill>
              <a:srgbClr val="C48FAA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and Content">
  <p:cSld name="3_Image and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3" title="Decorative"/>
          <p:cNvSpPr/>
          <p:nvPr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96000" tIns="45700" rIns="432000" bIns="45700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83"/>
          <p:cNvSpPr txBox="1">
            <a:spLocks noGrp="1"/>
          </p:cNvSpPr>
          <p:nvPr>
            <p:ph type="body" idx="1"/>
          </p:nvPr>
        </p:nvSpPr>
        <p:spPr>
          <a:xfrm>
            <a:off x="7718323" y="1074809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83"/>
          <p:cNvSpPr txBox="1">
            <a:spLocks noGrp="1"/>
          </p:cNvSpPr>
          <p:nvPr>
            <p:ph type="body" idx="2"/>
          </p:nvPr>
        </p:nvSpPr>
        <p:spPr>
          <a:xfrm>
            <a:off x="7718323" y="2365537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83"/>
          <p:cNvSpPr txBox="1">
            <a:spLocks noGrp="1"/>
          </p:cNvSpPr>
          <p:nvPr>
            <p:ph type="body" idx="3"/>
          </p:nvPr>
        </p:nvSpPr>
        <p:spPr>
          <a:xfrm>
            <a:off x="7718323" y="3656265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83"/>
          <p:cNvSpPr txBox="1">
            <a:spLocks noGrp="1"/>
          </p:cNvSpPr>
          <p:nvPr>
            <p:ph type="body" idx="4"/>
          </p:nvPr>
        </p:nvSpPr>
        <p:spPr>
          <a:xfrm>
            <a:off x="7718323" y="4946994"/>
            <a:ext cx="3977648" cy="731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83" title="Decorative"/>
          <p:cNvSpPr>
            <a:spLocks noGrp="1"/>
          </p:cNvSpPr>
          <p:nvPr>
            <p:ph type="pic" idx="5"/>
          </p:nvPr>
        </p:nvSpPr>
        <p:spPr>
          <a:xfrm>
            <a:off x="6749917" y="1002146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3" name="Google Shape;113;p83" title="Decorative"/>
          <p:cNvSpPr>
            <a:spLocks noGrp="1"/>
          </p:cNvSpPr>
          <p:nvPr>
            <p:ph type="pic" idx="6"/>
          </p:nvPr>
        </p:nvSpPr>
        <p:spPr>
          <a:xfrm>
            <a:off x="6749917" y="2291505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4" name="Google Shape;114;p83" title="Decorative"/>
          <p:cNvSpPr>
            <a:spLocks noGrp="1"/>
          </p:cNvSpPr>
          <p:nvPr>
            <p:ph type="pic" idx="7"/>
          </p:nvPr>
        </p:nvSpPr>
        <p:spPr>
          <a:xfrm>
            <a:off x="6749917" y="3580864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5" name="Google Shape;115;p83" title="Decorative"/>
          <p:cNvSpPr>
            <a:spLocks noGrp="1"/>
          </p:cNvSpPr>
          <p:nvPr>
            <p:ph type="pic" idx="8"/>
          </p:nvPr>
        </p:nvSpPr>
        <p:spPr>
          <a:xfrm>
            <a:off x="6749917" y="4870223"/>
            <a:ext cx="885235" cy="885235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16" name="Google Shape;116;p83"/>
          <p:cNvSpPr txBox="1">
            <a:spLocks noGrp="1"/>
          </p:cNvSpPr>
          <p:nvPr>
            <p:ph type="title"/>
          </p:nvPr>
        </p:nvSpPr>
        <p:spPr>
          <a:xfrm>
            <a:off x="841057" y="1100290"/>
            <a:ext cx="4008437" cy="1395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rbel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83"/>
          <p:cNvSpPr txBox="1">
            <a:spLocks noGrp="1"/>
          </p:cNvSpPr>
          <p:nvPr>
            <p:ph type="body" idx="9"/>
          </p:nvPr>
        </p:nvSpPr>
        <p:spPr>
          <a:xfrm>
            <a:off x="841058" y="2561159"/>
            <a:ext cx="4008437" cy="602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100"/>
              <a:buChar char="•"/>
              <a:defRPr sz="1100">
                <a:solidFill>
                  <a:schemeClr val="dk2"/>
                </a:solidFill>
              </a:defRPr>
            </a:lvl2pPr>
            <a:lvl3pPr marL="1371600" lvl="2" indent="-29527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50"/>
              <a:buChar char="•"/>
              <a:defRPr sz="1050">
                <a:solidFill>
                  <a:schemeClr val="dk2"/>
                </a:solidFill>
              </a:defRPr>
            </a:lvl3pPr>
            <a:lvl4pPr marL="1828800" lvl="3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4pPr>
            <a:lvl5pPr marL="2286000" lvl="4" indent="-2921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000"/>
              <a:buChar char="•"/>
              <a:defRPr sz="1000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83"/>
          <p:cNvSpPr txBox="1">
            <a:spLocks noGrp="1"/>
          </p:cNvSpPr>
          <p:nvPr>
            <p:ph type="body" idx="13"/>
          </p:nvPr>
        </p:nvSpPr>
        <p:spPr>
          <a:xfrm>
            <a:off x="838200" y="3498661"/>
            <a:ext cx="4008438" cy="2560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9" name="Google Shape;119;p83" title="Decorative"/>
          <p:cNvCxnSpPr/>
          <p:nvPr/>
        </p:nvCxnSpPr>
        <p:spPr>
          <a:xfrm>
            <a:off x="1918496" y="2124643"/>
            <a:ext cx="0" cy="2188806"/>
          </a:xfrm>
          <a:prstGeom prst="straightConnector1">
            <a:avLst/>
          </a:prstGeom>
          <a:noFill/>
          <a:ln w="76200" cap="flat" cmpd="sng">
            <a:solidFill>
              <a:srgbClr val="4EA6E1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_Custom Layout">
  <p:cSld name="39_Custom Layout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4" title="Decorative"/>
          <p:cNvSpPr/>
          <p:nvPr/>
        </p:nvSpPr>
        <p:spPr>
          <a:xfrm>
            <a:off x="0" y="1405466"/>
            <a:ext cx="12192000" cy="365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4"/>
          <p:cNvSpPr txBox="1">
            <a:spLocks noGrp="1"/>
          </p:cNvSpPr>
          <p:nvPr>
            <p:ph type="title"/>
          </p:nvPr>
        </p:nvSpPr>
        <p:spPr>
          <a:xfrm>
            <a:off x="838199" y="1906059"/>
            <a:ext cx="7882467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  <a:defRPr sz="66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84"/>
          <p:cNvSpPr txBox="1">
            <a:spLocks noGrp="1"/>
          </p:cNvSpPr>
          <p:nvPr>
            <p:ph type="body" idx="1"/>
          </p:nvPr>
        </p:nvSpPr>
        <p:spPr>
          <a:xfrm>
            <a:off x="8530361" y="4554447"/>
            <a:ext cx="2489200" cy="3124198"/>
          </a:xfrm>
          <a:prstGeom prst="rect">
            <a:avLst/>
          </a:prstGeom>
          <a:solidFill>
            <a:srgbClr val="1D72AB"/>
          </a:solidFill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0"/>
              <a:buNone/>
              <a:defRPr sz="250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sz="44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9090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7" r:id="rId5"/>
    <p:sldLayoutId id="2147483658" r:id="rId6"/>
    <p:sldLayoutId id="2147483659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4" r:id="rId19"/>
    <p:sldLayoutId id="2147483675" r:id="rId20"/>
    <p:sldLayoutId id="2147483676" r:id="rId21"/>
    <p:sldLayoutId id="214748367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5" r:id="rId30"/>
    <p:sldLayoutId id="2147483686" r:id="rId31"/>
    <p:sldLayoutId id="2147483687" r:id="rId32"/>
    <p:sldLayoutId id="2147483688" r:id="rId33"/>
    <p:sldLayoutId id="2147483689" r:id="rId34"/>
    <p:sldLayoutId id="2147483690" r:id="rId35"/>
    <p:sldLayoutId id="2147483691" r:id="rId36"/>
    <p:sldLayoutId id="2147483692" r:id="rId37"/>
    <p:sldLayoutId id="2147483693" r:id="rId38"/>
    <p:sldLayoutId id="2147483694" r:id="rId39"/>
    <p:sldLayoutId id="2147483695" r:id="rId40"/>
    <p:sldLayoutId id="2147483696" r:id="rId41"/>
    <p:sldLayoutId id="2147483697" r:id="rId42"/>
    <p:sldLayoutId id="2147483698" r:id="rId43"/>
    <p:sldLayoutId id="2147483699" r:id="rId44"/>
    <p:sldLayoutId id="2147483700" r:id="rId45"/>
    <p:sldLayoutId id="2147483701" r:id="rId46"/>
    <p:sldLayoutId id="2147483702" r:id="rId47"/>
    <p:sldLayoutId id="2147483703" r:id="rId48"/>
    <p:sldLayoutId id="2147483704" r:id="rId49"/>
    <p:sldLayoutId id="2147483705" r:id="rId50"/>
    <p:sldLayoutId id="2147483706" r:id="rId51"/>
    <p:sldLayoutId id="2147483707" r:id="rId52"/>
    <p:sldLayoutId id="2147483708" r:id="rId53"/>
    <p:sldLayoutId id="2147483709" r:id="rId54"/>
    <p:sldLayoutId id="2147483710" r:id="rId55"/>
    <p:sldLayoutId id="2147483711" r:id="rId56"/>
    <p:sldLayoutId id="2147483712" r:id="rId57"/>
    <p:sldLayoutId id="2147483713" r:id="rId58"/>
    <p:sldLayoutId id="2147483714" r:id="rId59"/>
    <p:sldLayoutId id="2147483715" r:id="rId60"/>
    <p:sldLayoutId id="2147483716" r:id="rId61"/>
    <p:sldLayoutId id="2147483717" r:id="rId62"/>
    <p:sldLayoutId id="2147483718" r:id="rId63"/>
    <p:sldLayoutId id="2147483719" r:id="rId64"/>
    <p:sldLayoutId id="2147483720" r:id="rId6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28">
          <p15:clr>
            <a:srgbClr val="F26B43"/>
          </p15:clr>
        </p15:guide>
        <p15:guide id="2" orient="horz" pos="40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jp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60.jp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61.jpg"/><Relationship Id="rId18" Type="http://schemas.openxmlformats.org/officeDocument/2006/relationships/image" Target="../media/image77.png"/><Relationship Id="rId3" Type="http://schemas.openxmlformats.org/officeDocument/2006/relationships/image" Target="../media/image64.jp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6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jpg"/><Relationship Id="rId5" Type="http://schemas.openxmlformats.org/officeDocument/2006/relationships/image" Target="../media/image66.png"/><Relationship Id="rId15" Type="http://schemas.openxmlformats.org/officeDocument/2006/relationships/image" Target="../media/image4.png"/><Relationship Id="rId10" Type="http://schemas.openxmlformats.org/officeDocument/2006/relationships/image" Target="../media/image71.jpg"/><Relationship Id="rId19" Type="http://schemas.openxmlformats.org/officeDocument/2006/relationships/image" Target="../media/image78.png"/><Relationship Id="rId4" Type="http://schemas.openxmlformats.org/officeDocument/2006/relationships/image" Target="../media/image65.jp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6" Type="http://schemas.openxmlformats.org/officeDocument/2006/relationships/image" Target="../media/image9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8.png"/><Relationship Id="rId7" Type="http://schemas.openxmlformats.org/officeDocument/2006/relationships/image" Target="../media/image10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g"/><Relationship Id="rId5" Type="http://schemas.openxmlformats.org/officeDocument/2006/relationships/image" Target="../media/image7.png"/><Relationship Id="rId4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3" Type="http://schemas.openxmlformats.org/officeDocument/2006/relationships/image" Target="../media/image98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g"/><Relationship Id="rId5" Type="http://schemas.openxmlformats.org/officeDocument/2006/relationships/image" Target="../media/image7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g"/><Relationship Id="rId3" Type="http://schemas.openxmlformats.org/officeDocument/2006/relationships/image" Target="../media/image98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106.png"/><Relationship Id="rId10" Type="http://schemas.openxmlformats.org/officeDocument/2006/relationships/image" Target="../media/image110.jpg"/><Relationship Id="rId4" Type="http://schemas.openxmlformats.org/officeDocument/2006/relationships/image" Target="../media/image99.png"/><Relationship Id="rId9" Type="http://schemas.openxmlformats.org/officeDocument/2006/relationships/image" Target="../media/image10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g"/><Relationship Id="rId3" Type="http://schemas.openxmlformats.org/officeDocument/2006/relationships/image" Target="../media/image93.png"/><Relationship Id="rId7" Type="http://schemas.openxmlformats.org/officeDocument/2006/relationships/image" Target="../media/image1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93.png"/><Relationship Id="rId7" Type="http://schemas.openxmlformats.org/officeDocument/2006/relationships/image" Target="../media/image1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jp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27.jpeg"/><Relationship Id="rId5" Type="http://schemas.openxmlformats.org/officeDocument/2006/relationships/image" Target="../media/image126.jpg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2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jp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2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image" Target="../media/image21.pn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19" Type="http://schemas.openxmlformats.org/officeDocument/2006/relationships/image" Target="../media/image38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0934" y="5313016"/>
            <a:ext cx="6017547" cy="1544984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"/>
          <p:cNvSpPr txBox="1"/>
          <p:nvPr/>
        </p:nvSpPr>
        <p:spPr>
          <a:xfrm>
            <a:off x="8219209" y="6095036"/>
            <a:ext cx="27234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December 22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, 2021</a:t>
            </a:r>
            <a:endParaRPr dirty="0"/>
          </a:p>
        </p:txBody>
      </p:sp>
      <p:pic>
        <p:nvPicPr>
          <p:cNvPr id="478" name="Google Shape;47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1980" cy="459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1979" cy="4596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CC63975-7B99-4163-8D05-F99FBB072996}"/>
              </a:ext>
            </a:extLst>
          </p:cNvPr>
          <p:cNvSpPr txBox="1"/>
          <p:nvPr/>
        </p:nvSpPr>
        <p:spPr>
          <a:xfrm>
            <a:off x="7411926" y="5127229"/>
            <a:ext cx="4338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2021 REPORT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87;p2">
            <a:extLst>
              <a:ext uri="{FF2B5EF4-FFF2-40B4-BE49-F238E27FC236}">
                <a16:creationId xmlns:a16="http://schemas.microsoft.com/office/drawing/2014/main" id="{B738F562-008B-4C3B-84DF-303195EDB7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3144838"/>
            <a:ext cx="12192000" cy="37131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52" name="Google Shape;552;p8"/>
          <p:cNvSpPr txBox="1">
            <a:spLocks noGrp="1"/>
          </p:cNvSpPr>
          <p:nvPr>
            <p:ph type="title"/>
          </p:nvPr>
        </p:nvSpPr>
        <p:spPr>
          <a:xfrm>
            <a:off x="6096000" y="1197362"/>
            <a:ext cx="5888832" cy="98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orbel"/>
              <a:buNone/>
            </a:pPr>
            <a:br>
              <a:rPr lang="en-US" altLang="zh-TW" dirty="0"/>
            </a:br>
            <a:br>
              <a:rPr lang="en-US" altLang="zh-TW" dirty="0"/>
            </a:br>
            <a:br>
              <a:rPr lang="en-US" altLang="zh-TW" dirty="0"/>
            </a:br>
            <a:r>
              <a:rPr lang="zh-TW" altLang="en-US" dirty="0"/>
              <a:t> </a:t>
            </a:r>
            <a:r>
              <a:rPr lang="en-US" altLang="zh-TW" b="0" dirty="0">
                <a:latin typeface="Arial" panose="020B0604020202020204" pitchFamily="34" charset="0"/>
                <a:cs typeface="Arial" panose="020B0604020202020204" pitchFamily="34" charset="0"/>
              </a:rPr>
              <a:t>Major</a:t>
            </a:r>
            <a:r>
              <a:rPr lang="en-US" altLang="zh-TW" b="0" dirty="0"/>
              <a:t> Customers</a:t>
            </a:r>
            <a:endParaRPr b="0" dirty="0"/>
          </a:p>
        </p:txBody>
      </p:sp>
      <p:pic>
        <p:nvPicPr>
          <p:cNvPr id="559" name="Google Shape;55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092" y="3181631"/>
            <a:ext cx="4251635" cy="124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092" y="4450469"/>
            <a:ext cx="4251635" cy="11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193A5066-966F-4BA8-B8AA-88ECEF6BD5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0" y="0"/>
            <a:ext cx="3870391" cy="136798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9ACAAC7-8B79-45AA-B60B-3C34F0081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67" y="1278368"/>
            <a:ext cx="3998083" cy="92357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7DCEF85-5FD8-4702-B964-4E735EFFE2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2" y="2203114"/>
            <a:ext cx="4251635" cy="91639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232DC49-CB68-4E4E-A8F2-E59C305D5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092" y="5666574"/>
            <a:ext cx="4251635" cy="1165446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EC86E38-8ECA-45DD-868E-6013DAF22B97}"/>
              </a:ext>
            </a:extLst>
          </p:cNvPr>
          <p:cNvSpPr txBox="1"/>
          <p:nvPr/>
        </p:nvSpPr>
        <p:spPr>
          <a:xfrm>
            <a:off x="5385817" y="4188859"/>
            <a:ext cx="65990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spc="-150" dirty="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Across US, Japan and Taiwan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1"/>
          <p:cNvSpPr txBox="1">
            <a:spLocks noGrp="1"/>
          </p:cNvSpPr>
          <p:nvPr>
            <p:ph type="title"/>
          </p:nvPr>
        </p:nvSpPr>
        <p:spPr>
          <a:xfrm>
            <a:off x="2540889" y="287336"/>
            <a:ext cx="7110222" cy="109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en-US" altLang="zh-TW" sz="5400" dirty="0"/>
              <a:t>Manufacturing Process</a:t>
            </a:r>
            <a:endParaRPr sz="5400" b="1" dirty="0"/>
          </a:p>
        </p:txBody>
      </p:sp>
      <p:sp>
        <p:nvSpPr>
          <p:cNvPr id="582" name="Google Shape;582;p11"/>
          <p:cNvSpPr/>
          <p:nvPr/>
        </p:nvSpPr>
        <p:spPr>
          <a:xfrm>
            <a:off x="8093075" y="3870325"/>
            <a:ext cx="509588" cy="139700"/>
          </a:xfrm>
          <a:prstGeom prst="leftArrow">
            <a:avLst>
              <a:gd name="adj1" fmla="val 50000"/>
              <a:gd name="adj2" fmla="val 49734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890" y="836612"/>
            <a:ext cx="11283884" cy="5328517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11"/>
          <p:cNvSpPr/>
          <p:nvPr/>
        </p:nvSpPr>
        <p:spPr>
          <a:xfrm>
            <a:off x="4029075" y="5178426"/>
            <a:ext cx="3259138" cy="239713"/>
          </a:xfrm>
          <a:prstGeom prst="rightArrow">
            <a:avLst>
              <a:gd name="adj1" fmla="val 50000"/>
              <a:gd name="adj2" fmla="val 50041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11"/>
          <p:cNvSpPr/>
          <p:nvPr/>
        </p:nvSpPr>
        <p:spPr>
          <a:xfrm>
            <a:off x="4249739" y="5092701"/>
            <a:ext cx="3132137" cy="379413"/>
          </a:xfrm>
          <a:custGeom>
            <a:avLst/>
            <a:gdLst/>
            <a:ahLst/>
            <a:cxnLst/>
            <a:rect l="l" t="t" r="r" b="b"/>
            <a:pathLst>
              <a:path w="3856322" h="467527" extrusionOk="0">
                <a:moveTo>
                  <a:pt x="0" y="174633"/>
                </a:moveTo>
                <a:lnTo>
                  <a:pt x="3555182" y="155383"/>
                </a:lnTo>
                <a:cubicBezTo>
                  <a:pt x="3555182" y="93964"/>
                  <a:pt x="3545557" y="61419"/>
                  <a:pt x="3545557" y="0"/>
                </a:cubicBezTo>
                <a:lnTo>
                  <a:pt x="3856322" y="214514"/>
                </a:lnTo>
                <a:lnTo>
                  <a:pt x="3545557" y="467527"/>
                </a:lnTo>
                <a:lnTo>
                  <a:pt x="3545557" y="302520"/>
                </a:lnTo>
                <a:lnTo>
                  <a:pt x="0" y="302520"/>
                </a:lnTo>
                <a:lnTo>
                  <a:pt x="0" y="174633"/>
                </a:lnTo>
                <a:close/>
              </a:path>
            </a:pathLst>
          </a:custGeom>
          <a:solidFill>
            <a:srgbClr val="3366FF"/>
          </a:solidFill>
          <a:ln w="41275" cap="flat" cmpd="sng">
            <a:solidFill>
              <a:srgbClr val="0000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41"/>
          <p:cNvSpPr/>
          <p:nvPr/>
        </p:nvSpPr>
        <p:spPr>
          <a:xfrm>
            <a:off x="2789700" y="55359"/>
            <a:ext cx="5487033" cy="109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dirty="0"/>
          </a:p>
        </p:txBody>
      </p:sp>
      <p:pic>
        <p:nvPicPr>
          <p:cNvPr id="963" name="Google Shape;963;p41" descr="2016 Taiwan Excellence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57" b="20288"/>
          <a:stretch/>
        </p:blipFill>
        <p:spPr>
          <a:xfrm>
            <a:off x="204352" y="82550"/>
            <a:ext cx="1125537" cy="136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41" descr="P15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4753" y="4948953"/>
            <a:ext cx="754063" cy="373063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41"/>
          <p:cNvSpPr/>
          <p:nvPr/>
        </p:nvSpPr>
        <p:spPr>
          <a:xfrm>
            <a:off x="3321050" y="3165476"/>
            <a:ext cx="5549900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41"/>
          <p:cNvSpPr/>
          <p:nvPr/>
        </p:nvSpPr>
        <p:spPr>
          <a:xfrm>
            <a:off x="337139" y="5528809"/>
            <a:ext cx="1125536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2001</a:t>
            </a:r>
            <a:endParaRPr sz="2000" dirty="0"/>
          </a:p>
        </p:txBody>
      </p:sp>
      <p:pic>
        <p:nvPicPr>
          <p:cNvPr id="971" name="Google Shape;971;p41" descr="6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674" y="4781721"/>
            <a:ext cx="1349375" cy="706438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41"/>
          <p:cNvSpPr/>
          <p:nvPr/>
        </p:nvSpPr>
        <p:spPr>
          <a:xfrm>
            <a:off x="5869505" y="5052930"/>
            <a:ext cx="1069452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DFKai-SB"/>
              </a:rPr>
              <a:t>2010</a:t>
            </a:r>
            <a:endParaRPr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73" name="Google Shape;973;p41" descr="2008123608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08624" y="4265998"/>
            <a:ext cx="1138891" cy="672901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41"/>
          <p:cNvSpPr/>
          <p:nvPr/>
        </p:nvSpPr>
        <p:spPr>
          <a:xfrm>
            <a:off x="7200505" y="4575473"/>
            <a:ext cx="951835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+mn-lt"/>
                <a:ea typeface="微軟正黑體" panose="020B0604030504040204" pitchFamily="34" charset="-120"/>
                <a:cs typeface="DFKai-SB"/>
                <a:sym typeface="DFKai-SB"/>
              </a:rPr>
              <a:t>2016</a:t>
            </a:r>
            <a:endParaRPr sz="2000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975" name="Google Shape;975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35282" y="3613241"/>
            <a:ext cx="1098893" cy="753728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41"/>
          <p:cNvSpPr/>
          <p:nvPr/>
        </p:nvSpPr>
        <p:spPr>
          <a:xfrm>
            <a:off x="1676493" y="4875503"/>
            <a:ext cx="1110653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2017</a:t>
            </a:r>
            <a:endParaRPr sz="2000" dirty="0"/>
          </a:p>
        </p:txBody>
      </p:sp>
      <p:pic>
        <p:nvPicPr>
          <p:cNvPr id="977" name="Google Shape;977;p41" descr="CX-180(廣告用3D)201608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6494" y="3903771"/>
            <a:ext cx="1255712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41"/>
          <p:cNvSpPr/>
          <p:nvPr/>
        </p:nvSpPr>
        <p:spPr>
          <a:xfrm>
            <a:off x="3247232" y="4206252"/>
            <a:ext cx="993165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 sz="2000" dirty="0"/>
          </a:p>
        </p:txBody>
      </p:sp>
      <p:pic>
        <p:nvPicPr>
          <p:cNvPr id="979" name="Google Shape;979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43018" y="3317777"/>
            <a:ext cx="1246187" cy="83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41" descr="86四衝程引擎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73911" y="5153931"/>
            <a:ext cx="828675" cy="68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41" descr="85 二衝程系列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51425" y="5692968"/>
            <a:ext cx="865188" cy="63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58781" y="2953795"/>
            <a:ext cx="1230560" cy="97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1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122" y="2684984"/>
            <a:ext cx="1063625" cy="73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84" name="Google Shape;984;p41"/>
          <p:cNvSpPr/>
          <p:nvPr/>
        </p:nvSpPr>
        <p:spPr>
          <a:xfrm>
            <a:off x="4580605" y="3614020"/>
            <a:ext cx="905151" cy="41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2019</a:t>
            </a:r>
            <a:endParaRPr sz="2000" dirty="0"/>
          </a:p>
        </p:txBody>
      </p:sp>
      <p:sp>
        <p:nvSpPr>
          <p:cNvPr id="985" name="Google Shape;985;p41"/>
          <p:cNvSpPr/>
          <p:nvPr/>
        </p:nvSpPr>
        <p:spPr>
          <a:xfrm>
            <a:off x="8476738" y="3990105"/>
            <a:ext cx="951835" cy="52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+mj-lt"/>
                <a:ea typeface="細明體-ExtB" panose="02020500000000000000" pitchFamily="18" charset="-120"/>
                <a:cs typeface="DFKai-SB"/>
                <a:sym typeface="DFKai-SB"/>
              </a:rPr>
              <a:t>2019</a:t>
            </a:r>
            <a:endParaRPr sz="2000" dirty="0">
              <a:latin typeface="+mj-lt"/>
              <a:ea typeface="細明體-ExtB" panose="02020500000000000000" pitchFamily="18" charset="-120"/>
            </a:endParaRPr>
          </a:p>
        </p:txBody>
      </p:sp>
      <p:pic>
        <p:nvPicPr>
          <p:cNvPr id="986" name="Google Shape;986;p41" descr="Seadragon海龍號聲納掃描八軸水下機器人-大圖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85915" y="2031269"/>
            <a:ext cx="1306119" cy="97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41" descr="台灣精品獎參賽新塗裝_800x60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898355" y="1710496"/>
            <a:ext cx="1222375" cy="105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1" descr="Phoenix Isometric_800x60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075159" y="1571141"/>
            <a:ext cx="1551648" cy="673714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41"/>
          <p:cNvSpPr/>
          <p:nvPr/>
        </p:nvSpPr>
        <p:spPr>
          <a:xfrm>
            <a:off x="6090516" y="2891559"/>
            <a:ext cx="8462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2000" b="1" dirty="0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0" name="Google Shape;990;p41"/>
          <p:cNvSpPr/>
          <p:nvPr/>
        </p:nvSpPr>
        <p:spPr>
          <a:xfrm>
            <a:off x="7525756" y="2308681"/>
            <a:ext cx="84622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2020</a:t>
            </a:r>
            <a:endParaRPr sz="2000" b="1" dirty="0">
              <a:solidFill>
                <a:srgbClr val="3333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p41"/>
          <p:cNvSpPr/>
          <p:nvPr/>
        </p:nvSpPr>
        <p:spPr>
          <a:xfrm>
            <a:off x="10023582" y="3199268"/>
            <a:ext cx="90883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DFKai-SB"/>
                <a:cs typeface="Arial" panose="020B0604020202020204" pitchFamily="34" charset="0"/>
                <a:sym typeface="DFKai-SB"/>
              </a:rPr>
              <a:t>2020</a:t>
            </a:r>
            <a:endParaRPr sz="2000" b="1" dirty="0">
              <a:solidFill>
                <a:srgbClr val="3333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992" name="Google Shape;992;p4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648951" y="753973"/>
            <a:ext cx="1238250" cy="684213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41"/>
          <p:cNvSpPr/>
          <p:nvPr/>
        </p:nvSpPr>
        <p:spPr>
          <a:xfrm>
            <a:off x="8786945" y="1510191"/>
            <a:ext cx="8416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2021</a:t>
            </a:r>
            <a:endParaRPr dirty="0"/>
          </a:p>
        </p:txBody>
      </p:sp>
      <p:cxnSp>
        <p:nvCxnSpPr>
          <p:cNvPr id="994" name="Google Shape;994;p41"/>
          <p:cNvCxnSpPr/>
          <p:nvPr/>
        </p:nvCxnSpPr>
        <p:spPr>
          <a:xfrm>
            <a:off x="204352" y="5568942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5" name="Google Shape;995;p41"/>
          <p:cNvCxnSpPr/>
          <p:nvPr/>
        </p:nvCxnSpPr>
        <p:spPr>
          <a:xfrm rot="10800000">
            <a:off x="1597823" y="4849893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6" name="Google Shape;996;p41"/>
          <p:cNvCxnSpPr/>
          <p:nvPr/>
        </p:nvCxnSpPr>
        <p:spPr>
          <a:xfrm>
            <a:off x="1598323" y="4878295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7" name="Google Shape;997;p41"/>
          <p:cNvCxnSpPr/>
          <p:nvPr/>
        </p:nvCxnSpPr>
        <p:spPr>
          <a:xfrm rot="10800000">
            <a:off x="3017190" y="4173721"/>
            <a:ext cx="0" cy="741973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8" name="Google Shape;998;p41"/>
          <p:cNvCxnSpPr/>
          <p:nvPr/>
        </p:nvCxnSpPr>
        <p:spPr>
          <a:xfrm>
            <a:off x="3017190" y="4206252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9" name="Google Shape;999;p41"/>
          <p:cNvCxnSpPr/>
          <p:nvPr/>
        </p:nvCxnSpPr>
        <p:spPr>
          <a:xfrm rot="10800000">
            <a:off x="4410502" y="3510284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0" name="Google Shape;1000;p41"/>
          <p:cNvCxnSpPr/>
          <p:nvPr/>
        </p:nvCxnSpPr>
        <p:spPr>
          <a:xfrm>
            <a:off x="4410502" y="3537782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1" name="Google Shape;1001;p41"/>
          <p:cNvCxnSpPr/>
          <p:nvPr/>
        </p:nvCxnSpPr>
        <p:spPr>
          <a:xfrm rot="10800000">
            <a:off x="5829369" y="2875101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2" name="Google Shape;1002;p41"/>
          <p:cNvCxnSpPr/>
          <p:nvPr/>
        </p:nvCxnSpPr>
        <p:spPr>
          <a:xfrm>
            <a:off x="5800110" y="2875101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3" name="Google Shape;1003;p41"/>
          <p:cNvCxnSpPr/>
          <p:nvPr/>
        </p:nvCxnSpPr>
        <p:spPr>
          <a:xfrm rot="10800000">
            <a:off x="7218977" y="2216150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4" name="Google Shape;1004;p41"/>
          <p:cNvCxnSpPr/>
          <p:nvPr/>
        </p:nvCxnSpPr>
        <p:spPr>
          <a:xfrm>
            <a:off x="7179034" y="2216150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5" name="Google Shape;1005;p41"/>
          <p:cNvCxnSpPr/>
          <p:nvPr/>
        </p:nvCxnSpPr>
        <p:spPr>
          <a:xfrm rot="10800000">
            <a:off x="8597901" y="1511576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6" name="Google Shape;1006;p41"/>
          <p:cNvCxnSpPr/>
          <p:nvPr/>
        </p:nvCxnSpPr>
        <p:spPr>
          <a:xfrm>
            <a:off x="8597901" y="1511576"/>
            <a:ext cx="1418867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7" name="Google Shape;1007;p41"/>
          <p:cNvCxnSpPr/>
          <p:nvPr/>
        </p:nvCxnSpPr>
        <p:spPr>
          <a:xfrm rot="10800000">
            <a:off x="10016768" y="807002"/>
            <a:ext cx="0" cy="70457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08" name="Google Shape;1008;p41"/>
          <p:cNvCxnSpPr/>
          <p:nvPr/>
        </p:nvCxnSpPr>
        <p:spPr>
          <a:xfrm>
            <a:off x="10016768" y="806450"/>
            <a:ext cx="155165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09" name="Google Shape;1009;p41"/>
          <p:cNvCxnSpPr>
            <a:cxnSpLocks/>
          </p:cNvCxnSpPr>
          <p:nvPr/>
        </p:nvCxnSpPr>
        <p:spPr>
          <a:xfrm flipV="1">
            <a:off x="762237" y="969264"/>
            <a:ext cx="11225411" cy="552354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10" name="Google Shape;1010;p41"/>
          <p:cNvSpPr txBox="1"/>
          <p:nvPr/>
        </p:nvSpPr>
        <p:spPr>
          <a:xfrm>
            <a:off x="11581276" y="640080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11" name="Google Shape;1011;p41"/>
          <p:cNvCxnSpPr/>
          <p:nvPr/>
        </p:nvCxnSpPr>
        <p:spPr>
          <a:xfrm>
            <a:off x="2492778" y="6375842"/>
            <a:ext cx="1299080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2" name="Google Shape;1012;p41"/>
          <p:cNvCxnSpPr/>
          <p:nvPr/>
        </p:nvCxnSpPr>
        <p:spPr>
          <a:xfrm rot="10800000">
            <a:off x="3761000" y="5838412"/>
            <a:ext cx="0" cy="53743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3" name="Google Shape;1013;p41"/>
          <p:cNvCxnSpPr/>
          <p:nvPr/>
        </p:nvCxnSpPr>
        <p:spPr>
          <a:xfrm rot="10800000" flipH="1">
            <a:off x="3743119" y="5856717"/>
            <a:ext cx="987300" cy="610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4" name="Google Shape;1014;p41"/>
          <p:cNvCxnSpPr/>
          <p:nvPr/>
        </p:nvCxnSpPr>
        <p:spPr>
          <a:xfrm rot="10800000" flipH="1">
            <a:off x="4721057" y="5388213"/>
            <a:ext cx="6732" cy="48086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5" name="Google Shape;1015;p41"/>
          <p:cNvCxnSpPr/>
          <p:nvPr/>
        </p:nvCxnSpPr>
        <p:spPr>
          <a:xfrm>
            <a:off x="4730969" y="5422044"/>
            <a:ext cx="937006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6" name="Google Shape;1016;p41"/>
          <p:cNvCxnSpPr/>
          <p:nvPr/>
        </p:nvCxnSpPr>
        <p:spPr>
          <a:xfrm rot="10800000">
            <a:off x="5667975" y="5001806"/>
            <a:ext cx="0" cy="45135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7" name="Google Shape;1017;p41"/>
          <p:cNvCxnSpPr/>
          <p:nvPr/>
        </p:nvCxnSpPr>
        <p:spPr>
          <a:xfrm>
            <a:off x="5659900" y="5034289"/>
            <a:ext cx="1460830" cy="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8" name="Google Shape;1018;p41"/>
          <p:cNvCxnSpPr/>
          <p:nvPr/>
        </p:nvCxnSpPr>
        <p:spPr>
          <a:xfrm rot="10800000">
            <a:off x="7120730" y="4470501"/>
            <a:ext cx="0" cy="58615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19" name="Google Shape;1019;p41"/>
          <p:cNvCxnSpPr/>
          <p:nvPr/>
        </p:nvCxnSpPr>
        <p:spPr>
          <a:xfrm>
            <a:off x="7122877" y="4478321"/>
            <a:ext cx="1042623" cy="975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0" name="Google Shape;1020;p41"/>
          <p:cNvCxnSpPr/>
          <p:nvPr/>
        </p:nvCxnSpPr>
        <p:spPr>
          <a:xfrm rot="10800000">
            <a:off x="8165500" y="3929503"/>
            <a:ext cx="0" cy="53743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1" name="Google Shape;1021;p41"/>
          <p:cNvCxnSpPr>
            <a:cxnSpLocks/>
          </p:cNvCxnSpPr>
          <p:nvPr/>
        </p:nvCxnSpPr>
        <p:spPr>
          <a:xfrm>
            <a:off x="8174118" y="3976764"/>
            <a:ext cx="1579494" cy="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2" name="Google Shape;1022;p41"/>
          <p:cNvCxnSpPr/>
          <p:nvPr/>
        </p:nvCxnSpPr>
        <p:spPr>
          <a:xfrm rot="10800000">
            <a:off x="9753612" y="3076720"/>
            <a:ext cx="0" cy="900044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023" name="Google Shape;1023;p41"/>
          <p:cNvCxnSpPr/>
          <p:nvPr/>
        </p:nvCxnSpPr>
        <p:spPr>
          <a:xfrm>
            <a:off x="9733368" y="3109953"/>
            <a:ext cx="1918808" cy="8205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6" name="標題 1">
            <a:extLst>
              <a:ext uri="{FF2B5EF4-FFF2-40B4-BE49-F238E27FC236}">
                <a16:creationId xmlns:a16="http://schemas.microsoft.com/office/drawing/2014/main" id="{F8A2B63B-5303-4E71-8D9A-3A2F462FDCCA}"/>
              </a:ext>
            </a:extLst>
          </p:cNvPr>
          <p:cNvSpPr>
            <a:spLocks/>
          </p:cNvSpPr>
          <p:nvPr/>
        </p:nvSpPr>
        <p:spPr bwMode="auto">
          <a:xfrm>
            <a:off x="2559050" y="107670"/>
            <a:ext cx="65532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577850" indent="-2952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86042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143000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1425575" indent="-282575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18827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3399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27971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254375" indent="-2825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Clr>
                <a:schemeClr val="accent2"/>
              </a:buClr>
            </a:pPr>
            <a:r>
              <a:rPr lang="en-US" altLang="zh-TW" sz="3200" b="1" dirty="0">
                <a:solidFill>
                  <a:srgbClr val="0033CC"/>
                </a:solidFill>
                <a:ea typeface="標楷體" panose="03000509000000000000" pitchFamily="65" charset="-120"/>
              </a:rPr>
              <a:t>Taiwan Excellence Award</a:t>
            </a:r>
            <a:endParaRPr lang="zh-TW" altLang="en-US" sz="3200" b="1" dirty="0">
              <a:solidFill>
                <a:srgbClr val="0033CC"/>
              </a:solidFill>
              <a:ea typeface="標楷體" panose="03000509000000000000" pitchFamily="65" charset="-120"/>
            </a:endParaRPr>
          </a:p>
        </p:txBody>
      </p:sp>
      <p:sp>
        <p:nvSpPr>
          <p:cNvPr id="67" name="文字方塊 2">
            <a:extLst>
              <a:ext uri="{FF2B5EF4-FFF2-40B4-BE49-F238E27FC236}">
                <a16:creationId xmlns:a16="http://schemas.microsoft.com/office/drawing/2014/main" id="{77EAF243-A03F-4996-B9CE-F1E2BF11D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953" y="834927"/>
            <a:ext cx="56197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Won 39 times Taiwan Excellence Award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  <a:r>
              <a:rPr lang="zh-TW" altLang="en-US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times</a:t>
            </a:r>
            <a:r>
              <a:rPr lang="zh-TW" altLang="en-US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Golden Award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 times Silver Award</a:t>
            </a:r>
            <a:endParaRPr lang="zh-TW" altLang="en-US" sz="2000" b="1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0" name="Google Shape;993;p41">
            <a:extLst>
              <a:ext uri="{FF2B5EF4-FFF2-40B4-BE49-F238E27FC236}">
                <a16:creationId xmlns:a16="http://schemas.microsoft.com/office/drawing/2014/main" id="{AEE96F6C-A85A-45CE-9B8B-22A4762ECE3F}"/>
              </a:ext>
            </a:extLst>
          </p:cNvPr>
          <p:cNvSpPr/>
          <p:nvPr/>
        </p:nvSpPr>
        <p:spPr>
          <a:xfrm>
            <a:off x="10110272" y="828395"/>
            <a:ext cx="8416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/>
                <a:ea typeface="Arial"/>
                <a:cs typeface="Arial"/>
                <a:sym typeface="Arial"/>
              </a:rPr>
              <a:t>2022</a:t>
            </a:r>
            <a:endParaRPr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C93E39F-29D7-451D-97D4-68EE9E567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771" y="94154"/>
            <a:ext cx="1518405" cy="758618"/>
          </a:xfrm>
          <a:prstGeom prst="rect">
            <a:avLst/>
          </a:prstGeom>
        </p:spPr>
      </p:pic>
      <p:sp>
        <p:nvSpPr>
          <p:cNvPr id="74" name="Google Shape;972;p41">
            <a:extLst>
              <a:ext uri="{FF2B5EF4-FFF2-40B4-BE49-F238E27FC236}">
                <a16:creationId xmlns:a16="http://schemas.microsoft.com/office/drawing/2014/main" id="{0CEC4945-AEF4-477A-B0E6-CFE7FEFAB586}"/>
              </a:ext>
            </a:extLst>
          </p:cNvPr>
          <p:cNvSpPr/>
          <p:nvPr/>
        </p:nvSpPr>
        <p:spPr>
          <a:xfrm>
            <a:off x="2649293" y="6362828"/>
            <a:ext cx="1069452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DFKai-SB"/>
              </a:rPr>
              <a:t>1996</a:t>
            </a:r>
            <a:endParaRPr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5" name="Google Shape;972;p41">
            <a:extLst>
              <a:ext uri="{FF2B5EF4-FFF2-40B4-BE49-F238E27FC236}">
                <a16:creationId xmlns:a16="http://schemas.microsoft.com/office/drawing/2014/main" id="{5BD67F24-D159-432C-88A8-FF7256048291}"/>
              </a:ext>
            </a:extLst>
          </p:cNvPr>
          <p:cNvSpPr/>
          <p:nvPr/>
        </p:nvSpPr>
        <p:spPr>
          <a:xfrm>
            <a:off x="3726623" y="5856717"/>
            <a:ext cx="1069452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DFKai-SB"/>
              </a:rPr>
              <a:t>1997</a:t>
            </a:r>
            <a:endParaRPr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6" name="Google Shape;972;p41">
            <a:extLst>
              <a:ext uri="{FF2B5EF4-FFF2-40B4-BE49-F238E27FC236}">
                <a16:creationId xmlns:a16="http://schemas.microsoft.com/office/drawing/2014/main" id="{C3606307-7A84-4B3F-BF76-F1B296B1F57B}"/>
              </a:ext>
            </a:extLst>
          </p:cNvPr>
          <p:cNvSpPr/>
          <p:nvPr/>
        </p:nvSpPr>
        <p:spPr>
          <a:xfrm>
            <a:off x="4666232" y="5436718"/>
            <a:ext cx="1069452" cy="528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225" tIns="142225" rIns="142225" bIns="14222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3333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DFKai-SB"/>
              </a:rPr>
              <a:t>1998</a:t>
            </a:r>
            <a:endParaRPr sz="20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42C72BBA-8425-459C-888A-713BD86BE505}"/>
              </a:ext>
            </a:extLst>
          </p:cNvPr>
          <p:cNvSpPr txBox="1"/>
          <p:nvPr/>
        </p:nvSpPr>
        <p:spPr>
          <a:xfrm>
            <a:off x="761023" y="2518289"/>
            <a:ext cx="40021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00B0F0"/>
                </a:solidFill>
              </a:rPr>
              <a:t>Unmanned aerial vehicle</a:t>
            </a:r>
            <a:endParaRPr lang="zh-TW" altLang="en-US" sz="2400" b="1" dirty="0">
              <a:solidFill>
                <a:srgbClr val="00B0F0"/>
              </a:solidFill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609366A9-7314-43F0-9FF6-08BF62275E43}"/>
              </a:ext>
            </a:extLst>
          </p:cNvPr>
          <p:cNvSpPr txBox="1"/>
          <p:nvPr/>
        </p:nvSpPr>
        <p:spPr>
          <a:xfrm>
            <a:off x="6985729" y="5046196"/>
            <a:ext cx="51026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00B0F0"/>
                </a:solidFill>
              </a:rPr>
              <a:t>Underwater  Remote Operation vehicle</a:t>
            </a:r>
            <a:endParaRPr lang="zh-TW" altLang="en-US" sz="20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Google Shape;103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3303" y="2520902"/>
            <a:ext cx="1408800" cy="939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Google Shape;102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2253" y="123200"/>
            <a:ext cx="4919561" cy="2335579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42"/>
          <p:cNvSpPr/>
          <p:nvPr/>
        </p:nvSpPr>
        <p:spPr>
          <a:xfrm rot="6820023" flipH="1">
            <a:off x="6642832" y="3173812"/>
            <a:ext cx="5587537" cy="318084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120000"/>
                </a:moveTo>
                <a:quadBezTo>
                  <a:pt x="20000" y="40000"/>
                  <a:pt x="102922" y="15000"/>
                </a:quadBezTo>
                <a:lnTo>
                  <a:pt x="101960" y="0"/>
                </a:lnTo>
                <a:lnTo>
                  <a:pt x="120000" y="24000"/>
                </a:lnTo>
                <a:lnTo>
                  <a:pt x="105808" y="60000"/>
                </a:lnTo>
                <a:lnTo>
                  <a:pt x="104846" y="45000"/>
                </a:lnTo>
                <a:quadBezTo>
                  <a:pt x="30000" y="55000"/>
                  <a:pt x="0" y="120000"/>
                </a:quad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42"/>
          <p:cNvSpPr/>
          <p:nvPr/>
        </p:nvSpPr>
        <p:spPr>
          <a:xfrm>
            <a:off x="5584546" y="4437781"/>
            <a:ext cx="1405813" cy="412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3" name="Google Shape;1033;p42" descr="http://img.ttrobotix.com/imgmenu/gpf14g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43" y="5325872"/>
            <a:ext cx="1031474" cy="687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Google Shape;1034;p42" descr="http://img.ttrobotix.com/imgmenu/xk12.png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932" y="5373465"/>
            <a:ext cx="1054249" cy="66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Google Shape;1035;p42" descr="http://img.ttrobotix.com/imgmenu/Seawolf_W1226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98422" y="5442452"/>
            <a:ext cx="920451" cy="59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42" descr="http://img.ttrobotix.com/imgmenu/ASPACE_pdp0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33626" y="5373939"/>
            <a:ext cx="877750" cy="66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42" descr="E70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54961" y="5530702"/>
            <a:ext cx="1528708" cy="419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42" descr="https://www.teamassociated.com/pictures/cars_and_trucks/Nomad/RTR/nomad-both_md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13578" y="5477189"/>
            <a:ext cx="1237390" cy="59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4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323" y="3060985"/>
            <a:ext cx="1020762" cy="83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p42" descr="Seadragon海龍號聲納掃描八軸水下機器人-大圖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46200" y="3239825"/>
            <a:ext cx="835025" cy="623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42" descr="Phoenix Isometric_800x60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371235" y="3181600"/>
            <a:ext cx="1638300" cy="71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4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12917" y="3260975"/>
            <a:ext cx="1119187" cy="588963"/>
          </a:xfrm>
          <a:prstGeom prst="rect">
            <a:avLst/>
          </a:prstGeom>
          <a:noFill/>
          <a:ln>
            <a:noFill/>
          </a:ln>
        </p:spPr>
      </p:pic>
      <p:sp>
        <p:nvSpPr>
          <p:cNvPr id="1044" name="Google Shape;1044;p42"/>
          <p:cNvSpPr/>
          <p:nvPr/>
        </p:nvSpPr>
        <p:spPr>
          <a:xfrm>
            <a:off x="5458360" y="145888"/>
            <a:ext cx="1988660" cy="41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5" name="Google Shape;1045;p4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9149" y="0"/>
            <a:ext cx="3627782" cy="93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4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843868" y="913327"/>
            <a:ext cx="4206959" cy="177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4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151544" y="922725"/>
            <a:ext cx="1638300" cy="982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Google Shape;1050;p42"/>
          <p:cNvSpPr/>
          <p:nvPr/>
        </p:nvSpPr>
        <p:spPr>
          <a:xfrm>
            <a:off x="7196840" y="4553985"/>
            <a:ext cx="4214180" cy="620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33CC"/>
                </a:solidFill>
                <a:latin typeface="Verdana"/>
                <a:ea typeface="Verdana"/>
                <a:cs typeface="Verdana"/>
                <a:sym typeface="Verdana"/>
              </a:rPr>
              <a:t>UAV Roadmap</a:t>
            </a:r>
            <a:endParaRPr sz="3200" b="1">
              <a:solidFill>
                <a:srgbClr val="0033C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51" name="Google Shape;1051;p42"/>
          <p:cNvSpPr txBox="1"/>
          <p:nvPr/>
        </p:nvSpPr>
        <p:spPr>
          <a:xfrm>
            <a:off x="11581276" y="6400800"/>
            <a:ext cx="3000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8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7EFE0A51-23F2-4921-9A0C-3FD2A7D75ACA}"/>
              </a:ext>
            </a:extLst>
          </p:cNvPr>
          <p:cNvGrpSpPr/>
          <p:nvPr/>
        </p:nvGrpSpPr>
        <p:grpSpPr>
          <a:xfrm>
            <a:off x="2502359" y="2768472"/>
            <a:ext cx="3755465" cy="994895"/>
            <a:chOff x="847765" y="1631799"/>
            <a:chExt cx="3755465" cy="99489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B440029E-15F5-4F46-9034-F50B0F8D5277}"/>
                </a:ext>
              </a:extLst>
            </p:cNvPr>
            <p:cNvSpPr/>
            <p:nvPr/>
          </p:nvSpPr>
          <p:spPr>
            <a:xfrm>
              <a:off x="3197417" y="1954193"/>
              <a:ext cx="1405813" cy="67250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07E6284A-89E9-4BEE-91A8-3FDDDB53BC7B}"/>
                </a:ext>
              </a:extLst>
            </p:cNvPr>
            <p:cNvSpPr txBox="1"/>
            <p:nvPr/>
          </p:nvSpPr>
          <p:spPr>
            <a:xfrm>
              <a:off x="847765" y="1631799"/>
              <a:ext cx="2541105" cy="6725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5695" tIns="0" rIns="0" bIns="0" numCol="1" spcCol="1270" anchor="t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2000" b="1" kern="1200" dirty="0">
                  <a:solidFill>
                    <a:srgbClr val="0033C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Industrial grade</a:t>
              </a:r>
              <a:endParaRPr lang="zh-TW" altLang="en-US" sz="2000" b="1" kern="1200" dirty="0">
                <a:solidFill>
                  <a:srgbClr val="0033C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6B21609-D996-4FCE-B851-033EE6A1F4AE}"/>
              </a:ext>
            </a:extLst>
          </p:cNvPr>
          <p:cNvSpPr txBox="1"/>
          <p:nvPr/>
        </p:nvSpPr>
        <p:spPr bwMode="auto">
          <a:xfrm>
            <a:off x="588727" y="4757155"/>
            <a:ext cx="3261719" cy="4397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197256" tIns="0" rIns="0" bIns="0" spcCol="1270"/>
          <a:lstStyle/>
          <a:p>
            <a:pPr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altLang="zh-TW" sz="2000" b="1" dirty="0">
                <a:solidFill>
                  <a:srgbClr val="0033C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Consumer grade</a:t>
            </a:r>
            <a:endParaRPr lang="zh-TW" altLang="en-US" sz="2000" b="1" dirty="0">
              <a:solidFill>
                <a:srgbClr val="0033C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244B326-F4A2-4EC1-8AD4-357EDD027A52}"/>
              </a:ext>
            </a:extLst>
          </p:cNvPr>
          <p:cNvGrpSpPr/>
          <p:nvPr/>
        </p:nvGrpSpPr>
        <p:grpSpPr>
          <a:xfrm>
            <a:off x="4212990" y="159958"/>
            <a:ext cx="2400588" cy="707593"/>
            <a:chOff x="4858935" y="1071035"/>
            <a:chExt cx="1988660" cy="1126245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A8D4AC4-8394-49D0-9D71-C2E8187873E3}"/>
                </a:ext>
              </a:extLst>
            </p:cNvPr>
            <p:cNvSpPr/>
            <p:nvPr/>
          </p:nvSpPr>
          <p:spPr>
            <a:xfrm>
              <a:off x="4858935" y="1071035"/>
              <a:ext cx="1988660" cy="112624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78D67AEF-5BCC-42A9-BFC5-31261AC7B102}"/>
                </a:ext>
              </a:extLst>
            </p:cNvPr>
            <p:cNvSpPr txBox="1"/>
            <p:nvPr/>
          </p:nvSpPr>
          <p:spPr>
            <a:xfrm>
              <a:off x="4858935" y="1071035"/>
              <a:ext cx="1988660" cy="1126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6813" tIns="0" rIns="0" bIns="0" numCol="1" spcCol="1270" anchor="t" anchorCtr="0">
              <a:noAutofit/>
            </a:bodyPr>
            <a:lstStyle/>
            <a:p>
              <a:pPr marL="0" lvl="0" indent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en-US" sz="2400" b="1" kern="1200" dirty="0">
                  <a:solidFill>
                    <a:srgbClr val="0033C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Aerospace military grade</a:t>
              </a:r>
              <a:endParaRPr lang="zh-TW" altLang="en-US" sz="2400" b="1" kern="1200" dirty="0">
                <a:solidFill>
                  <a:srgbClr val="0033C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1D9699BE-0E92-4ACA-8477-342BB48379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29331" y="2755712"/>
            <a:ext cx="2165274" cy="144351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92FF4FB-E3D5-496D-B49F-89B9F43485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84772" y="3101591"/>
            <a:ext cx="2027202" cy="10128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Google Shape;1056;p43" title="Decorativ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3708380" cy="685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43" title="Decorativ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483600" y="4298"/>
            <a:ext cx="3708400" cy="6853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83600" y="6674"/>
            <a:ext cx="3686159" cy="685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2220" y="6673"/>
            <a:ext cx="3730618" cy="68470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itle 7">
            <a:extLst>
              <a:ext uri="{FF2B5EF4-FFF2-40B4-BE49-F238E27FC236}">
                <a16:creationId xmlns:a16="http://schemas.microsoft.com/office/drawing/2014/main" id="{A0FB3E55-14C9-4C3F-8327-04B4AE6DF415}"/>
              </a:ext>
            </a:extLst>
          </p:cNvPr>
          <p:cNvSpPr txBox="1">
            <a:spLocks/>
          </p:cNvSpPr>
          <p:nvPr/>
        </p:nvSpPr>
        <p:spPr>
          <a:xfrm>
            <a:off x="3812444" y="329351"/>
            <a:ext cx="4502940" cy="834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rbel"/>
              <a:buNone/>
              <a:defRPr sz="40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2800" dirty="0"/>
              <a:t>Multi-faceted cooperation with Chunghwa Telecom</a:t>
            </a:r>
            <a:endParaRPr lang="en-US" sz="2800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67A7ED7-85F3-4DB5-AA50-2AC63506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546" y="1301592"/>
            <a:ext cx="3686175" cy="1371818"/>
          </a:xfrm>
        </p:spPr>
        <p:txBody>
          <a:bodyPr anchor="b">
            <a:noAutofit/>
          </a:bodyPr>
          <a:lstStyle/>
          <a:p>
            <a:r>
              <a:rPr lang="en-US" altLang="zh-TW" sz="1800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The cooperation between unmanned vehicles and innovative applications of 5G communication technology includes:</a:t>
            </a:r>
            <a:endParaRPr lang="en-US" sz="1800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EAD1ED3-FE43-4EFA-9FF3-27A91C75EFF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3876614" y="2811463"/>
            <a:ext cx="4438769" cy="3044825"/>
          </a:xfrm>
        </p:spPr>
        <p:txBody>
          <a:bodyPr>
            <a:normAutofit/>
          </a:bodyPr>
          <a:lstStyle/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Unmanned vehicle base station</a:t>
            </a:r>
            <a:r>
              <a:rPr lang="zh-TW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Medical and cargo transportation</a:t>
            </a:r>
          </a:p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Security and disaster relief monitoring</a:t>
            </a:r>
          </a:p>
          <a:p>
            <a:r>
              <a:rPr lang="sv-SE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UAV flight management (UTM) system</a:t>
            </a:r>
            <a:endParaRPr lang="en-US" altLang="zh-TW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TW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Participate in related domestic and foreign exhibitions (Aerospace Exhibition, Telecom Exhibition... etc.) to expand business opportunities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投影片編號版面配置區 3">
            <a:extLst>
              <a:ext uri="{FF2B5EF4-FFF2-40B4-BE49-F238E27FC236}">
                <a16:creationId xmlns:a16="http://schemas.microsoft.com/office/drawing/2014/main" id="{BB9C0805-9C39-4123-85E8-046C25209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729" y="6403301"/>
            <a:ext cx="538162" cy="36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1E1305-2EEF-4EEF-999F-9E76A0911F7C}" type="slidenum">
              <a:rPr kumimoji="0" lang="zh-TW" altLang="en-US" sz="1400">
                <a:ea typeface="微軟正黑體" panose="020B0604030504040204" pitchFamily="34" charset="-12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kumimoji="0" lang="zh-TW" altLang="en-US" sz="1400" dirty="0"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8CB92D7-259A-4EB0-A8DD-7BBE6752B746}"/>
              </a:ext>
            </a:extLst>
          </p:cNvPr>
          <p:cNvGrpSpPr/>
          <p:nvPr/>
        </p:nvGrpSpPr>
        <p:grpSpPr>
          <a:xfrm>
            <a:off x="1016111" y="567765"/>
            <a:ext cx="10571927" cy="5431317"/>
            <a:chOff x="1038689" y="484881"/>
            <a:chExt cx="10571927" cy="543131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C6FB60E3-320B-4072-8D28-111E9104DCE4}"/>
                </a:ext>
              </a:extLst>
            </p:cNvPr>
            <p:cNvSpPr/>
            <p:nvPr/>
          </p:nvSpPr>
          <p:spPr>
            <a:xfrm>
              <a:off x="1049867" y="484881"/>
              <a:ext cx="10137422" cy="5201461"/>
            </a:xfrm>
            <a:prstGeom prst="rect">
              <a:avLst/>
            </a:prstGeom>
            <a:solidFill>
              <a:srgbClr val="ECF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307219BF-8F8A-4E5D-9A90-94B913B329DD}"/>
                </a:ext>
              </a:extLst>
            </p:cNvPr>
            <p:cNvGrpSpPr/>
            <p:nvPr/>
          </p:nvGrpSpPr>
          <p:grpSpPr>
            <a:xfrm>
              <a:off x="1038689" y="484881"/>
              <a:ext cx="10571927" cy="5431317"/>
              <a:chOff x="1038689" y="484881"/>
              <a:chExt cx="10571927" cy="5431317"/>
            </a:xfrm>
          </p:grpSpPr>
          <p:sp>
            <p:nvSpPr>
              <p:cNvPr id="10" name="矩形: 圓角 9">
                <a:extLst>
                  <a:ext uri="{FF2B5EF4-FFF2-40B4-BE49-F238E27FC236}">
                    <a16:creationId xmlns:a16="http://schemas.microsoft.com/office/drawing/2014/main" id="{DBCD8CDC-27A3-44A3-8D6F-8B4EFAED20FA}"/>
                  </a:ext>
                </a:extLst>
              </p:cNvPr>
              <p:cNvSpPr/>
              <p:nvPr/>
            </p:nvSpPr>
            <p:spPr bwMode="auto">
              <a:xfrm>
                <a:off x="8098033" y="2012885"/>
                <a:ext cx="2863789" cy="54043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T-150 with Repeater 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Extendable mobile signal coverage</a:t>
                </a:r>
                <a:endParaRPr lang="zh-TW" altLang="zh-TW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矩形: 圓角 10">
                <a:extLst>
                  <a:ext uri="{FF2B5EF4-FFF2-40B4-BE49-F238E27FC236}">
                    <a16:creationId xmlns:a16="http://schemas.microsoft.com/office/drawing/2014/main" id="{414E21CA-0E80-468E-BFD9-E69C172E7D96}"/>
                  </a:ext>
                </a:extLst>
              </p:cNvPr>
              <p:cNvSpPr/>
              <p:nvPr/>
            </p:nvSpPr>
            <p:spPr bwMode="auto">
              <a:xfrm>
                <a:off x="6573585" y="484881"/>
                <a:ext cx="3247108" cy="89644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CX-180 equipped with small cell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UAV lifts off 100M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signal can cover about 35KM</a:t>
                </a:r>
              </a:p>
              <a:p>
                <a:pPr eaLnBrk="1" hangingPunct="1">
                  <a:defRPr/>
                </a:pPr>
                <a:r>
                  <a:rPr lang="en-US" altLang="zh-TW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Endurance can be up to 6~8 hours</a:t>
                </a:r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EE6A7DB2-5AF3-4BC0-AD83-3CC08EA74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alphaModFix amt="43000"/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350787" y="2856235"/>
                <a:ext cx="2770739" cy="2072421"/>
              </a:xfrm>
              <a:prstGeom prst="rect">
                <a:avLst/>
              </a:prstGeom>
            </p:spPr>
          </p:pic>
          <p:pic>
            <p:nvPicPr>
              <p:cNvPr id="4105" name="圖片 62">
                <a:extLst>
                  <a:ext uri="{FF2B5EF4-FFF2-40B4-BE49-F238E27FC236}">
                    <a16:creationId xmlns:a16="http://schemas.microsoft.com/office/drawing/2014/main" id="{2DF7AC80-A572-47D9-AC08-DE8E7C018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2004" y="1917922"/>
                <a:ext cx="2771775" cy="25641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106" name="直線接點 10">
                <a:extLst>
                  <a:ext uri="{FF2B5EF4-FFF2-40B4-BE49-F238E27FC236}">
                    <a16:creationId xmlns:a16="http://schemas.microsoft.com/office/drawing/2014/main" id="{784790C4-5760-4D2C-BAFC-23C758CDDF0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061827" y="2317178"/>
                <a:ext cx="155575" cy="2035470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Oval 16">
                <a:extLst>
                  <a:ext uri="{FF2B5EF4-FFF2-40B4-BE49-F238E27FC236}">
                    <a16:creationId xmlns:a16="http://schemas.microsoft.com/office/drawing/2014/main" id="{64A41C29-4F01-4BB2-A1EF-61889A3E9448}"/>
                  </a:ext>
                </a:extLst>
              </p:cNvPr>
              <p:cNvSpPr/>
              <p:nvPr/>
            </p:nvSpPr>
            <p:spPr bwMode="auto">
              <a:xfrm>
                <a:off x="6077826" y="4798930"/>
                <a:ext cx="2119313" cy="60483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E78A769-7FBF-42E2-B687-602AD82E3571}"/>
                  </a:ext>
                </a:extLst>
              </p:cNvPr>
              <p:cNvSpPr/>
              <p:nvPr/>
            </p:nvSpPr>
            <p:spPr bwMode="auto">
              <a:xfrm>
                <a:off x="8690850" y="4737016"/>
                <a:ext cx="1403350" cy="60483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18" name="Oval 16">
                <a:extLst>
                  <a:ext uri="{FF2B5EF4-FFF2-40B4-BE49-F238E27FC236}">
                    <a16:creationId xmlns:a16="http://schemas.microsoft.com/office/drawing/2014/main" id="{5F67FABF-160F-485A-8D07-9E638A8DA059}"/>
                  </a:ext>
                </a:extLst>
              </p:cNvPr>
              <p:cNvSpPr/>
              <p:nvPr/>
            </p:nvSpPr>
            <p:spPr bwMode="auto">
              <a:xfrm>
                <a:off x="3226676" y="4730667"/>
                <a:ext cx="2570163" cy="608013"/>
              </a:xfrm>
              <a:prstGeom prst="ellipse">
                <a:avLst/>
              </a:prstGeom>
              <a:solidFill>
                <a:srgbClr val="4D93D9">
                  <a:lumMod val="60000"/>
                  <a:lumOff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cxnSp>
            <p:nvCxnSpPr>
              <p:cNvPr id="4110" name="直線接點 10">
                <a:extLst>
                  <a:ext uri="{FF2B5EF4-FFF2-40B4-BE49-F238E27FC236}">
                    <a16:creationId xmlns:a16="http://schemas.microsoft.com/office/drawing/2014/main" id="{705B575D-928B-4DD4-BF23-C036C23FBC1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480802" y="2304476"/>
                <a:ext cx="727075" cy="2048172"/>
              </a:xfrm>
              <a:prstGeom prst="line">
                <a:avLst/>
              </a:prstGeom>
              <a:noFill/>
              <a:ln w="31750" algn="ctr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375BB62F-A799-46DF-A604-D9D83CDC9C15}"/>
                  </a:ext>
                </a:extLst>
              </p:cNvPr>
              <p:cNvSpPr/>
              <p:nvPr/>
            </p:nvSpPr>
            <p:spPr bwMode="auto">
              <a:xfrm>
                <a:off x="554125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1" name="Isosceles Triangle 20">
                <a:extLst>
                  <a:ext uri="{FF2B5EF4-FFF2-40B4-BE49-F238E27FC236}">
                    <a16:creationId xmlns:a16="http://schemas.microsoft.com/office/drawing/2014/main" id="{CC487948-2A30-40EE-9A32-4F881B1F8FBF}"/>
                  </a:ext>
                </a:extLst>
              </p:cNvPr>
              <p:cNvSpPr/>
              <p:nvPr/>
            </p:nvSpPr>
            <p:spPr bwMode="auto">
              <a:xfrm>
                <a:off x="5280901" y="3898816"/>
                <a:ext cx="893763" cy="1100138"/>
              </a:xfrm>
              <a:prstGeom prst="triangl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51A9C161-4D93-45C4-8F79-30D6F897A9BD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4363326" y="51323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23" name="Freeform 3">
                <a:extLst>
                  <a:ext uri="{FF2B5EF4-FFF2-40B4-BE49-F238E27FC236}">
                    <a16:creationId xmlns:a16="http://schemas.microsoft.com/office/drawing/2014/main" id="{71BB5F58-0ECD-41D2-9626-0DA8A6C1C5E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674726" y="49179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115" name="Rectangle 30">
                <a:extLst>
                  <a:ext uri="{FF2B5EF4-FFF2-40B4-BE49-F238E27FC236}">
                    <a16:creationId xmlns:a16="http://schemas.microsoft.com/office/drawing/2014/main" id="{FDB4B5F1-77C5-4B01-8748-090206BF9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7616" y="4352649"/>
                <a:ext cx="176380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After the UAV lifts off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Signal coverage</a:t>
                </a:r>
              </a:p>
            </p:txBody>
          </p:sp>
          <p:sp>
            <p:nvSpPr>
              <p:cNvPr id="4116" name="Rectangle 43">
                <a:extLst>
                  <a:ext uri="{FF2B5EF4-FFF2-40B4-BE49-F238E27FC236}">
                    <a16:creationId xmlns:a16="http://schemas.microsoft.com/office/drawing/2014/main" id="{9317E5E7-DF4B-413E-B8D0-A4C9CB07E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4863" y="4935069"/>
                <a:ext cx="9415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generator</a:t>
                </a:r>
              </a:p>
            </p:txBody>
          </p:sp>
          <p:sp>
            <p:nvSpPr>
              <p:cNvPr id="4117" name="Rectangle 43">
                <a:extLst>
                  <a:ext uri="{FF2B5EF4-FFF2-40B4-BE49-F238E27FC236}">
                    <a16:creationId xmlns:a16="http://schemas.microsoft.com/office/drawing/2014/main" id="{4758B6F0-8237-4ADF-8F8F-A9C7C8F416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088" y="4006400"/>
                <a:ext cx="1064238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Optical   cable</a:t>
                </a:r>
              </a:p>
            </p:txBody>
          </p:sp>
          <p:pic>
            <p:nvPicPr>
              <p:cNvPr id="4118" name="Picture 4" descr="ãè¡æiconãçåçæå°çµæ">
                <a:extLst>
                  <a:ext uri="{FF2B5EF4-FFF2-40B4-BE49-F238E27FC236}">
                    <a16:creationId xmlns:a16="http://schemas.microsoft.com/office/drawing/2014/main" id="{2B219607-39D4-4D18-8D4F-E9F95E694F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2363" y="1304206"/>
                <a:ext cx="1030288" cy="10463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19" name="Picture 4" descr="「閃電png」的圖片搜尋結果">
                <a:extLst>
                  <a:ext uri="{FF2B5EF4-FFF2-40B4-BE49-F238E27FC236}">
                    <a16:creationId xmlns:a16="http://schemas.microsoft.com/office/drawing/2014/main" id="{8093F8D2-0E5E-4748-999D-93A9431E0F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204086">
                <a:off x="3566402" y="2531522"/>
                <a:ext cx="471487" cy="1467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0" name="Picture 4" descr="「閃電png」的圖片搜尋結果">
                <a:extLst>
                  <a:ext uri="{FF2B5EF4-FFF2-40B4-BE49-F238E27FC236}">
                    <a16:creationId xmlns:a16="http://schemas.microsoft.com/office/drawing/2014/main" id="{03ED7468-BC6A-4622-9B6B-2303854136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27075">
                <a:off x="2790114" y="2444196"/>
                <a:ext cx="538163" cy="1330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1" name="Picture 14" descr="ãå»ºç© pngãçåçæå°çµæ">
                <a:extLst>
                  <a:ext uri="{FF2B5EF4-FFF2-40B4-BE49-F238E27FC236}">
                    <a16:creationId xmlns:a16="http://schemas.microsoft.com/office/drawing/2014/main" id="{AD8195AB-94DE-4FCF-89B9-05417416A0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974" t="23694" r="12344" b="23859"/>
              <a:stretch>
                <a:fillRect/>
              </a:stretch>
            </p:blipFill>
            <p:spPr bwMode="auto">
              <a:xfrm>
                <a:off x="2378650" y="4054867"/>
                <a:ext cx="603850" cy="5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2" name="Picture 12" descr="ãsatellite  pngãçåçæå°çµæ">
                <a:extLst>
                  <a:ext uri="{FF2B5EF4-FFF2-40B4-BE49-F238E27FC236}">
                    <a16:creationId xmlns:a16="http://schemas.microsoft.com/office/drawing/2014/main" id="{5D7845B7-FF6F-4140-B78A-0B62A0D48B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7088"/>
              <a:stretch>
                <a:fillRect/>
              </a:stretch>
            </p:blipFill>
            <p:spPr bwMode="auto">
              <a:xfrm>
                <a:off x="2480077" y="3567846"/>
                <a:ext cx="595787" cy="562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23" name="Rectangle 43">
                <a:extLst>
                  <a:ext uri="{FF2B5EF4-FFF2-40B4-BE49-F238E27FC236}">
                    <a16:creationId xmlns:a16="http://schemas.microsoft.com/office/drawing/2014/main" id="{3179F54A-62DB-4DF0-B884-62DB644FD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426" y="1086688"/>
                <a:ext cx="129176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latin typeface="微軟正黑體" panose="020B0604030504040204" pitchFamily="34" charset="-120"/>
                  </a:rPr>
                  <a:t>ST-2 Satellite</a:t>
                </a:r>
              </a:p>
            </p:txBody>
          </p:sp>
          <p:pic>
            <p:nvPicPr>
              <p:cNvPr id="4124" name="Picture 16" descr="ãé²ç«¯ pngãçåçæå°çµæ">
                <a:extLst>
                  <a:ext uri="{FF2B5EF4-FFF2-40B4-BE49-F238E27FC236}">
                    <a16:creationId xmlns:a16="http://schemas.microsoft.com/office/drawing/2014/main" id="{B3B32888-55D7-4BA2-83CF-E9483B7395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1520" y="4679721"/>
                <a:ext cx="1063625" cy="724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D1C762E5-D015-425E-A559-D3D41061E8AF}"/>
                  </a:ext>
                </a:extLst>
              </p:cNvPr>
              <p:cNvSpPr/>
              <p:nvPr/>
            </p:nvSpPr>
            <p:spPr bwMode="auto">
              <a:xfrm flipH="1">
                <a:off x="2755189" y="4552867"/>
                <a:ext cx="90487" cy="93663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橢圓 34">
                <a:extLst>
                  <a:ext uri="{FF2B5EF4-FFF2-40B4-BE49-F238E27FC236}">
                    <a16:creationId xmlns:a16="http://schemas.microsoft.com/office/drawing/2014/main" id="{E3782FDD-DF9B-49A3-A6DF-B4051E82E87D}"/>
                  </a:ext>
                </a:extLst>
              </p:cNvPr>
              <p:cNvSpPr/>
              <p:nvPr/>
            </p:nvSpPr>
            <p:spPr bwMode="auto">
              <a:xfrm>
                <a:off x="2652001" y="4721141"/>
                <a:ext cx="98425" cy="109538"/>
              </a:xfrm>
              <a:prstGeom prst="ellipse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zh-TW" altLang="en-US" sz="464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27" name="Rectangle 43">
                <a:extLst>
                  <a:ext uri="{FF2B5EF4-FFF2-40B4-BE49-F238E27FC236}">
                    <a16:creationId xmlns:a16="http://schemas.microsoft.com/office/drawing/2014/main" id="{B86771E9-9BF8-4A97-8942-38B029852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0665" y="4979007"/>
                <a:ext cx="117716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mobile phone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Core network</a:t>
                </a:r>
              </a:p>
            </p:txBody>
          </p:sp>
          <p:sp>
            <p:nvSpPr>
              <p:cNvPr id="4128" name="Rectangle 43">
                <a:extLst>
                  <a:ext uri="{FF2B5EF4-FFF2-40B4-BE49-F238E27FC236}">
                    <a16:creationId xmlns:a16="http://schemas.microsoft.com/office/drawing/2014/main" id="{49FD3DD6-F174-4439-B5F9-5294A621AF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69925" y="5454533"/>
                <a:ext cx="199131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2349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2349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2349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2349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2349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2349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Disaster area 1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(no mobile phone signal)</a:t>
                </a:r>
              </a:p>
            </p:txBody>
          </p:sp>
          <p:sp>
            <p:nvSpPr>
              <p:cNvPr id="4129" name="Rectangle 43">
                <a:extLst>
                  <a:ext uri="{FF2B5EF4-FFF2-40B4-BE49-F238E27FC236}">
                    <a16:creationId xmlns:a16="http://schemas.microsoft.com/office/drawing/2014/main" id="{03410DA8-FE65-4406-B5E9-600A335D4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9882" y="4303656"/>
                <a:ext cx="966794" cy="2308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latin typeface="微軟正黑體" panose="020B0604030504040204" pitchFamily="34" charset="-120"/>
                  </a:rPr>
                  <a:t>Power cable</a:t>
                </a:r>
              </a:p>
            </p:txBody>
          </p:sp>
          <p:sp>
            <p:nvSpPr>
              <p:cNvPr id="4130" name="Rectangle 43">
                <a:extLst>
                  <a:ext uri="{FF2B5EF4-FFF2-40B4-BE49-F238E27FC236}">
                    <a16:creationId xmlns:a16="http://schemas.microsoft.com/office/drawing/2014/main" id="{04F0F27A-FC68-4003-AF61-40EA5FA84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1085" y="4953611"/>
                <a:ext cx="14084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Satellite Mobile Vehicle</a:t>
                </a:r>
              </a:p>
            </p:txBody>
          </p:sp>
          <p:sp>
            <p:nvSpPr>
              <p:cNvPr id="40" name="Freeform 3">
                <a:extLst>
                  <a:ext uri="{FF2B5EF4-FFF2-40B4-BE49-F238E27FC236}">
                    <a16:creationId xmlns:a16="http://schemas.microsoft.com/office/drawing/2014/main" id="{3D4B2C43-B22E-4D25-9A5C-D86DBC636D2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9249651" y="4854492"/>
                <a:ext cx="454025" cy="309563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grpSp>
            <p:nvGrpSpPr>
              <p:cNvPr id="4133" name="群組 90">
                <a:extLst>
                  <a:ext uri="{FF2B5EF4-FFF2-40B4-BE49-F238E27FC236}">
                    <a16:creationId xmlns:a16="http://schemas.microsoft.com/office/drawing/2014/main" id="{3A40DAA7-F6CD-485A-901D-B12E76FC1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35914" y="4023035"/>
                <a:ext cx="1593850" cy="1039964"/>
                <a:chOff x="2240112" y="4749058"/>
                <a:chExt cx="1267780" cy="808118"/>
              </a:xfrm>
            </p:grpSpPr>
            <p:pic>
              <p:nvPicPr>
                <p:cNvPr id="4150" name="圖片 4" descr="一張含有 汽車, 貨車, 路面, 運輸 的圖片&#10;&#10;自動產生的描述">
                  <a:extLst>
                    <a:ext uri="{FF2B5EF4-FFF2-40B4-BE49-F238E27FC236}">
                      <a16:creationId xmlns:a16="http://schemas.microsoft.com/office/drawing/2014/main" id="{1A5C0B09-AE26-419F-B937-A6FDE6EA177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40112" y="4749058"/>
                  <a:ext cx="1267780" cy="8081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151" name="圖片 81">
                  <a:extLst>
                    <a:ext uri="{FF2B5EF4-FFF2-40B4-BE49-F238E27FC236}">
                      <a16:creationId xmlns:a16="http://schemas.microsoft.com/office/drawing/2014/main" id="{44E3BB2F-7B3E-4268-A43E-791ED59B7F2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43874" y="4755769"/>
                  <a:ext cx="337566" cy="2756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134" name="Rectangle 43">
                <a:extLst>
                  <a:ext uri="{FF2B5EF4-FFF2-40B4-BE49-F238E27FC236}">
                    <a16:creationId xmlns:a16="http://schemas.microsoft.com/office/drawing/2014/main" id="{C99A4100-59F9-4FED-BED5-F8CFA0B203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8689" y="2926391"/>
                <a:ext cx="218798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Chunghwa Telecom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Satellite ground station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And monitoring center</a:t>
                </a:r>
              </a:p>
            </p:txBody>
          </p:sp>
          <p:sp>
            <p:nvSpPr>
              <p:cNvPr id="4135" name="Rectangle 43">
                <a:extLst>
                  <a:ext uri="{FF2B5EF4-FFF2-40B4-BE49-F238E27FC236}">
                    <a16:creationId xmlns:a16="http://schemas.microsoft.com/office/drawing/2014/main" id="{7D53ECF6-2EB7-44A5-860C-B3764C02C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6152" y="2017096"/>
                <a:ext cx="1017586" cy="507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4G/5G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Base Station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 b="1" dirty="0">
                    <a:cs typeface="Arial" panose="020B0604020202020204" pitchFamily="34" charset="0"/>
                  </a:rPr>
                  <a:t>Small cell</a:t>
                </a:r>
                <a:r>
                  <a:rPr lang="zh-TW" altLang="en-US" sz="900" b="1" dirty="0">
                    <a:cs typeface="Arial" panose="020B0604020202020204" pitchFamily="34" charset="0"/>
                  </a:rPr>
                  <a:t>    </a:t>
                </a:r>
                <a:endParaRPr lang="en-US" altLang="zh-TW" sz="9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4136" name="Rectangle 43">
                <a:extLst>
                  <a:ext uri="{FF2B5EF4-FFF2-40B4-BE49-F238E27FC236}">
                    <a16:creationId xmlns:a16="http://schemas.microsoft.com/office/drawing/2014/main" id="{72F4EFDA-C28C-421E-9FD4-5A245E06A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46327" y="3565441"/>
                <a:ext cx="207009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Instant Aerial image</a:t>
                </a:r>
              </a:p>
            </p:txBody>
          </p:sp>
          <p:sp>
            <p:nvSpPr>
              <p:cNvPr id="46" name="Isosceles Triangle 20">
                <a:extLst>
                  <a:ext uri="{FF2B5EF4-FFF2-40B4-BE49-F238E27FC236}">
                    <a16:creationId xmlns:a16="http://schemas.microsoft.com/office/drawing/2014/main" id="{1F79B5A0-44A2-4D35-867D-6BB50212D7CB}"/>
                  </a:ext>
                </a:extLst>
              </p:cNvPr>
              <p:cNvSpPr/>
              <p:nvPr/>
            </p:nvSpPr>
            <p:spPr bwMode="auto">
              <a:xfrm>
                <a:off x="8008225" y="4352841"/>
                <a:ext cx="846138" cy="909638"/>
              </a:xfrm>
              <a:prstGeom prst="triangle">
                <a:avLst>
                  <a:gd name="adj" fmla="val 45149"/>
                </a:avLst>
              </a:prstGeom>
              <a:solidFill>
                <a:srgbClr val="FFFFFF"/>
              </a:solidFill>
              <a:ln w="38100" cap="flat" cmpd="sng" algn="ctr">
                <a:solidFill>
                  <a:srgbClr val="0B174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23596" tIns="11798" rIns="23596" bIns="11798"/>
              <a:lstStyle/>
              <a:p>
                <a:pPr algn="r" defTabSz="235974">
                  <a:defRPr/>
                </a:pPr>
                <a:endParaRPr lang="en-US" sz="464" kern="0" dirty="0">
                  <a:solidFill>
                    <a:srgbClr val="0B1749"/>
                  </a:solidFill>
                  <a:latin typeface="Arial" charset="0"/>
                </a:endParaRPr>
              </a:p>
            </p:txBody>
          </p:sp>
          <p:sp>
            <p:nvSpPr>
              <p:cNvPr id="47" name="Freeform 3">
                <a:extLst>
                  <a:ext uri="{FF2B5EF4-FFF2-40B4-BE49-F238E27FC236}">
                    <a16:creationId xmlns:a16="http://schemas.microsoft.com/office/drawing/2014/main" id="{D1C51D99-4668-47F9-A1D7-50CDE5EF158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7166851" y="4891004"/>
                <a:ext cx="454025" cy="311150"/>
              </a:xfrm>
              <a:custGeom>
                <a:avLst/>
                <a:gdLst>
                  <a:gd name="T0" fmla="*/ 2147483647 w 461"/>
                  <a:gd name="T1" fmla="*/ 2147483647 h 310"/>
                  <a:gd name="T2" fmla="*/ 2147483647 w 461"/>
                  <a:gd name="T3" fmla="*/ 2147483647 h 310"/>
                  <a:gd name="T4" fmla="*/ 2147483647 w 461"/>
                  <a:gd name="T5" fmla="*/ 2147483647 h 310"/>
                  <a:gd name="T6" fmla="*/ 2147483647 w 461"/>
                  <a:gd name="T7" fmla="*/ 2147483647 h 310"/>
                  <a:gd name="T8" fmla="*/ 2147483647 w 461"/>
                  <a:gd name="T9" fmla="*/ 2147483647 h 310"/>
                  <a:gd name="T10" fmla="*/ 2147483647 w 461"/>
                  <a:gd name="T11" fmla="*/ 2147483647 h 310"/>
                  <a:gd name="T12" fmla="*/ 2147483647 w 461"/>
                  <a:gd name="T13" fmla="*/ 2147483647 h 310"/>
                  <a:gd name="T14" fmla="*/ 2147483647 w 461"/>
                  <a:gd name="T15" fmla="*/ 2147483647 h 310"/>
                  <a:gd name="T16" fmla="*/ 0 w 461"/>
                  <a:gd name="T17" fmla="*/ 2147483647 h 310"/>
                  <a:gd name="T18" fmla="*/ 2147483647 w 461"/>
                  <a:gd name="T19" fmla="*/ 2147483647 h 310"/>
                  <a:gd name="T20" fmla="*/ 2147483647 w 461"/>
                  <a:gd name="T21" fmla="*/ 2147483647 h 310"/>
                  <a:gd name="T22" fmla="*/ 2147483647 w 461"/>
                  <a:gd name="T23" fmla="*/ 2147483647 h 310"/>
                  <a:gd name="T24" fmla="*/ 2147483647 w 461"/>
                  <a:gd name="T25" fmla="*/ 2147483647 h 310"/>
                  <a:gd name="T26" fmla="*/ 2147483647 w 461"/>
                  <a:gd name="T27" fmla="*/ 2147483647 h 310"/>
                  <a:gd name="T28" fmla="*/ 2147483647 w 461"/>
                  <a:gd name="T29" fmla="*/ 2147483647 h 310"/>
                  <a:gd name="T30" fmla="*/ 2147483647 w 461"/>
                  <a:gd name="T31" fmla="*/ 2147483647 h 310"/>
                  <a:gd name="T32" fmla="*/ 2147483647 w 461"/>
                  <a:gd name="T33" fmla="*/ 2147483647 h 310"/>
                  <a:gd name="T34" fmla="*/ 2147483647 w 461"/>
                  <a:gd name="T35" fmla="*/ 2147483647 h 310"/>
                  <a:gd name="T36" fmla="*/ 2147483647 w 461"/>
                  <a:gd name="T37" fmla="*/ 2147483647 h 310"/>
                  <a:gd name="T38" fmla="*/ 2147483647 w 461"/>
                  <a:gd name="T39" fmla="*/ 2147483647 h 310"/>
                  <a:gd name="T40" fmla="*/ 2147483647 w 461"/>
                  <a:gd name="T41" fmla="*/ 2147483647 h 310"/>
                  <a:gd name="T42" fmla="*/ 2147483647 w 461"/>
                  <a:gd name="T43" fmla="*/ 2147483647 h 310"/>
                  <a:gd name="T44" fmla="*/ 2147483647 w 461"/>
                  <a:gd name="T45" fmla="*/ 2147483647 h 310"/>
                  <a:gd name="T46" fmla="*/ 2147483647 w 461"/>
                  <a:gd name="T47" fmla="*/ 2147483647 h 310"/>
                  <a:gd name="T48" fmla="*/ 2147483647 w 461"/>
                  <a:gd name="T49" fmla="*/ 2147483647 h 310"/>
                  <a:gd name="T50" fmla="*/ 2147483647 w 461"/>
                  <a:gd name="T51" fmla="*/ 2147483647 h 310"/>
                  <a:gd name="T52" fmla="*/ 2147483647 w 461"/>
                  <a:gd name="T53" fmla="*/ 2147483647 h 310"/>
                  <a:gd name="T54" fmla="*/ 2147483647 w 461"/>
                  <a:gd name="T55" fmla="*/ 2147483647 h 310"/>
                  <a:gd name="T56" fmla="*/ 2147483647 w 461"/>
                  <a:gd name="T57" fmla="*/ 2147483647 h 310"/>
                  <a:gd name="T58" fmla="*/ 2147483647 w 461"/>
                  <a:gd name="T59" fmla="*/ 2147483647 h 310"/>
                  <a:gd name="T60" fmla="*/ 2147483647 w 461"/>
                  <a:gd name="T61" fmla="*/ 2147483647 h 310"/>
                  <a:gd name="T62" fmla="*/ 2147483647 w 461"/>
                  <a:gd name="T63" fmla="*/ 2147483647 h 310"/>
                  <a:gd name="T64" fmla="*/ 2147483647 w 461"/>
                  <a:gd name="T65" fmla="*/ 2147483647 h 310"/>
                  <a:gd name="T66" fmla="*/ 2147483647 w 461"/>
                  <a:gd name="T67" fmla="*/ 2147483647 h 310"/>
                  <a:gd name="T68" fmla="*/ 2147483647 w 461"/>
                  <a:gd name="T69" fmla="*/ 2147483647 h 310"/>
                  <a:gd name="T70" fmla="*/ 2147483647 w 461"/>
                  <a:gd name="T71" fmla="*/ 2147483647 h 310"/>
                  <a:gd name="T72" fmla="*/ 2147483647 w 461"/>
                  <a:gd name="T73" fmla="*/ 2147483647 h 310"/>
                  <a:gd name="T74" fmla="*/ 2147483647 w 461"/>
                  <a:gd name="T75" fmla="*/ 2147483647 h 310"/>
                  <a:gd name="T76" fmla="*/ 2147483647 w 461"/>
                  <a:gd name="T77" fmla="*/ 2147483647 h 310"/>
                  <a:gd name="T78" fmla="*/ 2147483647 w 461"/>
                  <a:gd name="T79" fmla="*/ 2147483647 h 310"/>
                  <a:gd name="T80" fmla="*/ 2147483647 w 461"/>
                  <a:gd name="T81" fmla="*/ 2147483647 h 310"/>
                  <a:gd name="T82" fmla="*/ 2147483647 w 461"/>
                  <a:gd name="T83" fmla="*/ 2147483647 h 310"/>
                  <a:gd name="T84" fmla="*/ 2147483647 w 461"/>
                  <a:gd name="T85" fmla="*/ 2147483647 h 310"/>
                  <a:gd name="T86" fmla="*/ 2147483647 w 461"/>
                  <a:gd name="T87" fmla="*/ 2147483647 h 310"/>
                  <a:gd name="T88" fmla="*/ 2147483647 w 461"/>
                  <a:gd name="T89" fmla="*/ 2147483647 h 310"/>
                  <a:gd name="T90" fmla="*/ 2147483647 w 461"/>
                  <a:gd name="T91" fmla="*/ 2147483647 h 310"/>
                  <a:gd name="T92" fmla="*/ 2147483647 w 461"/>
                  <a:gd name="T93" fmla="*/ 2147483647 h 310"/>
                  <a:gd name="T94" fmla="*/ 2147483647 w 461"/>
                  <a:gd name="T95" fmla="*/ 2147483647 h 310"/>
                  <a:gd name="T96" fmla="*/ 2147483647 w 461"/>
                  <a:gd name="T97" fmla="*/ 2147483647 h 310"/>
                  <a:gd name="T98" fmla="*/ 2147483647 w 461"/>
                  <a:gd name="T99" fmla="*/ 2147483647 h 310"/>
                  <a:gd name="T100" fmla="*/ 2147483647 w 461"/>
                  <a:gd name="T101" fmla="*/ 2147483647 h 310"/>
                  <a:gd name="T102" fmla="*/ 2147483647 w 461"/>
                  <a:gd name="T103" fmla="*/ 2147483647 h 310"/>
                  <a:gd name="T104" fmla="*/ 2147483647 w 461"/>
                  <a:gd name="T105" fmla="*/ 2147483647 h 310"/>
                  <a:gd name="T106" fmla="*/ 2147483647 w 461"/>
                  <a:gd name="T107" fmla="*/ 2147483647 h 310"/>
                  <a:gd name="T108" fmla="*/ 2147483647 w 461"/>
                  <a:gd name="T109" fmla="*/ 2147483647 h 310"/>
                  <a:gd name="T110" fmla="*/ 2147483647 w 461"/>
                  <a:gd name="T111" fmla="*/ 2147483647 h 310"/>
                  <a:gd name="T112" fmla="*/ 2147483647 w 461"/>
                  <a:gd name="T113" fmla="*/ 2147483647 h 310"/>
                  <a:gd name="T114" fmla="*/ 2147483647 w 461"/>
                  <a:gd name="T115" fmla="*/ 2147483647 h 310"/>
                  <a:gd name="T116" fmla="*/ 2147483647 w 461"/>
                  <a:gd name="T117" fmla="*/ 2147483647 h 310"/>
                  <a:gd name="T118" fmla="*/ 2147483647 w 461"/>
                  <a:gd name="T119" fmla="*/ 2147483647 h 310"/>
                  <a:gd name="T120" fmla="*/ 2147483647 w 461"/>
                  <a:gd name="T121" fmla="*/ 2147483647 h 310"/>
                  <a:gd name="T122" fmla="*/ 2147483647 w 461"/>
                  <a:gd name="T123" fmla="*/ 2147483647 h 310"/>
                  <a:gd name="T124" fmla="*/ 2147483647 w 461"/>
                  <a:gd name="T125" fmla="*/ 2147483647 h 31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61" h="310">
                    <a:moveTo>
                      <a:pt x="449" y="165"/>
                    </a:moveTo>
                    <a:cubicBezTo>
                      <a:pt x="444" y="158"/>
                      <a:pt x="438" y="153"/>
                      <a:pt x="431" y="149"/>
                    </a:cubicBezTo>
                    <a:cubicBezTo>
                      <a:pt x="439" y="138"/>
                      <a:pt x="444" y="125"/>
                      <a:pt x="444" y="111"/>
                    </a:cubicBezTo>
                    <a:cubicBezTo>
                      <a:pt x="444" y="102"/>
                      <a:pt x="442" y="93"/>
                      <a:pt x="438" y="85"/>
                    </a:cubicBezTo>
                    <a:cubicBezTo>
                      <a:pt x="432" y="72"/>
                      <a:pt x="422" y="61"/>
                      <a:pt x="409" y="55"/>
                    </a:cubicBezTo>
                    <a:cubicBezTo>
                      <a:pt x="401" y="51"/>
                      <a:pt x="392" y="49"/>
                      <a:pt x="382" y="49"/>
                    </a:cubicBezTo>
                    <a:cubicBezTo>
                      <a:pt x="348" y="49"/>
                      <a:pt x="321" y="77"/>
                      <a:pt x="321" y="111"/>
                    </a:cubicBezTo>
                    <a:cubicBezTo>
                      <a:pt x="321" y="125"/>
                      <a:pt x="326" y="138"/>
                      <a:pt x="334" y="149"/>
                    </a:cubicBezTo>
                    <a:cubicBezTo>
                      <a:pt x="329" y="151"/>
                      <a:pt x="325" y="155"/>
                      <a:pt x="321" y="158"/>
                    </a:cubicBezTo>
                    <a:cubicBezTo>
                      <a:pt x="320" y="157"/>
                      <a:pt x="319" y="155"/>
                      <a:pt x="318" y="154"/>
                    </a:cubicBezTo>
                    <a:cubicBezTo>
                      <a:pt x="311" y="145"/>
                      <a:pt x="302" y="137"/>
                      <a:pt x="293" y="132"/>
                    </a:cubicBezTo>
                    <a:cubicBezTo>
                      <a:pt x="304" y="118"/>
                      <a:pt x="311" y="100"/>
                      <a:pt x="311" y="80"/>
                    </a:cubicBezTo>
                    <a:cubicBezTo>
                      <a:pt x="311" y="65"/>
                      <a:pt x="307" y="50"/>
                      <a:pt x="299" y="37"/>
                    </a:cubicBezTo>
                    <a:cubicBezTo>
                      <a:pt x="296" y="34"/>
                      <a:pt x="291" y="33"/>
                      <a:pt x="288" y="35"/>
                    </a:cubicBezTo>
                    <a:cubicBezTo>
                      <a:pt x="284" y="37"/>
                      <a:pt x="283" y="42"/>
                      <a:pt x="285" y="46"/>
                    </a:cubicBezTo>
                    <a:cubicBezTo>
                      <a:pt x="292" y="56"/>
                      <a:pt x="295" y="68"/>
                      <a:pt x="295" y="80"/>
                    </a:cubicBezTo>
                    <a:cubicBezTo>
                      <a:pt x="295" y="116"/>
                      <a:pt x="266" y="144"/>
                      <a:pt x="231" y="144"/>
                    </a:cubicBezTo>
                    <a:cubicBezTo>
                      <a:pt x="196" y="144"/>
                      <a:pt x="167" y="116"/>
                      <a:pt x="167" y="80"/>
                    </a:cubicBezTo>
                    <a:cubicBezTo>
                      <a:pt x="167" y="45"/>
                      <a:pt x="196" y="16"/>
                      <a:pt x="231" y="16"/>
                    </a:cubicBezTo>
                    <a:cubicBezTo>
                      <a:pt x="243" y="16"/>
                      <a:pt x="255" y="20"/>
                      <a:pt x="265" y="26"/>
                    </a:cubicBezTo>
                    <a:cubicBezTo>
                      <a:pt x="269" y="28"/>
                      <a:pt x="274" y="27"/>
                      <a:pt x="276" y="24"/>
                    </a:cubicBezTo>
                    <a:cubicBezTo>
                      <a:pt x="279" y="20"/>
                      <a:pt x="278" y="15"/>
                      <a:pt x="274" y="13"/>
                    </a:cubicBezTo>
                    <a:cubicBezTo>
                      <a:pt x="261" y="4"/>
                      <a:pt x="246" y="0"/>
                      <a:pt x="231" y="0"/>
                    </a:cubicBezTo>
                    <a:cubicBezTo>
                      <a:pt x="187" y="0"/>
                      <a:pt x="151" y="36"/>
                      <a:pt x="151" y="80"/>
                    </a:cubicBezTo>
                    <a:cubicBezTo>
                      <a:pt x="151" y="100"/>
                      <a:pt x="158" y="118"/>
                      <a:pt x="169" y="132"/>
                    </a:cubicBezTo>
                    <a:cubicBezTo>
                      <a:pt x="160" y="137"/>
                      <a:pt x="151" y="145"/>
                      <a:pt x="144" y="154"/>
                    </a:cubicBezTo>
                    <a:cubicBezTo>
                      <a:pt x="143" y="155"/>
                      <a:pt x="142" y="157"/>
                      <a:pt x="140" y="159"/>
                    </a:cubicBezTo>
                    <a:cubicBezTo>
                      <a:pt x="137" y="155"/>
                      <a:pt x="132" y="151"/>
                      <a:pt x="128" y="149"/>
                    </a:cubicBezTo>
                    <a:cubicBezTo>
                      <a:pt x="136" y="138"/>
                      <a:pt x="141" y="125"/>
                      <a:pt x="141" y="111"/>
                    </a:cubicBezTo>
                    <a:cubicBezTo>
                      <a:pt x="141" y="102"/>
                      <a:pt x="139" y="93"/>
                      <a:pt x="135" y="85"/>
                    </a:cubicBezTo>
                    <a:cubicBezTo>
                      <a:pt x="129" y="72"/>
                      <a:pt x="118" y="61"/>
                      <a:pt x="105" y="55"/>
                    </a:cubicBezTo>
                    <a:cubicBezTo>
                      <a:pt x="97" y="51"/>
                      <a:pt x="88" y="49"/>
                      <a:pt x="79" y="49"/>
                    </a:cubicBezTo>
                    <a:cubicBezTo>
                      <a:pt x="45" y="49"/>
                      <a:pt x="17" y="77"/>
                      <a:pt x="17" y="111"/>
                    </a:cubicBezTo>
                    <a:cubicBezTo>
                      <a:pt x="17" y="125"/>
                      <a:pt x="22" y="138"/>
                      <a:pt x="30" y="149"/>
                    </a:cubicBezTo>
                    <a:cubicBezTo>
                      <a:pt x="23" y="153"/>
                      <a:pt x="17" y="158"/>
                      <a:pt x="12" y="165"/>
                    </a:cubicBezTo>
                    <a:cubicBezTo>
                      <a:pt x="5" y="174"/>
                      <a:pt x="0" y="186"/>
                      <a:pt x="0" y="198"/>
                    </a:cubicBezTo>
                    <a:cubicBezTo>
                      <a:pt x="0" y="266"/>
                      <a:pt x="0" y="266"/>
                      <a:pt x="0" y="266"/>
                    </a:cubicBezTo>
                    <a:cubicBezTo>
                      <a:pt x="0" y="276"/>
                      <a:pt x="7" y="284"/>
                      <a:pt x="17" y="284"/>
                    </a:cubicBezTo>
                    <a:cubicBezTo>
                      <a:pt x="128" y="284"/>
                      <a:pt x="128" y="284"/>
                      <a:pt x="128" y="284"/>
                    </a:cubicBezTo>
                    <a:cubicBezTo>
                      <a:pt x="128" y="288"/>
                      <a:pt x="128" y="288"/>
                      <a:pt x="128" y="288"/>
                    </a:cubicBezTo>
                    <a:cubicBezTo>
                      <a:pt x="128" y="300"/>
                      <a:pt x="136" y="310"/>
                      <a:pt x="148" y="310"/>
                    </a:cubicBezTo>
                    <a:cubicBezTo>
                      <a:pt x="314" y="310"/>
                      <a:pt x="314" y="310"/>
                      <a:pt x="314" y="310"/>
                    </a:cubicBezTo>
                    <a:cubicBezTo>
                      <a:pt x="326" y="310"/>
                      <a:pt x="334" y="300"/>
                      <a:pt x="334" y="288"/>
                    </a:cubicBezTo>
                    <a:cubicBezTo>
                      <a:pt x="334" y="284"/>
                      <a:pt x="334" y="284"/>
                      <a:pt x="334" y="284"/>
                    </a:cubicBezTo>
                    <a:cubicBezTo>
                      <a:pt x="444" y="284"/>
                      <a:pt x="444" y="284"/>
                      <a:pt x="444" y="284"/>
                    </a:cubicBezTo>
                    <a:cubicBezTo>
                      <a:pt x="454" y="284"/>
                      <a:pt x="461" y="276"/>
                      <a:pt x="461" y="266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1" y="186"/>
                      <a:pt x="456" y="174"/>
                      <a:pt x="449" y="165"/>
                    </a:cubicBezTo>
                    <a:close/>
                    <a:moveTo>
                      <a:pt x="79" y="65"/>
                    </a:moveTo>
                    <a:cubicBezTo>
                      <a:pt x="86" y="65"/>
                      <a:pt x="92" y="67"/>
                      <a:pt x="98" y="70"/>
                    </a:cubicBezTo>
                    <a:cubicBezTo>
                      <a:pt x="108" y="74"/>
                      <a:pt x="116" y="82"/>
                      <a:pt x="120" y="92"/>
                    </a:cubicBezTo>
                    <a:cubicBezTo>
                      <a:pt x="123" y="97"/>
                      <a:pt x="125" y="104"/>
                      <a:pt x="125" y="111"/>
                    </a:cubicBezTo>
                    <a:cubicBezTo>
                      <a:pt x="125" y="125"/>
                      <a:pt x="118" y="137"/>
                      <a:pt x="109" y="146"/>
                    </a:cubicBezTo>
                    <a:cubicBezTo>
                      <a:pt x="108" y="146"/>
                      <a:pt x="107" y="147"/>
                      <a:pt x="106" y="147"/>
                    </a:cubicBezTo>
                    <a:cubicBezTo>
                      <a:pt x="106" y="148"/>
                      <a:pt x="106" y="148"/>
                      <a:pt x="105" y="148"/>
                    </a:cubicBezTo>
                    <a:cubicBezTo>
                      <a:pt x="105" y="149"/>
                      <a:pt x="104" y="149"/>
                      <a:pt x="103" y="150"/>
                    </a:cubicBezTo>
                    <a:cubicBezTo>
                      <a:pt x="103" y="150"/>
                      <a:pt x="102" y="150"/>
                      <a:pt x="102" y="151"/>
                    </a:cubicBezTo>
                    <a:cubicBezTo>
                      <a:pt x="101" y="151"/>
                      <a:pt x="100" y="151"/>
                      <a:pt x="100" y="152"/>
                    </a:cubicBezTo>
                    <a:cubicBezTo>
                      <a:pt x="99" y="152"/>
                      <a:pt x="98" y="152"/>
                      <a:pt x="98" y="153"/>
                    </a:cubicBezTo>
                    <a:cubicBezTo>
                      <a:pt x="97" y="153"/>
                      <a:pt x="97" y="153"/>
                      <a:pt x="96" y="153"/>
                    </a:cubicBezTo>
                    <a:cubicBezTo>
                      <a:pt x="95" y="154"/>
                      <a:pt x="94" y="154"/>
                      <a:pt x="94" y="154"/>
                    </a:cubicBezTo>
                    <a:cubicBezTo>
                      <a:pt x="93" y="154"/>
                      <a:pt x="92" y="155"/>
                      <a:pt x="92" y="155"/>
                    </a:cubicBezTo>
                    <a:cubicBezTo>
                      <a:pt x="91" y="155"/>
                      <a:pt x="90" y="155"/>
                      <a:pt x="89" y="156"/>
                    </a:cubicBezTo>
                    <a:cubicBezTo>
                      <a:pt x="89" y="156"/>
                      <a:pt x="88" y="156"/>
                      <a:pt x="88" y="156"/>
                    </a:cubicBezTo>
                    <a:cubicBezTo>
                      <a:pt x="87" y="156"/>
                      <a:pt x="86" y="156"/>
                      <a:pt x="84" y="156"/>
                    </a:cubicBezTo>
                    <a:cubicBezTo>
                      <a:pt x="84" y="156"/>
                      <a:pt x="84" y="156"/>
                      <a:pt x="83" y="156"/>
                    </a:cubicBezTo>
                    <a:cubicBezTo>
                      <a:pt x="82" y="157"/>
                      <a:pt x="80" y="157"/>
                      <a:pt x="79" y="157"/>
                    </a:cubicBezTo>
                    <a:cubicBezTo>
                      <a:pt x="77" y="157"/>
                      <a:pt x="76" y="157"/>
                      <a:pt x="74" y="156"/>
                    </a:cubicBezTo>
                    <a:cubicBezTo>
                      <a:pt x="74" y="156"/>
                      <a:pt x="74" y="156"/>
                      <a:pt x="73" y="156"/>
                    </a:cubicBezTo>
                    <a:cubicBezTo>
                      <a:pt x="72" y="156"/>
                      <a:pt x="71" y="156"/>
                      <a:pt x="70" y="156"/>
                    </a:cubicBezTo>
                    <a:cubicBezTo>
                      <a:pt x="69" y="156"/>
                      <a:pt x="69" y="156"/>
                      <a:pt x="69" y="156"/>
                    </a:cubicBezTo>
                    <a:cubicBezTo>
                      <a:pt x="68" y="155"/>
                      <a:pt x="67" y="155"/>
                      <a:pt x="66" y="155"/>
                    </a:cubicBezTo>
                    <a:cubicBezTo>
                      <a:pt x="65" y="155"/>
                      <a:pt x="65" y="154"/>
                      <a:pt x="64" y="154"/>
                    </a:cubicBezTo>
                    <a:cubicBezTo>
                      <a:pt x="63" y="154"/>
                      <a:pt x="63" y="154"/>
                      <a:pt x="62" y="153"/>
                    </a:cubicBezTo>
                    <a:cubicBezTo>
                      <a:pt x="61" y="153"/>
                      <a:pt x="61" y="153"/>
                      <a:pt x="60" y="153"/>
                    </a:cubicBezTo>
                    <a:cubicBezTo>
                      <a:pt x="59" y="152"/>
                      <a:pt x="59" y="152"/>
                      <a:pt x="58" y="152"/>
                    </a:cubicBezTo>
                    <a:cubicBezTo>
                      <a:pt x="57" y="151"/>
                      <a:pt x="57" y="151"/>
                      <a:pt x="56" y="151"/>
                    </a:cubicBezTo>
                    <a:cubicBezTo>
                      <a:pt x="56" y="150"/>
                      <a:pt x="55" y="150"/>
                      <a:pt x="55" y="150"/>
                    </a:cubicBezTo>
                    <a:cubicBezTo>
                      <a:pt x="54" y="149"/>
                      <a:pt x="53" y="149"/>
                      <a:pt x="52" y="148"/>
                    </a:cubicBezTo>
                    <a:cubicBezTo>
                      <a:pt x="52" y="148"/>
                      <a:pt x="52" y="148"/>
                      <a:pt x="51" y="147"/>
                    </a:cubicBezTo>
                    <a:cubicBezTo>
                      <a:pt x="51" y="147"/>
                      <a:pt x="50" y="146"/>
                      <a:pt x="49" y="146"/>
                    </a:cubicBezTo>
                    <a:cubicBezTo>
                      <a:pt x="39" y="137"/>
                      <a:pt x="33" y="125"/>
                      <a:pt x="33" y="111"/>
                    </a:cubicBezTo>
                    <a:cubicBezTo>
                      <a:pt x="33" y="86"/>
                      <a:pt x="54" y="65"/>
                      <a:pt x="79" y="65"/>
                    </a:cubicBezTo>
                    <a:close/>
                    <a:moveTo>
                      <a:pt x="129" y="189"/>
                    </a:moveTo>
                    <a:cubicBezTo>
                      <a:pt x="128" y="190"/>
                      <a:pt x="128" y="191"/>
                      <a:pt x="128" y="192"/>
                    </a:cubicBezTo>
                    <a:cubicBezTo>
                      <a:pt x="128" y="194"/>
                      <a:pt x="128" y="195"/>
                      <a:pt x="128" y="196"/>
                    </a:cubicBezTo>
                    <a:cubicBezTo>
                      <a:pt x="128" y="196"/>
                      <a:pt x="128" y="196"/>
                      <a:pt x="128" y="196"/>
                    </a:cubicBezTo>
                    <a:cubicBezTo>
                      <a:pt x="128" y="268"/>
                      <a:pt x="128" y="268"/>
                      <a:pt x="128" y="268"/>
                    </a:cubicBezTo>
                    <a:cubicBezTo>
                      <a:pt x="43" y="268"/>
                      <a:pt x="43" y="268"/>
                      <a:pt x="43" y="268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3" y="202"/>
                      <a:pt x="39" y="198"/>
                      <a:pt x="35" y="198"/>
                    </a:cubicBezTo>
                    <a:cubicBezTo>
                      <a:pt x="31" y="198"/>
                      <a:pt x="27" y="202"/>
                      <a:pt x="27" y="206"/>
                    </a:cubicBezTo>
                    <a:cubicBezTo>
                      <a:pt x="27" y="268"/>
                      <a:pt x="27" y="268"/>
                      <a:pt x="2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7" y="268"/>
                      <a:pt x="17" y="268"/>
                      <a:pt x="17" y="268"/>
                    </a:cubicBezTo>
                    <a:cubicBezTo>
                      <a:pt x="16" y="268"/>
                      <a:pt x="16" y="267"/>
                      <a:pt x="16" y="266"/>
                    </a:cubicBezTo>
                    <a:cubicBezTo>
                      <a:pt x="16" y="198"/>
                      <a:pt x="16" y="198"/>
                      <a:pt x="16" y="198"/>
                    </a:cubicBezTo>
                    <a:cubicBezTo>
                      <a:pt x="16" y="191"/>
                      <a:pt x="19" y="182"/>
                      <a:pt x="25" y="174"/>
                    </a:cubicBezTo>
                    <a:cubicBezTo>
                      <a:pt x="30" y="168"/>
                      <a:pt x="36" y="163"/>
                      <a:pt x="42" y="160"/>
                    </a:cubicBezTo>
                    <a:cubicBezTo>
                      <a:pt x="42" y="161"/>
                      <a:pt x="42" y="161"/>
                      <a:pt x="43" y="161"/>
                    </a:cubicBezTo>
                    <a:cubicBezTo>
                      <a:pt x="44" y="162"/>
                      <a:pt x="45" y="162"/>
                      <a:pt x="46" y="163"/>
                    </a:cubicBezTo>
                    <a:cubicBezTo>
                      <a:pt x="46" y="163"/>
                      <a:pt x="47" y="164"/>
                      <a:pt x="47" y="164"/>
                    </a:cubicBezTo>
                    <a:cubicBezTo>
                      <a:pt x="48" y="164"/>
                      <a:pt x="49" y="165"/>
                      <a:pt x="50" y="166"/>
                    </a:cubicBezTo>
                    <a:cubicBezTo>
                      <a:pt x="50" y="166"/>
                      <a:pt x="51" y="166"/>
                      <a:pt x="51" y="166"/>
                    </a:cubicBezTo>
                    <a:cubicBezTo>
                      <a:pt x="53" y="167"/>
                      <a:pt x="55" y="168"/>
                      <a:pt x="57" y="169"/>
                    </a:cubicBezTo>
                    <a:cubicBezTo>
                      <a:pt x="58" y="169"/>
                      <a:pt x="59" y="169"/>
                      <a:pt x="60" y="170"/>
                    </a:cubicBezTo>
                    <a:cubicBezTo>
                      <a:pt x="60" y="170"/>
                      <a:pt x="61" y="170"/>
                      <a:pt x="62" y="170"/>
                    </a:cubicBezTo>
                    <a:cubicBezTo>
                      <a:pt x="63" y="171"/>
                      <a:pt x="64" y="171"/>
                      <a:pt x="65" y="171"/>
                    </a:cubicBezTo>
                    <a:cubicBezTo>
                      <a:pt x="66" y="171"/>
                      <a:pt x="67" y="171"/>
                      <a:pt x="67" y="172"/>
                    </a:cubicBezTo>
                    <a:cubicBezTo>
                      <a:pt x="69" y="172"/>
                      <a:pt x="70" y="172"/>
                      <a:pt x="71" y="172"/>
                    </a:cubicBezTo>
                    <a:cubicBezTo>
                      <a:pt x="72" y="172"/>
                      <a:pt x="72" y="172"/>
                      <a:pt x="73" y="172"/>
                    </a:cubicBezTo>
                    <a:cubicBezTo>
                      <a:pt x="75" y="173"/>
                      <a:pt x="77" y="173"/>
                      <a:pt x="79" y="173"/>
                    </a:cubicBezTo>
                    <a:cubicBezTo>
                      <a:pt x="81" y="173"/>
                      <a:pt x="83" y="173"/>
                      <a:pt x="85" y="172"/>
                    </a:cubicBezTo>
                    <a:cubicBezTo>
                      <a:pt x="85" y="172"/>
                      <a:pt x="86" y="172"/>
                      <a:pt x="86" y="172"/>
                    </a:cubicBezTo>
                    <a:cubicBezTo>
                      <a:pt x="88" y="172"/>
                      <a:pt x="89" y="172"/>
                      <a:pt x="90" y="172"/>
                    </a:cubicBezTo>
                    <a:cubicBezTo>
                      <a:pt x="91" y="171"/>
                      <a:pt x="92" y="171"/>
                      <a:pt x="92" y="171"/>
                    </a:cubicBezTo>
                    <a:cubicBezTo>
                      <a:pt x="94" y="171"/>
                      <a:pt x="95" y="171"/>
                      <a:pt x="96" y="170"/>
                    </a:cubicBezTo>
                    <a:cubicBezTo>
                      <a:pt x="96" y="170"/>
                      <a:pt x="97" y="170"/>
                      <a:pt x="98" y="170"/>
                    </a:cubicBezTo>
                    <a:cubicBezTo>
                      <a:pt x="99" y="169"/>
                      <a:pt x="100" y="169"/>
                      <a:pt x="101" y="169"/>
                    </a:cubicBezTo>
                    <a:cubicBezTo>
                      <a:pt x="103" y="168"/>
                      <a:pt x="105" y="167"/>
                      <a:pt x="107" y="166"/>
                    </a:cubicBezTo>
                    <a:cubicBezTo>
                      <a:pt x="107" y="166"/>
                      <a:pt x="108" y="166"/>
                      <a:pt x="108" y="166"/>
                    </a:cubicBezTo>
                    <a:cubicBezTo>
                      <a:pt x="109" y="165"/>
                      <a:pt x="110" y="164"/>
                      <a:pt x="111" y="164"/>
                    </a:cubicBezTo>
                    <a:cubicBezTo>
                      <a:pt x="111" y="164"/>
                      <a:pt x="112" y="163"/>
                      <a:pt x="112" y="163"/>
                    </a:cubicBezTo>
                    <a:cubicBezTo>
                      <a:pt x="113" y="162"/>
                      <a:pt x="114" y="162"/>
                      <a:pt x="115" y="161"/>
                    </a:cubicBezTo>
                    <a:cubicBezTo>
                      <a:pt x="115" y="161"/>
                      <a:pt x="116" y="161"/>
                      <a:pt x="116" y="160"/>
                    </a:cubicBezTo>
                    <a:cubicBezTo>
                      <a:pt x="122" y="163"/>
                      <a:pt x="128" y="168"/>
                      <a:pt x="133" y="174"/>
                    </a:cubicBezTo>
                    <a:cubicBezTo>
                      <a:pt x="131" y="179"/>
                      <a:pt x="129" y="184"/>
                      <a:pt x="129" y="189"/>
                    </a:cubicBezTo>
                    <a:close/>
                    <a:moveTo>
                      <a:pt x="318" y="288"/>
                    </a:moveTo>
                    <a:cubicBezTo>
                      <a:pt x="318" y="292"/>
                      <a:pt x="316" y="294"/>
                      <a:pt x="314" y="294"/>
                    </a:cubicBezTo>
                    <a:cubicBezTo>
                      <a:pt x="298" y="294"/>
                      <a:pt x="298" y="294"/>
                      <a:pt x="298" y="294"/>
                    </a:cubicBezTo>
                    <a:cubicBezTo>
                      <a:pt x="298" y="196"/>
                      <a:pt x="298" y="196"/>
                      <a:pt x="298" y="196"/>
                    </a:cubicBezTo>
                    <a:cubicBezTo>
                      <a:pt x="298" y="191"/>
                      <a:pt x="294" y="188"/>
                      <a:pt x="290" y="188"/>
                    </a:cubicBezTo>
                    <a:cubicBezTo>
                      <a:pt x="285" y="188"/>
                      <a:pt x="282" y="191"/>
                      <a:pt x="282" y="196"/>
                    </a:cubicBezTo>
                    <a:cubicBezTo>
                      <a:pt x="282" y="294"/>
                      <a:pt x="282" y="294"/>
                      <a:pt x="282" y="294"/>
                    </a:cubicBezTo>
                    <a:cubicBezTo>
                      <a:pt x="180" y="294"/>
                      <a:pt x="180" y="294"/>
                      <a:pt x="180" y="294"/>
                    </a:cubicBezTo>
                    <a:cubicBezTo>
                      <a:pt x="180" y="196"/>
                      <a:pt x="180" y="196"/>
                      <a:pt x="180" y="196"/>
                    </a:cubicBezTo>
                    <a:cubicBezTo>
                      <a:pt x="180" y="191"/>
                      <a:pt x="177" y="188"/>
                      <a:pt x="172" y="188"/>
                    </a:cubicBezTo>
                    <a:cubicBezTo>
                      <a:pt x="168" y="188"/>
                      <a:pt x="164" y="191"/>
                      <a:pt x="164" y="196"/>
                    </a:cubicBezTo>
                    <a:cubicBezTo>
                      <a:pt x="164" y="294"/>
                      <a:pt x="164" y="294"/>
                      <a:pt x="164" y="294"/>
                    </a:cubicBezTo>
                    <a:cubicBezTo>
                      <a:pt x="148" y="294"/>
                      <a:pt x="148" y="294"/>
                      <a:pt x="148" y="294"/>
                    </a:cubicBezTo>
                    <a:cubicBezTo>
                      <a:pt x="147" y="294"/>
                      <a:pt x="144" y="292"/>
                      <a:pt x="144" y="288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276"/>
                      <a:pt x="144" y="276"/>
                      <a:pt x="144" y="27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6"/>
                      <a:pt x="144" y="196"/>
                      <a:pt x="144" y="196"/>
                    </a:cubicBezTo>
                    <a:cubicBezTo>
                      <a:pt x="144" y="195"/>
                      <a:pt x="144" y="193"/>
                      <a:pt x="144" y="192"/>
                    </a:cubicBezTo>
                    <a:cubicBezTo>
                      <a:pt x="144" y="192"/>
                      <a:pt x="144" y="191"/>
                      <a:pt x="145" y="191"/>
                    </a:cubicBezTo>
                    <a:cubicBezTo>
                      <a:pt x="145" y="190"/>
                      <a:pt x="145" y="188"/>
                      <a:pt x="145" y="187"/>
                    </a:cubicBezTo>
                    <a:cubicBezTo>
                      <a:pt x="145" y="187"/>
                      <a:pt x="145" y="187"/>
                      <a:pt x="146" y="186"/>
                    </a:cubicBezTo>
                    <a:cubicBezTo>
                      <a:pt x="146" y="185"/>
                      <a:pt x="146" y="184"/>
                      <a:pt x="147" y="182"/>
                    </a:cubicBezTo>
                    <a:cubicBezTo>
                      <a:pt x="147" y="182"/>
                      <a:pt x="147" y="182"/>
                      <a:pt x="147" y="181"/>
                    </a:cubicBezTo>
                    <a:cubicBezTo>
                      <a:pt x="148" y="180"/>
                      <a:pt x="148" y="178"/>
                      <a:pt x="149" y="177"/>
                    </a:cubicBezTo>
                    <a:cubicBezTo>
                      <a:pt x="149" y="177"/>
                      <a:pt x="149" y="177"/>
                      <a:pt x="149" y="177"/>
                    </a:cubicBezTo>
                    <a:cubicBezTo>
                      <a:pt x="151" y="172"/>
                      <a:pt x="154" y="167"/>
                      <a:pt x="157" y="163"/>
                    </a:cubicBezTo>
                    <a:cubicBezTo>
                      <a:pt x="164" y="154"/>
                      <a:pt x="173" y="147"/>
                      <a:pt x="182" y="144"/>
                    </a:cubicBezTo>
                    <a:cubicBezTo>
                      <a:pt x="195" y="154"/>
                      <a:pt x="212" y="160"/>
                      <a:pt x="231" y="160"/>
                    </a:cubicBezTo>
                    <a:cubicBezTo>
                      <a:pt x="250" y="160"/>
                      <a:pt x="267" y="154"/>
                      <a:pt x="280" y="143"/>
                    </a:cubicBezTo>
                    <a:cubicBezTo>
                      <a:pt x="289" y="147"/>
                      <a:pt x="298" y="154"/>
                      <a:pt x="305" y="163"/>
                    </a:cubicBezTo>
                    <a:cubicBezTo>
                      <a:pt x="308" y="167"/>
                      <a:pt x="311" y="172"/>
                      <a:pt x="313" y="176"/>
                    </a:cubicBezTo>
                    <a:cubicBezTo>
                      <a:pt x="314" y="178"/>
                      <a:pt x="314" y="179"/>
                      <a:pt x="315" y="181"/>
                    </a:cubicBezTo>
                    <a:cubicBezTo>
                      <a:pt x="315" y="181"/>
                      <a:pt x="315" y="182"/>
                      <a:pt x="316" y="182"/>
                    </a:cubicBezTo>
                    <a:cubicBezTo>
                      <a:pt x="316" y="183"/>
                      <a:pt x="316" y="184"/>
                      <a:pt x="317" y="186"/>
                    </a:cubicBezTo>
                    <a:cubicBezTo>
                      <a:pt x="317" y="186"/>
                      <a:pt x="317" y="187"/>
                      <a:pt x="317" y="187"/>
                    </a:cubicBezTo>
                    <a:cubicBezTo>
                      <a:pt x="317" y="188"/>
                      <a:pt x="318" y="190"/>
                      <a:pt x="318" y="191"/>
                    </a:cubicBezTo>
                    <a:cubicBezTo>
                      <a:pt x="318" y="191"/>
                      <a:pt x="318" y="191"/>
                      <a:pt x="318" y="192"/>
                    </a:cubicBezTo>
                    <a:cubicBezTo>
                      <a:pt x="318" y="193"/>
                      <a:pt x="318" y="195"/>
                      <a:pt x="318" y="196"/>
                    </a:cubicBezTo>
                    <a:cubicBezTo>
                      <a:pt x="318" y="276"/>
                      <a:pt x="318" y="276"/>
                      <a:pt x="318" y="276"/>
                    </a:cubicBezTo>
                    <a:cubicBezTo>
                      <a:pt x="318" y="276"/>
                      <a:pt x="318" y="276"/>
                      <a:pt x="318" y="276"/>
                    </a:cubicBezTo>
                    <a:lnTo>
                      <a:pt x="318" y="288"/>
                    </a:lnTo>
                    <a:close/>
                    <a:moveTo>
                      <a:pt x="382" y="65"/>
                    </a:moveTo>
                    <a:cubicBezTo>
                      <a:pt x="389" y="65"/>
                      <a:pt x="396" y="67"/>
                      <a:pt x="402" y="70"/>
                    </a:cubicBezTo>
                    <a:cubicBezTo>
                      <a:pt x="412" y="74"/>
                      <a:pt x="419" y="82"/>
                      <a:pt x="424" y="92"/>
                    </a:cubicBezTo>
                    <a:cubicBezTo>
                      <a:pt x="427" y="97"/>
                      <a:pt x="428" y="104"/>
                      <a:pt x="428" y="111"/>
                    </a:cubicBezTo>
                    <a:cubicBezTo>
                      <a:pt x="428" y="125"/>
                      <a:pt x="422" y="137"/>
                      <a:pt x="412" y="146"/>
                    </a:cubicBezTo>
                    <a:cubicBezTo>
                      <a:pt x="411" y="146"/>
                      <a:pt x="411" y="147"/>
                      <a:pt x="410" y="147"/>
                    </a:cubicBezTo>
                    <a:cubicBezTo>
                      <a:pt x="410" y="148"/>
                      <a:pt x="409" y="148"/>
                      <a:pt x="409" y="148"/>
                    </a:cubicBezTo>
                    <a:cubicBezTo>
                      <a:pt x="408" y="149"/>
                      <a:pt x="407" y="149"/>
                      <a:pt x="407" y="150"/>
                    </a:cubicBezTo>
                    <a:cubicBezTo>
                      <a:pt x="406" y="150"/>
                      <a:pt x="406" y="150"/>
                      <a:pt x="405" y="151"/>
                    </a:cubicBezTo>
                    <a:cubicBezTo>
                      <a:pt x="405" y="151"/>
                      <a:pt x="404" y="151"/>
                      <a:pt x="403" y="152"/>
                    </a:cubicBezTo>
                    <a:cubicBezTo>
                      <a:pt x="403" y="152"/>
                      <a:pt x="402" y="152"/>
                      <a:pt x="401" y="153"/>
                    </a:cubicBezTo>
                    <a:cubicBezTo>
                      <a:pt x="401" y="153"/>
                      <a:pt x="400" y="153"/>
                      <a:pt x="399" y="153"/>
                    </a:cubicBezTo>
                    <a:cubicBezTo>
                      <a:pt x="399" y="154"/>
                      <a:pt x="398" y="154"/>
                      <a:pt x="397" y="154"/>
                    </a:cubicBezTo>
                    <a:cubicBezTo>
                      <a:pt x="397" y="154"/>
                      <a:pt x="396" y="155"/>
                      <a:pt x="396" y="155"/>
                    </a:cubicBezTo>
                    <a:cubicBezTo>
                      <a:pt x="395" y="155"/>
                      <a:pt x="394" y="155"/>
                      <a:pt x="393" y="156"/>
                    </a:cubicBezTo>
                    <a:cubicBezTo>
                      <a:pt x="392" y="156"/>
                      <a:pt x="392" y="156"/>
                      <a:pt x="391" y="156"/>
                    </a:cubicBezTo>
                    <a:cubicBezTo>
                      <a:pt x="390" y="156"/>
                      <a:pt x="389" y="156"/>
                      <a:pt x="388" y="156"/>
                    </a:cubicBezTo>
                    <a:cubicBezTo>
                      <a:pt x="388" y="156"/>
                      <a:pt x="387" y="156"/>
                      <a:pt x="387" y="156"/>
                    </a:cubicBezTo>
                    <a:cubicBezTo>
                      <a:pt x="385" y="157"/>
                      <a:pt x="384" y="157"/>
                      <a:pt x="382" y="157"/>
                    </a:cubicBezTo>
                    <a:cubicBezTo>
                      <a:pt x="382" y="157"/>
                      <a:pt x="382" y="157"/>
                      <a:pt x="382" y="157"/>
                    </a:cubicBezTo>
                    <a:cubicBezTo>
                      <a:pt x="381" y="157"/>
                      <a:pt x="379" y="157"/>
                      <a:pt x="378" y="156"/>
                    </a:cubicBezTo>
                    <a:cubicBezTo>
                      <a:pt x="378" y="156"/>
                      <a:pt x="377" y="156"/>
                      <a:pt x="377" y="156"/>
                    </a:cubicBezTo>
                    <a:cubicBezTo>
                      <a:pt x="376" y="156"/>
                      <a:pt x="375" y="156"/>
                      <a:pt x="374" y="156"/>
                    </a:cubicBezTo>
                    <a:cubicBezTo>
                      <a:pt x="373" y="156"/>
                      <a:pt x="373" y="156"/>
                      <a:pt x="372" y="155"/>
                    </a:cubicBezTo>
                    <a:cubicBezTo>
                      <a:pt x="371" y="155"/>
                      <a:pt x="370" y="155"/>
                      <a:pt x="369" y="155"/>
                    </a:cubicBezTo>
                    <a:cubicBezTo>
                      <a:pt x="369" y="155"/>
                      <a:pt x="368" y="154"/>
                      <a:pt x="368" y="154"/>
                    </a:cubicBezTo>
                    <a:cubicBezTo>
                      <a:pt x="367" y="154"/>
                      <a:pt x="366" y="154"/>
                      <a:pt x="365" y="153"/>
                    </a:cubicBezTo>
                    <a:cubicBezTo>
                      <a:pt x="365" y="153"/>
                      <a:pt x="364" y="153"/>
                      <a:pt x="363" y="153"/>
                    </a:cubicBezTo>
                    <a:cubicBezTo>
                      <a:pt x="363" y="152"/>
                      <a:pt x="362" y="152"/>
                      <a:pt x="362" y="152"/>
                    </a:cubicBezTo>
                    <a:cubicBezTo>
                      <a:pt x="361" y="151"/>
                      <a:pt x="360" y="151"/>
                      <a:pt x="360" y="151"/>
                    </a:cubicBezTo>
                    <a:cubicBezTo>
                      <a:pt x="359" y="150"/>
                      <a:pt x="359" y="150"/>
                      <a:pt x="358" y="150"/>
                    </a:cubicBezTo>
                    <a:cubicBezTo>
                      <a:pt x="357" y="149"/>
                      <a:pt x="357" y="149"/>
                      <a:pt x="356" y="148"/>
                    </a:cubicBezTo>
                    <a:cubicBezTo>
                      <a:pt x="356" y="148"/>
                      <a:pt x="355" y="148"/>
                      <a:pt x="355" y="148"/>
                    </a:cubicBezTo>
                    <a:cubicBezTo>
                      <a:pt x="354" y="147"/>
                      <a:pt x="353" y="146"/>
                      <a:pt x="353" y="146"/>
                    </a:cubicBezTo>
                    <a:cubicBezTo>
                      <a:pt x="343" y="137"/>
                      <a:pt x="337" y="125"/>
                      <a:pt x="337" y="111"/>
                    </a:cubicBezTo>
                    <a:cubicBezTo>
                      <a:pt x="337" y="86"/>
                      <a:pt x="357" y="65"/>
                      <a:pt x="382" y="65"/>
                    </a:cubicBezTo>
                    <a:close/>
                    <a:moveTo>
                      <a:pt x="445" y="266"/>
                    </a:moveTo>
                    <a:cubicBezTo>
                      <a:pt x="445" y="267"/>
                      <a:pt x="445" y="268"/>
                      <a:pt x="445" y="268"/>
                    </a:cubicBezTo>
                    <a:cubicBezTo>
                      <a:pt x="444" y="268"/>
                      <a:pt x="444" y="268"/>
                      <a:pt x="444" y="268"/>
                    </a:cubicBezTo>
                    <a:cubicBezTo>
                      <a:pt x="434" y="268"/>
                      <a:pt x="434" y="268"/>
                      <a:pt x="434" y="268"/>
                    </a:cubicBezTo>
                    <a:cubicBezTo>
                      <a:pt x="434" y="206"/>
                      <a:pt x="434" y="206"/>
                      <a:pt x="434" y="206"/>
                    </a:cubicBezTo>
                    <a:cubicBezTo>
                      <a:pt x="434" y="202"/>
                      <a:pt x="431" y="198"/>
                      <a:pt x="426" y="198"/>
                    </a:cubicBezTo>
                    <a:cubicBezTo>
                      <a:pt x="422" y="198"/>
                      <a:pt x="418" y="202"/>
                      <a:pt x="418" y="206"/>
                    </a:cubicBezTo>
                    <a:cubicBezTo>
                      <a:pt x="418" y="268"/>
                      <a:pt x="418" y="268"/>
                      <a:pt x="418" y="268"/>
                    </a:cubicBezTo>
                    <a:cubicBezTo>
                      <a:pt x="334" y="268"/>
                      <a:pt x="334" y="268"/>
                      <a:pt x="334" y="268"/>
                    </a:cubicBezTo>
                    <a:cubicBezTo>
                      <a:pt x="334" y="264"/>
                      <a:pt x="334" y="264"/>
                      <a:pt x="334" y="264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6"/>
                      <a:pt x="334" y="196"/>
                      <a:pt x="334" y="196"/>
                    </a:cubicBezTo>
                    <a:cubicBezTo>
                      <a:pt x="334" y="194"/>
                      <a:pt x="334" y="193"/>
                      <a:pt x="334" y="191"/>
                    </a:cubicBezTo>
                    <a:cubicBezTo>
                      <a:pt x="334" y="190"/>
                      <a:pt x="334" y="189"/>
                      <a:pt x="333" y="188"/>
                    </a:cubicBezTo>
                    <a:cubicBezTo>
                      <a:pt x="333" y="187"/>
                      <a:pt x="333" y="186"/>
                      <a:pt x="333" y="185"/>
                    </a:cubicBezTo>
                    <a:cubicBezTo>
                      <a:pt x="333" y="184"/>
                      <a:pt x="333" y="183"/>
                      <a:pt x="332" y="183"/>
                    </a:cubicBezTo>
                    <a:cubicBezTo>
                      <a:pt x="332" y="182"/>
                      <a:pt x="332" y="180"/>
                      <a:pt x="331" y="179"/>
                    </a:cubicBezTo>
                    <a:cubicBezTo>
                      <a:pt x="331" y="179"/>
                      <a:pt x="331" y="178"/>
                      <a:pt x="331" y="178"/>
                    </a:cubicBezTo>
                    <a:cubicBezTo>
                      <a:pt x="330" y="176"/>
                      <a:pt x="330" y="175"/>
                      <a:pt x="329" y="174"/>
                    </a:cubicBezTo>
                    <a:cubicBezTo>
                      <a:pt x="329" y="174"/>
                      <a:pt x="329" y="173"/>
                      <a:pt x="329" y="173"/>
                    </a:cubicBezTo>
                    <a:cubicBezTo>
                      <a:pt x="334" y="168"/>
                      <a:pt x="340" y="163"/>
                      <a:pt x="346" y="160"/>
                    </a:cubicBezTo>
                    <a:cubicBezTo>
                      <a:pt x="346" y="161"/>
                      <a:pt x="346" y="161"/>
                      <a:pt x="346" y="161"/>
                    </a:cubicBezTo>
                    <a:cubicBezTo>
                      <a:pt x="347" y="162"/>
                      <a:pt x="348" y="162"/>
                      <a:pt x="349" y="163"/>
                    </a:cubicBezTo>
                    <a:cubicBezTo>
                      <a:pt x="350" y="163"/>
                      <a:pt x="350" y="164"/>
                      <a:pt x="351" y="164"/>
                    </a:cubicBezTo>
                    <a:cubicBezTo>
                      <a:pt x="352" y="164"/>
                      <a:pt x="353" y="165"/>
                      <a:pt x="354" y="166"/>
                    </a:cubicBezTo>
                    <a:cubicBezTo>
                      <a:pt x="354" y="166"/>
                      <a:pt x="355" y="166"/>
                      <a:pt x="355" y="166"/>
                    </a:cubicBezTo>
                    <a:cubicBezTo>
                      <a:pt x="357" y="167"/>
                      <a:pt x="359" y="168"/>
                      <a:pt x="360" y="169"/>
                    </a:cubicBezTo>
                    <a:cubicBezTo>
                      <a:pt x="361" y="169"/>
                      <a:pt x="362" y="169"/>
                      <a:pt x="363" y="170"/>
                    </a:cubicBezTo>
                    <a:cubicBezTo>
                      <a:pt x="364" y="170"/>
                      <a:pt x="365" y="170"/>
                      <a:pt x="366" y="170"/>
                    </a:cubicBezTo>
                    <a:cubicBezTo>
                      <a:pt x="367" y="171"/>
                      <a:pt x="368" y="171"/>
                      <a:pt x="369" y="171"/>
                    </a:cubicBezTo>
                    <a:cubicBezTo>
                      <a:pt x="370" y="171"/>
                      <a:pt x="370" y="171"/>
                      <a:pt x="371" y="172"/>
                    </a:cubicBezTo>
                    <a:cubicBezTo>
                      <a:pt x="372" y="172"/>
                      <a:pt x="374" y="172"/>
                      <a:pt x="375" y="172"/>
                    </a:cubicBezTo>
                    <a:cubicBezTo>
                      <a:pt x="375" y="172"/>
                      <a:pt x="376" y="172"/>
                      <a:pt x="377" y="172"/>
                    </a:cubicBezTo>
                    <a:cubicBezTo>
                      <a:pt x="379" y="173"/>
                      <a:pt x="380" y="173"/>
                      <a:pt x="382" y="173"/>
                    </a:cubicBezTo>
                    <a:cubicBezTo>
                      <a:pt x="382" y="173"/>
                      <a:pt x="382" y="173"/>
                      <a:pt x="382" y="173"/>
                    </a:cubicBezTo>
                    <a:cubicBezTo>
                      <a:pt x="384" y="173"/>
                      <a:pt x="386" y="173"/>
                      <a:pt x="388" y="172"/>
                    </a:cubicBezTo>
                    <a:cubicBezTo>
                      <a:pt x="389" y="172"/>
                      <a:pt x="389" y="172"/>
                      <a:pt x="390" y="172"/>
                    </a:cubicBezTo>
                    <a:cubicBezTo>
                      <a:pt x="391" y="172"/>
                      <a:pt x="393" y="172"/>
                      <a:pt x="394" y="172"/>
                    </a:cubicBezTo>
                    <a:cubicBezTo>
                      <a:pt x="395" y="171"/>
                      <a:pt x="395" y="171"/>
                      <a:pt x="396" y="171"/>
                    </a:cubicBezTo>
                    <a:cubicBezTo>
                      <a:pt x="397" y="171"/>
                      <a:pt x="398" y="171"/>
                      <a:pt x="399" y="170"/>
                    </a:cubicBezTo>
                    <a:cubicBezTo>
                      <a:pt x="400" y="170"/>
                      <a:pt x="401" y="170"/>
                      <a:pt x="402" y="170"/>
                    </a:cubicBezTo>
                    <a:cubicBezTo>
                      <a:pt x="402" y="169"/>
                      <a:pt x="403" y="169"/>
                      <a:pt x="404" y="169"/>
                    </a:cubicBezTo>
                    <a:cubicBezTo>
                      <a:pt x="408" y="167"/>
                      <a:pt x="411" y="166"/>
                      <a:pt x="414" y="164"/>
                    </a:cubicBezTo>
                    <a:cubicBezTo>
                      <a:pt x="415" y="163"/>
                      <a:pt x="415" y="163"/>
                      <a:pt x="416" y="163"/>
                    </a:cubicBezTo>
                    <a:cubicBezTo>
                      <a:pt x="417" y="162"/>
                      <a:pt x="418" y="162"/>
                      <a:pt x="419" y="161"/>
                    </a:cubicBezTo>
                    <a:cubicBezTo>
                      <a:pt x="419" y="161"/>
                      <a:pt x="419" y="161"/>
                      <a:pt x="419" y="160"/>
                    </a:cubicBezTo>
                    <a:cubicBezTo>
                      <a:pt x="425" y="163"/>
                      <a:pt x="431" y="168"/>
                      <a:pt x="436" y="174"/>
                    </a:cubicBezTo>
                    <a:cubicBezTo>
                      <a:pt x="442" y="182"/>
                      <a:pt x="445" y="191"/>
                      <a:pt x="445" y="198"/>
                    </a:cubicBezTo>
                    <a:lnTo>
                      <a:pt x="445" y="266"/>
                    </a:lnTo>
                    <a:close/>
                  </a:path>
                </a:pathLst>
              </a:custGeom>
              <a:solidFill>
                <a:srgbClr val="0B1749"/>
              </a:solidFill>
              <a:ln>
                <a:noFill/>
              </a:ln>
            </p:spPr>
            <p:txBody>
              <a:bodyPr/>
              <a:lstStyle/>
              <a:p>
                <a:pPr defTabSz="235974">
                  <a:defRPr/>
                </a:pPr>
                <a:endParaRPr lang="en-US" sz="464" kern="0" dirty="0">
                  <a:solidFill>
                    <a:srgbClr val="58585A"/>
                  </a:solidFill>
                  <a:latin typeface="Verdana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48" name="Rectangle 43">
                <a:extLst>
                  <a:ext uri="{FF2B5EF4-FFF2-40B4-BE49-F238E27FC236}">
                    <a16:creationId xmlns:a16="http://schemas.microsoft.com/office/drawing/2014/main" id="{0E759DAE-1BF3-45B5-8F72-8617F4EB942E}"/>
                  </a:ext>
                </a:extLst>
              </p:cNvPr>
              <p:cNvSpPr/>
              <p:nvPr/>
            </p:nvSpPr>
            <p:spPr bwMode="auto">
              <a:xfrm>
                <a:off x="6823034" y="2832557"/>
                <a:ext cx="877888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235974">
                  <a:defRPr/>
                </a:pPr>
                <a:r>
                  <a:rPr lang="en-US" altLang="zh-TW" sz="1200" b="1" dirty="0">
                    <a:latin typeface="新細明體" panose="02020500000000000000" pitchFamily="18" charset="-120"/>
                  </a:rPr>
                  <a:t>Repeater</a:t>
                </a:r>
                <a:r>
                  <a:rPr lang="zh-TW" altLang="en-US" sz="1200" b="1" dirty="0">
                    <a:latin typeface="新細明體" panose="02020500000000000000" pitchFamily="18" charset="-120"/>
                  </a:rPr>
                  <a:t>   </a:t>
                </a:r>
                <a:r>
                  <a:rPr lang="zh-TW" altLang="en-US" sz="1200" b="1" dirty="0">
                    <a:solidFill>
                      <a:srgbClr val="FF00FF"/>
                    </a:solidFill>
                    <a:latin typeface="微軟正黑體" panose="020B0604030504040204" pitchFamily="34" charset="-120"/>
                  </a:rPr>
                  <a:t> </a:t>
                </a:r>
                <a:endParaRPr lang="en-US" altLang="zh-TW" sz="1200" b="1" dirty="0">
                  <a:solidFill>
                    <a:srgbClr val="FF00FF"/>
                  </a:solidFill>
                  <a:latin typeface="微軟正黑體" panose="020B0604030504040204" pitchFamily="34" charset="-120"/>
                </a:endParaRPr>
              </a:p>
            </p:txBody>
          </p:sp>
          <p:pic>
            <p:nvPicPr>
              <p:cNvPr id="4141" name="圖片 3">
                <a:extLst>
                  <a:ext uri="{FF2B5EF4-FFF2-40B4-BE49-F238E27FC236}">
                    <a16:creationId xmlns:a16="http://schemas.microsoft.com/office/drawing/2014/main" id="{72814FBC-44B7-43DB-B562-5104E79EEA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0939" y="2281836"/>
                <a:ext cx="1145379" cy="604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42" name="Rectangle 30">
                <a:extLst>
                  <a:ext uri="{FF2B5EF4-FFF2-40B4-BE49-F238E27FC236}">
                    <a16:creationId xmlns:a16="http://schemas.microsoft.com/office/drawing/2014/main" id="{BA25D57B-45C4-4D2E-A084-75D664E0E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39877" y="4461892"/>
                <a:ext cx="277073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defTabSz="46355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defTabSz="4635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defTabSz="46355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defTabSz="46355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defTabSz="46355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defTabSz="46355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cs typeface="Arial" panose="020B0604020202020204" pitchFamily="34" charset="0"/>
                  </a:rPr>
                  <a:t>Extended mobile signal coverage</a:t>
                </a:r>
              </a:p>
            </p:txBody>
          </p:sp>
          <p:grpSp>
            <p:nvGrpSpPr>
              <p:cNvPr id="4143" name="群組 89">
                <a:extLst>
                  <a:ext uri="{FF2B5EF4-FFF2-40B4-BE49-F238E27FC236}">
                    <a16:creationId xmlns:a16="http://schemas.microsoft.com/office/drawing/2014/main" id="{D7047C34-DD7E-456C-AD47-68ADC347C7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437389">
                <a:off x="5750802" y="1718603"/>
                <a:ext cx="828675" cy="697014"/>
                <a:chOff x="4381140" y="1430061"/>
                <a:chExt cx="1347231" cy="839008"/>
              </a:xfrm>
            </p:grpSpPr>
            <p:sp>
              <p:nvSpPr>
                <p:cNvPr id="56" name="弧形 55">
                  <a:extLst>
                    <a:ext uri="{FF2B5EF4-FFF2-40B4-BE49-F238E27FC236}">
                      <a16:creationId xmlns:a16="http://schemas.microsoft.com/office/drawing/2014/main" id="{A077EB58-45B1-452D-B630-825BE1D68A56}"/>
                    </a:ext>
                  </a:extLst>
                </p:cNvPr>
                <p:cNvSpPr/>
                <p:nvPr/>
              </p:nvSpPr>
              <p:spPr>
                <a:xfrm rot="800202">
                  <a:off x="4378780" y="1570370"/>
                  <a:ext cx="725233" cy="701300"/>
                </a:xfrm>
                <a:prstGeom prst="arc">
                  <a:avLst>
                    <a:gd name="adj1" fmla="val 16532751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7" name="弧形 56">
                  <a:extLst>
                    <a:ext uri="{FF2B5EF4-FFF2-40B4-BE49-F238E27FC236}">
                      <a16:creationId xmlns:a16="http://schemas.microsoft.com/office/drawing/2014/main" id="{2C05179C-C4DB-4FFF-940F-B538EB7FCEF3}"/>
                    </a:ext>
                  </a:extLst>
                </p:cNvPr>
                <p:cNvSpPr/>
                <p:nvPr/>
              </p:nvSpPr>
              <p:spPr>
                <a:xfrm rot="570410">
                  <a:off x="4589958" y="1510303"/>
                  <a:ext cx="725233" cy="684103"/>
                </a:xfrm>
                <a:prstGeom prst="arc">
                  <a:avLst>
                    <a:gd name="adj1" fmla="val 18137857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8" name="弧形 57">
                  <a:extLst>
                    <a:ext uri="{FF2B5EF4-FFF2-40B4-BE49-F238E27FC236}">
                      <a16:creationId xmlns:a16="http://schemas.microsoft.com/office/drawing/2014/main" id="{97B6B6E6-9640-495D-9227-7CF5C14AE946}"/>
                    </a:ext>
                  </a:extLst>
                </p:cNvPr>
                <p:cNvSpPr/>
                <p:nvPr/>
              </p:nvSpPr>
              <p:spPr>
                <a:xfrm rot="495646">
                  <a:off x="4778548" y="1482324"/>
                  <a:ext cx="743300" cy="687925"/>
                </a:xfrm>
                <a:prstGeom prst="arc">
                  <a:avLst>
                    <a:gd name="adj1" fmla="val 18800531"/>
                    <a:gd name="adj2" fmla="val 120335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  <p:sp>
              <p:nvSpPr>
                <p:cNvPr id="59" name="弧形 58">
                  <a:extLst>
                    <a:ext uri="{FF2B5EF4-FFF2-40B4-BE49-F238E27FC236}">
                      <a16:creationId xmlns:a16="http://schemas.microsoft.com/office/drawing/2014/main" id="{F42E540A-207A-45A6-96A9-7DC70566AD67}"/>
                    </a:ext>
                  </a:extLst>
                </p:cNvPr>
                <p:cNvSpPr/>
                <p:nvPr/>
              </p:nvSpPr>
              <p:spPr>
                <a:xfrm rot="21399589">
                  <a:off x="4999887" y="1432174"/>
                  <a:ext cx="725233" cy="682191"/>
                </a:xfrm>
                <a:prstGeom prst="arc">
                  <a:avLst>
                    <a:gd name="adj1" fmla="val 19846349"/>
                    <a:gd name="adj2" fmla="val 543192"/>
                  </a:avLst>
                </a:prstGeom>
                <a:ln w="38100">
                  <a:solidFill>
                    <a:srgbClr val="00009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zh-TW" altLang="en-US"/>
                </a:p>
              </p:txBody>
            </p:sp>
          </p:grpSp>
          <p:sp>
            <p:nvSpPr>
              <p:cNvPr id="4145" name="文字方塊 36">
                <a:extLst>
                  <a:ext uri="{FF2B5EF4-FFF2-40B4-BE49-F238E27FC236}">
                    <a16:creationId xmlns:a16="http://schemas.microsoft.com/office/drawing/2014/main" id="{3766B793-C4AC-474B-9E3E-01F958C884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6543" y="1707780"/>
                <a:ext cx="154305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 b="1" dirty="0">
                    <a:ea typeface="標楷體" panose="03000509000000000000" pitchFamily="65" charset="-120"/>
                    <a:cs typeface="Arial" panose="020B0604020202020204" pitchFamily="34" charset="0"/>
                  </a:rPr>
                  <a:t>Relay communication</a:t>
                </a:r>
                <a:endParaRPr lang="zh-TW" altLang="en-US" sz="1200" b="1" dirty="0">
                  <a:ea typeface="標楷體" panose="03000509000000000000" pitchFamily="65" charset="-12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0" name="Picture 4">
            <a:extLst>
              <a:ext uri="{FF2B5EF4-FFF2-40B4-BE49-F238E27FC236}">
                <a16:creationId xmlns:a16="http://schemas.microsoft.com/office/drawing/2014/main" id="{199B8B8A-B749-41BD-B221-481819ACE9E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8027"/>
            <a:ext cx="12192000" cy="409007"/>
          </a:xfrm>
          <a:prstGeom prst="rect">
            <a:avLst/>
          </a:prstGeom>
        </p:spPr>
      </p:pic>
      <p:pic>
        <p:nvPicPr>
          <p:cNvPr id="61" name="Picture 20">
            <a:extLst>
              <a:ext uri="{FF2B5EF4-FFF2-40B4-BE49-F238E27FC236}">
                <a16:creationId xmlns:a16="http://schemas.microsoft.com/office/drawing/2014/main" id="{225C4FB3-8701-43D5-97C0-2C6485BDBBF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222" y="97688"/>
            <a:ext cx="3427001" cy="879336"/>
          </a:xfrm>
          <a:prstGeom prst="rect">
            <a:avLst/>
          </a:prstGeom>
        </p:spPr>
      </p:pic>
      <p:pic>
        <p:nvPicPr>
          <p:cNvPr id="62" name="Picture 10">
            <a:extLst>
              <a:ext uri="{FF2B5EF4-FFF2-40B4-BE49-F238E27FC236}">
                <a16:creationId xmlns:a16="http://schemas.microsoft.com/office/drawing/2014/main" id="{90F6394B-9716-458D-8ACB-070EA35CB80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72" y="97688"/>
            <a:ext cx="1168515" cy="722966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9CD81C90-9C48-45D7-B8CE-2454E9AEF374}"/>
              </a:ext>
            </a:extLst>
          </p:cNvPr>
          <p:cNvSpPr txBox="1"/>
          <p:nvPr/>
        </p:nvSpPr>
        <p:spPr>
          <a:xfrm>
            <a:off x="1143001" y="5877841"/>
            <a:ext cx="5087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highlight>
                  <a:srgbClr val="00808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Flying Mobile Base Station</a:t>
            </a:r>
            <a:endParaRPr lang="zh-TW" altLang="en-US" sz="2800" b="1" dirty="0">
              <a:solidFill>
                <a:schemeClr val="bg1"/>
              </a:solidFill>
              <a:highlight>
                <a:srgbClr val="00808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Rectangle 43">
            <a:extLst>
              <a:ext uri="{FF2B5EF4-FFF2-40B4-BE49-F238E27FC236}">
                <a16:creationId xmlns:a16="http://schemas.microsoft.com/office/drawing/2014/main" id="{4A9DF136-7CDF-4CEE-BE19-D90987FED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5425" y="5498160"/>
            <a:ext cx="1991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2349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2349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23495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23495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23495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234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cs typeface="Arial" panose="020B0604020202020204" pitchFamily="34" charset="0"/>
              </a:rPr>
              <a:t>Disaster area 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200" b="1" dirty="0">
                <a:cs typeface="Arial" panose="020B0604020202020204" pitchFamily="34" charset="0"/>
              </a:rPr>
              <a:t>(no mobile phone signal)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4CFE5F8-538C-44FB-BAA7-0E931FD8ECC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40748" y="1662736"/>
            <a:ext cx="1489520" cy="932520"/>
          </a:xfrm>
          <a:prstGeom prst="rect">
            <a:avLst/>
          </a:prstGeom>
        </p:spPr>
      </p:pic>
      <p:pic>
        <p:nvPicPr>
          <p:cNvPr id="65" name="Picture 33" descr="EDL11000SDE - Yamaha Motor Canada">
            <a:extLst>
              <a:ext uri="{FF2B5EF4-FFF2-40B4-BE49-F238E27FC236}">
                <a16:creationId xmlns:a16="http://schemas.microsoft.com/office/drawing/2014/main" id="{D74AC5FC-1DA8-4D65-BBA2-03E3E87B9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9513" y="4577497"/>
            <a:ext cx="625365" cy="4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Google Shape;114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32711"/>
            <a:ext cx="12192000" cy="74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65032"/>
            <a:ext cx="5174036" cy="13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36576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46"/>
          <p:cNvSpPr txBox="1"/>
          <p:nvPr/>
        </p:nvSpPr>
        <p:spPr>
          <a:xfrm>
            <a:off x="4687616" y="5547936"/>
            <a:ext cx="14348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2019.8</a:t>
            </a:r>
            <a:endParaRPr sz="3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47" name="Google Shape;1147;p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925" y="1600200"/>
            <a:ext cx="4102100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4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2473987"/>
            <a:ext cx="5713412" cy="321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46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4"/>
          <a:stretch/>
        </p:blipFill>
        <p:spPr>
          <a:xfrm>
            <a:off x="5119547" y="690970"/>
            <a:ext cx="5271519" cy="165103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9">
            <a:extLst>
              <a:ext uri="{FF2B5EF4-FFF2-40B4-BE49-F238E27FC236}">
                <a16:creationId xmlns:a16="http://schemas.microsoft.com/office/drawing/2014/main" id="{AE845AA6-2069-45CD-8716-06FE853C8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76" y="4574677"/>
            <a:ext cx="6096000" cy="1085919"/>
          </a:xfrm>
        </p:spPr>
        <p:txBody>
          <a:bodyPr/>
          <a:lstStyle/>
          <a:p>
            <a:pPr algn="ctr"/>
            <a:r>
              <a:rPr lang="en-US" altLang="zh-TW" sz="32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Taipei Aerospace &amp; Defense Technology Exhibition</a:t>
            </a:r>
            <a:endParaRPr lang="en-US" sz="32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32711"/>
            <a:ext cx="12192000" cy="74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65032"/>
            <a:ext cx="5174036" cy="13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06991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47"/>
          <p:cNvSpPr txBox="1"/>
          <p:nvPr/>
        </p:nvSpPr>
        <p:spPr>
          <a:xfrm>
            <a:off x="4866838" y="5495636"/>
            <a:ext cx="14348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2019.9</a:t>
            </a:r>
            <a:endParaRPr sz="3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59" name="Google Shape;1159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200" y="1754072"/>
            <a:ext cx="4559638" cy="283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10754" y="2814528"/>
            <a:ext cx="5300590" cy="321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4733" y="165032"/>
            <a:ext cx="4559638" cy="25651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itle 9">
            <a:extLst>
              <a:ext uri="{FF2B5EF4-FFF2-40B4-BE49-F238E27FC236}">
                <a16:creationId xmlns:a16="http://schemas.microsoft.com/office/drawing/2014/main" id="{490EDEAF-0925-4DCC-931A-CA6C183950D3}"/>
              </a:ext>
            </a:extLst>
          </p:cNvPr>
          <p:cNvSpPr txBox="1">
            <a:spLocks/>
          </p:cNvSpPr>
          <p:nvPr/>
        </p:nvSpPr>
        <p:spPr>
          <a:xfrm>
            <a:off x="54015" y="4840339"/>
            <a:ext cx="6096000" cy="74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Corbel"/>
              <a:buNone/>
              <a:defRPr sz="50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60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Fire &amp; Disaster Relief Drill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49"/>
          <p:cNvSpPr txBox="1">
            <a:spLocks noGrp="1"/>
          </p:cNvSpPr>
          <p:nvPr>
            <p:ph type="title"/>
          </p:nvPr>
        </p:nvSpPr>
        <p:spPr>
          <a:xfrm>
            <a:off x="195214" y="4794205"/>
            <a:ext cx="2675863" cy="743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  <a:highlight>
                  <a:srgbClr val="008080"/>
                </a:highlight>
                <a:latin typeface="Arial"/>
                <a:ea typeface="Arial"/>
                <a:cs typeface="Arial"/>
                <a:sym typeface="Arial"/>
              </a:rPr>
              <a:t>Military Drill</a:t>
            </a:r>
            <a:endParaRPr sz="3200" dirty="0">
              <a:solidFill>
                <a:schemeClr val="lt1"/>
              </a:solidFill>
              <a:highlight>
                <a:srgbClr val="00808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8" name="Google Shape;117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32711"/>
            <a:ext cx="12192000" cy="74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Google Shape;1179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165032"/>
            <a:ext cx="5174036" cy="132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Google Shape;1180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93" y="1314689"/>
            <a:ext cx="5614526" cy="321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Google Shape;1181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61331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49"/>
          <p:cNvSpPr txBox="1"/>
          <p:nvPr/>
        </p:nvSpPr>
        <p:spPr>
          <a:xfrm>
            <a:off x="2914356" y="5051431"/>
            <a:ext cx="143486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2020.7</a:t>
            </a:r>
            <a:endParaRPr sz="3200" b="1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183" name="Google Shape;1183;p49" descr="Image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08" t="-2055"/>
          <a:stretch/>
        </p:blipFill>
        <p:spPr>
          <a:xfrm>
            <a:off x="9283676" y="4370192"/>
            <a:ext cx="2533943" cy="1762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49" descr="Imag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75782" y="4418789"/>
            <a:ext cx="2158867" cy="161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07578" y="4418789"/>
            <a:ext cx="1948232" cy="1618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30691" y="1128986"/>
            <a:ext cx="5786927" cy="312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52"/>
          <p:cNvSpPr txBox="1">
            <a:spLocks noGrp="1"/>
          </p:cNvSpPr>
          <p:nvPr>
            <p:ph type="sldNum" idx="12"/>
          </p:nvPr>
        </p:nvSpPr>
        <p:spPr>
          <a:xfrm>
            <a:off x="11256962" y="6310313"/>
            <a:ext cx="55121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19</a:t>
            </a:fld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20" name="Google Shape;1220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525" y="1701071"/>
            <a:ext cx="5832475" cy="3426866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52"/>
          <p:cNvSpPr txBox="1"/>
          <p:nvPr/>
        </p:nvSpPr>
        <p:spPr>
          <a:xfrm>
            <a:off x="383823" y="5504930"/>
            <a:ext cx="11333862" cy="812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</a:pPr>
            <a:r>
              <a:rPr lang="en-US" sz="2800" b="1" i="0" dirty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UAV Foresight Seminar in Ministry of Transportation and Communications </a:t>
            </a:r>
          </a:p>
        </p:txBody>
      </p:sp>
      <p:pic>
        <p:nvPicPr>
          <p:cNvPr id="1222" name="Google Shape;1222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310313"/>
            <a:ext cx="12192000" cy="54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Google Shape;122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868" y="119878"/>
            <a:ext cx="3879151" cy="99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Google Shape;1224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35712" y="101601"/>
            <a:ext cx="1335546" cy="826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52"/>
          <p:cNvSpPr txBox="1"/>
          <p:nvPr/>
        </p:nvSpPr>
        <p:spPr>
          <a:xfrm>
            <a:off x="10614600" y="5820447"/>
            <a:ext cx="229666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2020.12</a:t>
            </a:r>
            <a:endParaRPr sz="3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26" name="Google Shape;1226;p5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99300" y="1131598"/>
            <a:ext cx="5729175" cy="4296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2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6025" y="1052514"/>
            <a:ext cx="81438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一、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Company Introduction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二、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Future</a:t>
            </a: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Outlook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三、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2021</a:t>
            </a:r>
            <a:r>
              <a:rPr lang="zh-TW" altLang="en-US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Financials</a:t>
            </a: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20">
            <a:extLst>
              <a:ext uri="{FF2B5EF4-FFF2-40B4-BE49-F238E27FC236}">
                <a16:creationId xmlns:a16="http://schemas.microsoft.com/office/drawing/2014/main" id="{B2BFAC61-4B8A-41C6-B51B-C618FFCB38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1" y="0"/>
            <a:ext cx="3627782" cy="93085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53"/>
          <p:cNvSpPr txBox="1">
            <a:spLocks noGrp="1"/>
          </p:cNvSpPr>
          <p:nvPr>
            <p:ph type="sldNum" idx="12"/>
          </p:nvPr>
        </p:nvSpPr>
        <p:spPr>
          <a:xfrm>
            <a:off x="11256962" y="6310313"/>
            <a:ext cx="551215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20</a:t>
            </a:fld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33" name="Google Shape;1233;p53"/>
          <p:cNvSpPr txBox="1"/>
          <p:nvPr/>
        </p:nvSpPr>
        <p:spPr>
          <a:xfrm>
            <a:off x="0" y="5532573"/>
            <a:ext cx="8229600" cy="670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</a:pPr>
            <a:r>
              <a:rPr lang="en-US" sz="2800" b="1" dirty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President Tsai Visiting Thunder Tiger Booth</a:t>
            </a:r>
            <a:endParaRPr sz="2800" b="1" i="0" dirty="0">
              <a:solidFill>
                <a:schemeClr val="lt1"/>
              </a:solidFill>
              <a:highlight>
                <a:srgbClr val="008080"/>
              </a:highlight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34" name="Google Shape;123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10313"/>
            <a:ext cx="12192000" cy="54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Google Shape;123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180" y="86012"/>
            <a:ext cx="3172176" cy="81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Google Shape;1236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35712" y="101601"/>
            <a:ext cx="1335546" cy="826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37" name="Google Shape;1237;p53"/>
          <p:cNvSpPr txBox="1"/>
          <p:nvPr/>
        </p:nvSpPr>
        <p:spPr>
          <a:xfrm>
            <a:off x="8986012" y="5532573"/>
            <a:ext cx="221747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2021.1.22</a:t>
            </a:r>
            <a:endParaRPr sz="3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38" name="Google Shape;1238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22" y="1591724"/>
            <a:ext cx="8317335" cy="3674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Google Shape;1239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5560" y="1591724"/>
            <a:ext cx="3576878" cy="195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Google Shape;1240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41465" y="3609229"/>
            <a:ext cx="3576878" cy="176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54"/>
          <p:cNvSpPr txBox="1">
            <a:spLocks noGrp="1"/>
          </p:cNvSpPr>
          <p:nvPr>
            <p:ph type="sldNum" idx="12"/>
          </p:nvPr>
        </p:nvSpPr>
        <p:spPr>
          <a:xfrm>
            <a:off x="11256963" y="6310313"/>
            <a:ext cx="641526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21</a:t>
            </a:fld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47" name="Google Shape;1247;p54"/>
          <p:cNvSpPr txBox="1"/>
          <p:nvPr/>
        </p:nvSpPr>
        <p:spPr>
          <a:xfrm>
            <a:off x="616094" y="5621392"/>
            <a:ext cx="7248605" cy="63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icrosoft YaHei"/>
              <a:buNone/>
            </a:pPr>
            <a:r>
              <a:rPr lang="en-US" sz="2800" b="1" i="0" dirty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Taipei City Drill for Disaster Relief</a:t>
            </a:r>
            <a:endParaRPr sz="2800" b="1" i="0" dirty="0">
              <a:solidFill>
                <a:schemeClr val="lt1"/>
              </a:solidFill>
              <a:highlight>
                <a:srgbClr val="008080"/>
              </a:highlight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1248" name="Google Shape;124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10313"/>
            <a:ext cx="12192000" cy="54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Google Shape;1249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246" y="66889"/>
            <a:ext cx="3879151" cy="99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Google Shape;1250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14734" y="37323"/>
            <a:ext cx="1335546" cy="826309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54"/>
          <p:cNvSpPr txBox="1"/>
          <p:nvPr/>
        </p:nvSpPr>
        <p:spPr>
          <a:xfrm>
            <a:off x="8438778" y="5496290"/>
            <a:ext cx="24867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rPr>
              <a:t>2021.03.18</a:t>
            </a:r>
            <a:endParaRPr sz="3200" b="1" dirty="0">
              <a:solidFill>
                <a:srgbClr val="FF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252" name="Google Shape;1252;p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7179" y="1173760"/>
            <a:ext cx="4258772" cy="4218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Google Shape;1253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5110" y="2738437"/>
            <a:ext cx="7056437" cy="25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p5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25110" y="507313"/>
            <a:ext cx="5590465" cy="202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5255FED-EEE7-4F73-AC97-1886FB6E91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82" y="1815059"/>
            <a:ext cx="5099028" cy="392363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3CE20F7-327C-40CE-9215-46CBD3DAC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8" y="0"/>
            <a:ext cx="3883489" cy="99373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8E9C684D-BF1B-4E1F-8D27-DC373EA2C024}"/>
              </a:ext>
            </a:extLst>
          </p:cNvPr>
          <p:cNvSpPr txBox="1"/>
          <p:nvPr/>
        </p:nvSpPr>
        <p:spPr>
          <a:xfrm>
            <a:off x="3998007" y="737842"/>
            <a:ext cx="76148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Vice President Lai Visiting Thunder Tiger</a:t>
            </a:r>
            <a:endParaRPr lang="zh-TW" altLang="en-US" sz="2800" b="1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714D68E-7BFC-4C3B-A74E-B7DC16D71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291" y="1815059"/>
            <a:ext cx="5231517" cy="392363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577A4C8-A483-498B-9589-A915FF7EBC4D}"/>
              </a:ext>
            </a:extLst>
          </p:cNvPr>
          <p:cNvSpPr txBox="1"/>
          <p:nvPr/>
        </p:nvSpPr>
        <p:spPr>
          <a:xfrm>
            <a:off x="9761146" y="1230284"/>
            <a:ext cx="212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Corbel" panose="020B0503020204020204" pitchFamily="34" charset="0"/>
              </a:rPr>
              <a:t>2021.10.5</a:t>
            </a:r>
            <a:endParaRPr lang="zh-TW" altLang="en-US" sz="32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104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4" name="Google Shape;1284;p57" descr="首頁- TAIWAN DRONE 100 | 臺灣希望創新股份有限公司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6156" y="6040220"/>
            <a:ext cx="2168912" cy="59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p57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6933" y="6081274"/>
            <a:ext cx="2697554" cy="601151"/>
          </a:xfrm>
          <a:prstGeom prst="rect">
            <a:avLst/>
          </a:prstGeom>
          <a:noFill/>
          <a:ln>
            <a:noFill/>
          </a:ln>
        </p:spPr>
      </p:pic>
      <p:sp>
        <p:nvSpPr>
          <p:cNvPr id="1287" name="Google Shape;1287;p57"/>
          <p:cNvSpPr txBox="1">
            <a:spLocks noGrp="1"/>
          </p:cNvSpPr>
          <p:nvPr>
            <p:ph type="body" idx="1"/>
          </p:nvPr>
        </p:nvSpPr>
        <p:spPr>
          <a:xfrm>
            <a:off x="1321560" y="288566"/>
            <a:ext cx="10090745" cy="110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182875" rIns="182875" bIns="1828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Corbel"/>
                <a:sym typeface="Corbel"/>
              </a:rPr>
              <a:t>Thunder Tiger Cooperating with Taiwan Drone 100 to Demonstrate Drones and Boats Swarm Show in Taiwan National Palace Museum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endParaRPr sz="2800" b="1" dirty="0">
              <a:latin typeface="Microsoft YaHei" panose="020B0503020204020204" pitchFamily="34" charset="-122"/>
              <a:ea typeface="Microsoft YaHei" panose="020B0503020204020204" pitchFamily="34" charset="-122"/>
              <a:cs typeface="Corbel"/>
              <a:sym typeface="Corbe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24AA0E-CA2D-4621-9A88-8D6C9E97D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592" y="1461418"/>
            <a:ext cx="7441727" cy="448878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3A29E378-8C9B-47D2-8AB4-D8EF056DFB47}"/>
              </a:ext>
            </a:extLst>
          </p:cNvPr>
          <p:cNvSpPr txBox="1"/>
          <p:nvPr/>
        </p:nvSpPr>
        <p:spPr>
          <a:xfrm>
            <a:off x="9621854" y="851166"/>
            <a:ext cx="25701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000" b="1" dirty="0">
                <a:solidFill>
                  <a:srgbClr val="FF0000"/>
                </a:solidFill>
                <a:latin typeface="Corbel" panose="020B0503020204020204" pitchFamily="34" charset="0"/>
              </a:rPr>
              <a:t>2021.10.10</a:t>
            </a:r>
            <a:endParaRPr lang="zh-TW" altLang="en-US" sz="4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111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0964F054-AA30-4349-8D35-39FD0B4E11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F06BD7-2C83-4CB0-8444-05CDF058C4D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12E1BE07-633D-43B6-AD6D-C739A7B7E41E}"/>
              </a:ext>
            </a:extLst>
          </p:cNvPr>
          <p:cNvSpPr txBox="1"/>
          <p:nvPr/>
        </p:nvSpPr>
        <p:spPr>
          <a:xfrm>
            <a:off x="4630509" y="5173111"/>
            <a:ext cx="24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2021.11.11</a:t>
            </a:r>
            <a:endParaRPr lang="zh-TW" altLang="en-US" sz="32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Title 9">
            <a:extLst>
              <a:ext uri="{FF2B5EF4-FFF2-40B4-BE49-F238E27FC236}">
                <a16:creationId xmlns:a16="http://schemas.microsoft.com/office/drawing/2014/main" id="{6A1638F2-E09D-4A1D-9F46-E3C5812A908F}"/>
              </a:ext>
            </a:extLst>
          </p:cNvPr>
          <p:cNvSpPr txBox="1">
            <a:spLocks/>
          </p:cNvSpPr>
          <p:nvPr/>
        </p:nvSpPr>
        <p:spPr>
          <a:xfrm>
            <a:off x="543821" y="5173111"/>
            <a:ext cx="3950882" cy="930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en-US" altLang="zh-TW" sz="2800" b="1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 Military Exercise Demonstrat</a:t>
            </a:r>
            <a:r>
              <a:rPr lang="en-US" altLang="zh-TW" sz="2800" dirty="0">
                <a:solidFill>
                  <a:schemeClr val="bg1"/>
                </a:solidFill>
                <a:highlight>
                  <a:srgbClr val="00808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ion</a:t>
            </a:r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BA030A3-3F44-4991-85C9-703C6B9FF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250" y="753146"/>
            <a:ext cx="5942218" cy="36844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D1FC0E0-D6E4-42FA-A854-0BC035CDAC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488" y="1367639"/>
            <a:ext cx="2968747" cy="306993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0C54AB-7B13-477D-B95D-C8BE6CEA3AE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3038" y="3429000"/>
            <a:ext cx="4709162" cy="29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71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0964F054-AA30-4349-8D35-39FD0B4E11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FF06BD7-2C83-4CB0-8444-05CDF058C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D13801E-2082-48F6-82DC-37C11CB2CB02}"/>
              </a:ext>
            </a:extLst>
          </p:cNvPr>
          <p:cNvSpPr txBox="1"/>
          <p:nvPr/>
        </p:nvSpPr>
        <p:spPr>
          <a:xfrm>
            <a:off x="2682574" y="5833219"/>
            <a:ext cx="2486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2021.11.18</a:t>
            </a:r>
            <a:endParaRPr lang="zh-TW" altLang="en-US" sz="3200" b="1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C959D581-4F3E-4DFD-BDA4-83D8E8AD2FFD}"/>
              </a:ext>
            </a:extLst>
          </p:cNvPr>
          <p:cNvSpPr txBox="1">
            <a:spLocks/>
          </p:cNvSpPr>
          <p:nvPr/>
        </p:nvSpPr>
        <p:spPr>
          <a:xfrm>
            <a:off x="0" y="5052197"/>
            <a:ext cx="5122376" cy="9308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en-US" altLang="zh-TW" sz="2800" b="1" i="0" dirty="0">
                <a:solidFill>
                  <a:schemeClr val="lt1"/>
                </a:solidFill>
                <a:highlight>
                  <a:srgbClr val="008080"/>
                </a:highlight>
                <a:latin typeface="Microsoft YaHei"/>
                <a:ea typeface="Microsoft YaHei"/>
                <a:cs typeface="Microsoft YaHei"/>
                <a:sym typeface="Microsoft YaHei"/>
              </a:rPr>
              <a:t>Critical Infrastructure Protection Drill </a:t>
            </a:r>
            <a:endParaRPr lang="en-US" sz="2800" dirty="0">
              <a:solidFill>
                <a:schemeClr val="bg1"/>
              </a:solidFill>
              <a:highlight>
                <a:srgbClr val="008080"/>
              </a:highlight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0A9A2A-4364-4FA1-9682-0DB802042E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144" y="4550419"/>
            <a:ext cx="2725999" cy="204496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DA02E3-56FB-4FFF-8B61-51A17EB105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095" y="1031601"/>
            <a:ext cx="4170953" cy="556377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14EA1C8-A7E2-494D-AF69-C011CF1113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131" y="1225710"/>
            <a:ext cx="5783884" cy="343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39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2F24514C-EAD5-4952-84AC-01D24ED74B73}"/>
              </a:ext>
            </a:extLst>
          </p:cNvPr>
          <p:cNvSpPr txBox="1"/>
          <p:nvPr/>
        </p:nvSpPr>
        <p:spPr>
          <a:xfrm>
            <a:off x="3721699" y="2598003"/>
            <a:ext cx="47486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800" b="1" dirty="0">
                <a:solidFill>
                  <a:srgbClr val="1F1F2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Future Outlook</a:t>
            </a:r>
            <a:endParaRPr lang="zh-TW" altLang="en-US" sz="48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4CAAF63-8D4B-400C-B0A2-66262444A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8" y="0"/>
            <a:ext cx="3883489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995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2" name="Google Shape;1292;p58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90" y="59371"/>
            <a:ext cx="6288096" cy="6644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58"/>
          <p:cNvSpPr txBox="1">
            <a:spLocks noGrp="1"/>
          </p:cNvSpPr>
          <p:nvPr>
            <p:ph type="title"/>
          </p:nvPr>
        </p:nvSpPr>
        <p:spPr>
          <a:xfrm>
            <a:off x="0" y="-277376"/>
            <a:ext cx="5267326" cy="1358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200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icrosoft JhengHei"/>
              <a:buNone/>
            </a:pPr>
            <a:r>
              <a:rPr lang="en-US" sz="4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On-Going Projects </a:t>
            </a:r>
            <a:endParaRPr sz="4000" dirty="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294" name="Google Shape;1294;p5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704" y="127671"/>
            <a:ext cx="4828768" cy="102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p5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704" y="1180431"/>
            <a:ext cx="4828768" cy="2758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58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6942" y="439781"/>
            <a:ext cx="2562003" cy="128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Google Shape;1297;p5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6768" y="6113994"/>
            <a:ext cx="2648704" cy="590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Google Shape;1298;p58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705" y="3995081"/>
            <a:ext cx="4828768" cy="200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58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6673" y="4057354"/>
            <a:ext cx="1065402" cy="53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0E8077-C5B8-4815-8BC2-3109B310F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173" y="0"/>
            <a:ext cx="1694835" cy="1048603"/>
          </a:xfrm>
          <a:prstGeom prst="rect">
            <a:avLst/>
          </a:prstGeom>
        </p:spPr>
      </p:pic>
      <p:pic>
        <p:nvPicPr>
          <p:cNvPr id="17" name="Picture Placeholder 16" title="Decorative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A0257C-3D98-4E46-86D3-1B752C837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33" y="996987"/>
            <a:ext cx="426995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Dubai Medium" panose="020B0603030403030204" pitchFamily="34" charset="-78"/>
                <a:cs typeface="Dubai Medium" panose="020B0603030403030204" pitchFamily="34" charset="-78"/>
              </a:rPr>
              <a:t> </a:t>
            </a:r>
            <a:br>
              <a:rPr lang="en-US" sz="3600" dirty="0">
                <a:latin typeface="Dubai Medium" panose="020B0603030403030204" pitchFamily="34" charset="-78"/>
                <a:cs typeface="Dubai Medium" panose="020B0603030403030204" pitchFamily="34" charset="-78"/>
              </a:rPr>
            </a:br>
            <a:r>
              <a:rPr lang="en-US" sz="3600" dirty="0">
                <a:latin typeface="Dubai Medium" panose="020B0603030403030204" pitchFamily="34" charset="-78"/>
                <a:cs typeface="Dubai Medium" panose="020B0603030403030204" pitchFamily="34" charset="-78"/>
              </a:rPr>
              <a:t>    RAPTOR EMS 250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07FC37E-9058-4ED1-8333-F003F720C9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45620" y="281343"/>
            <a:ext cx="6318620" cy="1149909"/>
          </a:xfrm>
        </p:spPr>
        <p:txBody>
          <a:bodyPr>
            <a:normAutofit fontScale="32500" lnSpcReduction="20000"/>
          </a:bodyPr>
          <a:lstStyle/>
          <a:p>
            <a:r>
              <a:rPr lang="en-US" altLang="zh-TW" sz="11200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Unmanned Helicopter for </a:t>
            </a:r>
          </a:p>
          <a:p>
            <a:r>
              <a:rPr lang="en-US" altLang="zh-TW" sz="11200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Emergency Medical Service</a:t>
            </a:r>
          </a:p>
          <a:p>
            <a:endParaRPr lang="en-US" sz="3600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B1292A-975D-418D-86AF-8C3CD2A23A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58561" y="1659768"/>
            <a:ext cx="7013447" cy="1628716"/>
          </a:xfrm>
        </p:spPr>
        <p:txBody>
          <a:bodyPr>
            <a:noAutofit/>
          </a:bodyPr>
          <a:lstStyle/>
          <a:p>
            <a:r>
              <a:rPr lang="en-US" altLang="zh-TW" sz="2000" b="1" spc="-150" dirty="0">
                <a:latin typeface="Arial" panose="020B0604020202020204" pitchFamily="34" charset="0"/>
                <a:ea typeface="+mj-ea"/>
              </a:rPr>
              <a:t>Emergency medical supplies transportation tasks in disaster areas</a:t>
            </a:r>
          </a:p>
          <a:p>
            <a:r>
              <a:rPr lang="en-US" altLang="zh-TW" sz="2000" b="1" spc="-150" dirty="0">
                <a:latin typeface="Arial" panose="020B0604020202020204" pitchFamily="34" charset="0"/>
                <a:ea typeface="+mj-ea"/>
              </a:rPr>
              <a:t>Long Endurance  and high payload capacity</a:t>
            </a:r>
          </a:p>
          <a:p>
            <a:r>
              <a:rPr lang="en-US" altLang="zh-TW" sz="2000" b="1" spc="-150" dirty="0">
                <a:latin typeface="Arial" panose="020B0604020202020204" pitchFamily="34" charset="0"/>
                <a:ea typeface="+mj-ea"/>
              </a:rPr>
              <a:t>Can bring serum/medicine/AID equipment, etc., and arrive at the medical institution in need within the effective time</a:t>
            </a:r>
            <a:endParaRPr lang="en-US" sz="2000" b="1" dirty="0">
              <a:latin typeface="Arial" panose="020B0604020202020204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6033" y="3811640"/>
            <a:ext cx="4586026" cy="266370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Weight (W/O Oil): 16kg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Maximum take-off weight: 35kg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Load equipped weight: 15kg max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Endurance: 2~4 hours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zh-TW" sz="2400" b="1" spc="-150" dirty="0">
                <a:latin typeface="+mj-lt"/>
                <a:ea typeface="+mj-ea"/>
                <a:cs typeface="Gill Sans" panose="020B0502020104020203" pitchFamily="34" charset="-79"/>
              </a:rPr>
              <a:t> (depending on load and fuel)</a:t>
            </a:r>
            <a:endParaRPr lang="en-US" sz="2400" b="1" spc="-150" dirty="0">
              <a:latin typeface="+mj-lt"/>
              <a:ea typeface="+mj-ea"/>
              <a:cs typeface="Gill Sans" panose="020B05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3F0E8-193E-40E2-88E5-EDFFCA24F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620" y="3428990"/>
            <a:ext cx="7446380" cy="34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7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2" name="Google Shape;1362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49055"/>
            <a:ext cx="2554807" cy="670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3807" y="364148"/>
            <a:ext cx="443445" cy="30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40253" y="-27871"/>
            <a:ext cx="2815743" cy="108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6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5832" y="796053"/>
            <a:ext cx="4287284" cy="2411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6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0626" y="3373182"/>
            <a:ext cx="5613251" cy="329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6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9513" y="3207649"/>
            <a:ext cx="4374197" cy="30074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EE4699B-9427-433D-93BF-D948604363D1}"/>
              </a:ext>
            </a:extLst>
          </p:cNvPr>
          <p:cNvSpPr txBox="1"/>
          <p:nvPr/>
        </p:nvSpPr>
        <p:spPr>
          <a:xfrm>
            <a:off x="364602" y="283067"/>
            <a:ext cx="52240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</a:rPr>
              <a:t>National Yang Ming Chiao Tung University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5141C68-4CBB-4CFB-80C8-B0D4C48BA875}"/>
              </a:ext>
            </a:extLst>
          </p:cNvPr>
          <p:cNvSpPr txBox="1"/>
          <p:nvPr/>
        </p:nvSpPr>
        <p:spPr>
          <a:xfrm>
            <a:off x="697872" y="2001851"/>
            <a:ext cx="53247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</a:rPr>
              <a:t>Co-developed AI remote control off-road vehicle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>
            <a:extLst>
              <a:ext uri="{FF2B5EF4-FFF2-40B4-BE49-F238E27FC236}">
                <a16:creationId xmlns:a16="http://schemas.microsoft.com/office/drawing/2014/main" id="{19BCBE91-0410-446A-9E04-033DFC9A9E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750038D-6A92-43B2-AE01-68C49A7C8008}" type="slidenum">
              <a:rPr kumimoji="0" lang="en-US" altLang="zh-TW" smtClean="0"/>
              <a:pPr/>
              <a:t>3</a:t>
            </a:fld>
            <a:endParaRPr kumimoji="0" lang="en-US" altLang="zh-TW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0BFDD9-671B-4018-9FDE-A9F01D4EB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8050" y="1514475"/>
            <a:ext cx="4476751" cy="321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altLang="zh-TW" sz="4800" b="1" dirty="0">
              <a:solidFill>
                <a:srgbClr val="1F1F26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7975A24-7A5A-4180-B5C3-B83842277F85}"/>
              </a:ext>
            </a:extLst>
          </p:cNvPr>
          <p:cNvSpPr txBox="1"/>
          <p:nvPr/>
        </p:nvSpPr>
        <p:spPr>
          <a:xfrm>
            <a:off x="2940843" y="3206234"/>
            <a:ext cx="686038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44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Company Introduction </a:t>
            </a:r>
            <a:endParaRPr lang="zh-TW" altLang="en-US" sz="44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70A28DBF-862D-4AD9-830B-EE6B281CFE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3" y="15077"/>
            <a:ext cx="3627782" cy="93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25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250D57-EED4-4368-BDC7-FA73F28815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0393"/>
            <a:ext cx="12192000" cy="58544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30F209-2A37-42F3-BCBA-E43A73C955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9" y="0"/>
            <a:ext cx="3627782" cy="9308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E44D5-FC95-47C4-8962-911E72EB0DFD}"/>
              </a:ext>
            </a:extLst>
          </p:cNvPr>
          <p:cNvSpPr txBox="1"/>
          <p:nvPr/>
        </p:nvSpPr>
        <p:spPr>
          <a:xfrm>
            <a:off x="-64008" y="1060393"/>
            <a:ext cx="8568447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TW" sz="4800" b="1" spc="-150" dirty="0">
                <a:solidFill>
                  <a:schemeClr val="bg1"/>
                </a:solidFill>
                <a:highlight>
                  <a:srgbClr val="008080"/>
                </a:highlight>
                <a:latin typeface="Microsoft YaHei UI" panose="020B0503020204020204" pitchFamily="34" charset="-122"/>
                <a:ea typeface="Microsoft YaHei UI" panose="020B0503020204020204" pitchFamily="34" charset="-122"/>
                <a:cs typeface="Gill Sans" panose="020B0502020104020203" pitchFamily="34" charset="-79"/>
              </a:rPr>
              <a:t>Rotors Inspection</a:t>
            </a:r>
            <a:endParaRPr lang="zh-TW" altLang="en-US" sz="4800" b="1" spc="-150" dirty="0">
              <a:solidFill>
                <a:schemeClr val="bg1"/>
              </a:solidFill>
              <a:highlight>
                <a:srgbClr val="008080"/>
              </a:highlight>
              <a:latin typeface="Microsoft YaHei UI" panose="020B0503020204020204" pitchFamily="34" charset="-122"/>
              <a:ea typeface="Microsoft YaHei UI" panose="020B0503020204020204" pitchFamily="34" charset="-122"/>
              <a:cs typeface="Gill Sans" panose="020B05020201040202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96BC99-048E-4F4B-A785-990C2CEE93E7}"/>
              </a:ext>
            </a:extLst>
          </p:cNvPr>
          <p:cNvSpPr txBox="1"/>
          <p:nvPr/>
        </p:nvSpPr>
        <p:spPr>
          <a:xfrm>
            <a:off x="218360" y="4360279"/>
            <a:ext cx="1180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UAV detects the fan of the Wind turbines, which can improve efficiency and work safety</a:t>
            </a:r>
          </a:p>
          <a:p>
            <a:endParaRPr lang="en-US" altLang="zh-TW" sz="20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Aimed at the application of drones in the maintenance of large equipment, close inspection of large equipment such as electric wires, electrical towers and wind turbines</a:t>
            </a:r>
          </a:p>
          <a:p>
            <a:endParaRPr lang="en-US" altLang="zh-TW" sz="20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  <a:p>
            <a:r>
              <a:rPr lang="en-US" altLang="zh-TW" sz="2000" b="1" spc="-15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Microsoft Tai Le" panose="020B0502040204020203" pitchFamily="34" charset="0"/>
              </a:rPr>
              <a:t>Take high-resolution images and use artificial intelligence to analyze potential problems and defects</a:t>
            </a:r>
            <a:endParaRPr lang="zh-TW" altLang="en-US" sz="2000" b="1" spc="-15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Microsoft Tai Le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48D56-1231-4E31-997C-C784361BA5EA}"/>
              </a:ext>
            </a:extLst>
          </p:cNvPr>
          <p:cNvSpPr txBox="1"/>
          <p:nvPr/>
        </p:nvSpPr>
        <p:spPr>
          <a:xfrm>
            <a:off x="4889929" y="2039413"/>
            <a:ext cx="7229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Offshore wind power is an important green energy policy of government authorities. Thunder Tiger will invest in the development of UAV in the application of renewable energy.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9B613-9066-4403-B656-E55619342EA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165" y="11790"/>
            <a:ext cx="1694835" cy="104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73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596CE8A2-5F13-49E1-B5DF-6958151A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0349FEAF-D53D-4F10-9F19-F28A1B68B302}" type="slidenum">
              <a:rPr kumimoji="0" lang="en-US" altLang="zh-TW" smtClean="0"/>
              <a:pPr/>
              <a:t>31</a:t>
            </a:fld>
            <a:endParaRPr kumimoji="0" lang="en-US" altLang="zh-TW"/>
          </a:p>
        </p:txBody>
      </p:sp>
      <p:sp>
        <p:nvSpPr>
          <p:cNvPr id="31747" name="Rectangle 6">
            <a:extLst>
              <a:ext uri="{FF2B5EF4-FFF2-40B4-BE49-F238E27FC236}">
                <a16:creationId xmlns:a16="http://schemas.microsoft.com/office/drawing/2014/main" id="{02C7C0E8-90DE-4179-8EA4-A120C722C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2192339"/>
            <a:ext cx="6103938" cy="15700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2021</a:t>
            </a:r>
          </a:p>
          <a:p>
            <a:pPr algn="ctr"/>
            <a:r>
              <a:rPr lang="en-US" altLang="zh-TW" sz="4800" b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Financials</a:t>
            </a:r>
            <a:endParaRPr lang="zh-TW" altLang="en-US" sz="4800" b="1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712F44E-D37C-45DC-9FA3-B067BCDD1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36"/>
            <a:ext cx="3627434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1">
            <a:extLst>
              <a:ext uri="{FF2B5EF4-FFF2-40B4-BE49-F238E27FC236}">
                <a16:creationId xmlns:a16="http://schemas.microsoft.com/office/drawing/2014/main" id="{7C878EDA-204A-41FA-9EFF-529CC091D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E4E5E12B-6936-4DEE-8384-A9505FF6F830}" type="slidenum">
              <a:rPr kumimoji="0" lang="en-US" altLang="zh-TW" smtClean="0"/>
              <a:pPr/>
              <a:t>32</a:t>
            </a:fld>
            <a:endParaRPr kumimoji="0" lang="en-US" altLang="zh-TW"/>
          </a:p>
        </p:txBody>
      </p:sp>
      <p:sp>
        <p:nvSpPr>
          <p:cNvPr id="34819" name="Rectangle 6">
            <a:extLst>
              <a:ext uri="{FF2B5EF4-FFF2-40B4-BE49-F238E27FC236}">
                <a16:creationId xmlns:a16="http://schemas.microsoft.com/office/drawing/2014/main" id="{12D552D4-0FEB-40B2-9BA0-0FE48BEC3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9331" y="687388"/>
            <a:ext cx="4968875" cy="70788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9999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Sales</a:t>
            </a:r>
            <a:r>
              <a:rPr lang="zh-TW" altLang="en-US" sz="4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TW" sz="4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Growth</a:t>
            </a:r>
          </a:p>
        </p:txBody>
      </p:sp>
      <p:sp>
        <p:nvSpPr>
          <p:cNvPr id="34820" name="矩形 8">
            <a:extLst>
              <a:ext uri="{FF2B5EF4-FFF2-40B4-BE49-F238E27FC236}">
                <a16:creationId xmlns:a16="http://schemas.microsoft.com/office/drawing/2014/main" id="{D7922FE0-998D-4425-BC4B-254A5DF35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308" y="1515299"/>
            <a:ext cx="19992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In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thousands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TW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TWD</a:t>
            </a:r>
            <a:endParaRPr lang="zh-TW" altLang="zh-TW" dirty="0">
              <a:latin typeface="Microsoft YaHei UI" panose="020B0503020204020204" pitchFamily="34" charset="-122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879" name="文字方塊 5">
            <a:extLst>
              <a:ext uri="{FF2B5EF4-FFF2-40B4-BE49-F238E27FC236}">
                <a16:creationId xmlns:a16="http://schemas.microsoft.com/office/drawing/2014/main" id="{3CBF81D3-33BF-4C65-999B-1298FCC36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305" y="5016920"/>
            <a:ext cx="9757389" cy="156966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2021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Jan. to Nov.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YTD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sales YOY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growth is</a:t>
            </a:r>
            <a:r>
              <a:rPr lang="zh-TW" altLang="en-US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  </a:t>
            </a:r>
            <a:r>
              <a:rPr lang="en-US" altLang="zh-TW" sz="4800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Calibri" panose="020F0502020204030204" pitchFamily="34" charset="0"/>
              </a:rPr>
              <a:t>36.79%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2077327-8B15-4D96-96AF-1AC994366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113934"/>
              </p:ext>
            </p:extLst>
          </p:nvPr>
        </p:nvGraphicFramePr>
        <p:xfrm>
          <a:off x="1009934" y="1943100"/>
          <a:ext cx="10067640" cy="27336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8970">
                  <a:extLst>
                    <a:ext uri="{9D8B030D-6E8A-4147-A177-3AD203B41FA5}">
                      <a16:colId xmlns:a16="http://schemas.microsoft.com/office/drawing/2014/main" val="4028311070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2492741444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4288241310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2407566658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3485632082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4036964782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539054741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3644736606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4002247099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3434576906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6222939"/>
                    </a:ext>
                  </a:extLst>
                </a:gridCol>
                <a:gridCol w="838970">
                  <a:extLst>
                    <a:ext uri="{9D8B030D-6E8A-4147-A177-3AD203B41FA5}">
                      <a16:colId xmlns:a16="http://schemas.microsoft.com/office/drawing/2014/main" val="864377932"/>
                    </a:ext>
                  </a:extLst>
                </a:gridCol>
              </a:tblGrid>
              <a:tr h="91122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Date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Jan.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Feb.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Mar.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Apr.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Man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Jun.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July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Aug.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Sep.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Oct.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Nov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8921513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  <a:sym typeface="Arial"/>
                        </a:rPr>
                        <a:t>2020</a:t>
                      </a:r>
                      <a:endParaRPr lang="zh-TW" altLang="en-US" sz="1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75,030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72,981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68,924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63,119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62,158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88,401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69,749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53,409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55,225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100,008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Calibri" panose="020F0502020204030204" pitchFamily="34" charset="0"/>
                        </a:rPr>
                        <a:t>95,491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830744"/>
                  </a:ext>
                </a:extLst>
              </a:tr>
              <a:tr h="911225"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+mn-cs"/>
                          <a:sym typeface="Arial"/>
                        </a:rPr>
                        <a:t>2021</a:t>
                      </a:r>
                      <a:endParaRPr lang="zh-TW" altLang="en-US" sz="1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altLang="zh-TW" sz="1400" b="0" i="0" u="none" strike="noStrike" kern="100" cap="none" dirty="0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  <a:cs typeface="+mn-cs"/>
                          <a:sym typeface="Arial"/>
                        </a:rPr>
                        <a:t>100,103</a:t>
                      </a:r>
                      <a:endParaRPr lang="zh-TW" altLang="en-US" sz="1400" b="0" i="0" u="none" strike="noStrike" kern="100" cap="none" dirty="0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77,504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117,488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117,318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98,396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92,600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80,039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94,973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137,697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103,873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83,925</a:t>
                      </a:r>
                      <a:endParaRPr lang="zh-TW" sz="14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408865"/>
                  </a:ext>
                </a:extLst>
              </a:tr>
            </a:tbl>
          </a:graphicData>
        </a:graphic>
      </p:graphicFrame>
      <p:pic>
        <p:nvPicPr>
          <p:cNvPr id="2" name="圖片 1">
            <a:extLst>
              <a:ext uri="{FF2B5EF4-FFF2-40B4-BE49-F238E27FC236}">
                <a16:creationId xmlns:a16="http://schemas.microsoft.com/office/drawing/2014/main" id="{FD9475A9-2BB3-470A-9CA8-CFD1232D6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54"/>
            <a:ext cx="362743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102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編號版面配置區 1">
            <a:extLst>
              <a:ext uri="{FF2B5EF4-FFF2-40B4-BE49-F238E27FC236}">
                <a16:creationId xmlns:a16="http://schemas.microsoft.com/office/drawing/2014/main" id="{3ECF5CE8-0FA3-492B-8208-5F94CA061C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fld id="{381FE644-5CC4-4412-8E72-D4CB019B709A}" type="slidenum">
              <a:rPr kumimoji="0" lang="en-US" altLang="zh-TW" smtClean="0"/>
              <a:pPr/>
              <a:t>33</a:t>
            </a:fld>
            <a:endParaRPr kumimoji="0" lang="en-US" altLang="zh-TW"/>
          </a:p>
        </p:txBody>
      </p:sp>
      <p:sp>
        <p:nvSpPr>
          <p:cNvPr id="32772" name="矩形 8">
            <a:extLst>
              <a:ext uri="{FF2B5EF4-FFF2-40B4-BE49-F238E27FC236}">
                <a16:creationId xmlns:a16="http://schemas.microsoft.com/office/drawing/2014/main" id="{C812C5BC-CFEA-4BB6-807B-6B2179116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6975" y="1084850"/>
            <a:ext cx="1951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In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thousands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of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TWD</a:t>
            </a:r>
            <a:endParaRPr lang="zh-TW" altLang="zh-TW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05915C4-5C04-4D0F-BEBE-4661F4CC9C95}"/>
              </a:ext>
            </a:extLst>
          </p:cNvPr>
          <p:cNvSpPr txBox="1"/>
          <p:nvPr/>
        </p:nvSpPr>
        <p:spPr>
          <a:xfrm>
            <a:off x="3303038" y="381071"/>
            <a:ext cx="7539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Consolidated Financial Statement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77A5691-4F8C-41AC-9DB2-5FE42E2533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516333"/>
              </p:ext>
            </p:extLst>
          </p:nvPr>
        </p:nvGraphicFramePr>
        <p:xfrm>
          <a:off x="1362270" y="1392627"/>
          <a:ext cx="9305734" cy="5396609"/>
        </p:xfrm>
        <a:graphic>
          <a:graphicData uri="http://schemas.openxmlformats.org/drawingml/2006/table">
            <a:tbl>
              <a:tblPr/>
              <a:tblGrid>
                <a:gridCol w="2911150">
                  <a:extLst>
                    <a:ext uri="{9D8B030D-6E8A-4147-A177-3AD203B41FA5}">
                      <a16:colId xmlns:a16="http://schemas.microsoft.com/office/drawing/2014/main" val="2483397155"/>
                    </a:ext>
                  </a:extLst>
                </a:gridCol>
                <a:gridCol w="1598646">
                  <a:extLst>
                    <a:ext uri="{9D8B030D-6E8A-4147-A177-3AD203B41FA5}">
                      <a16:colId xmlns:a16="http://schemas.microsoft.com/office/drawing/2014/main" val="3240555077"/>
                    </a:ext>
                  </a:extLst>
                </a:gridCol>
                <a:gridCol w="1598646">
                  <a:extLst>
                    <a:ext uri="{9D8B030D-6E8A-4147-A177-3AD203B41FA5}">
                      <a16:colId xmlns:a16="http://schemas.microsoft.com/office/drawing/2014/main" val="93704847"/>
                    </a:ext>
                  </a:extLst>
                </a:gridCol>
                <a:gridCol w="1598646">
                  <a:extLst>
                    <a:ext uri="{9D8B030D-6E8A-4147-A177-3AD203B41FA5}">
                      <a16:colId xmlns:a16="http://schemas.microsoft.com/office/drawing/2014/main" val="3408632913"/>
                    </a:ext>
                  </a:extLst>
                </a:gridCol>
                <a:gridCol w="1598646">
                  <a:extLst>
                    <a:ext uri="{9D8B030D-6E8A-4147-A177-3AD203B41FA5}">
                      <a16:colId xmlns:a16="http://schemas.microsoft.com/office/drawing/2014/main" val="907136458"/>
                    </a:ext>
                  </a:extLst>
                </a:gridCol>
              </a:tblGrid>
              <a:tr h="546883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</a:t>
                      </a:r>
                      <a:r>
                        <a:rPr lang="en-US" alt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Year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altLang="zh-TW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Item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Three-year consolidated income statement</a:t>
                      </a:r>
                    </a:p>
                  </a:txBody>
                  <a:tcPr marL="17780" marR="177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004062"/>
                  </a:ext>
                </a:extLst>
              </a:tr>
              <a:tr h="7712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2019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2021Q1-Q3</a:t>
                      </a:r>
                      <a:endParaRPr lang="en-US" altLang="zh-TW" sz="2000" b="0" kern="100" dirty="0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701541"/>
                  </a:ext>
                </a:extLst>
              </a:tr>
              <a:tr h="627758">
                <a:tc>
                  <a:txBody>
                    <a:bodyPr/>
                    <a:lstStyle/>
                    <a:p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Operating Revenue</a:t>
                      </a: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871,835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815,458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908,235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914,668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19677"/>
                  </a:ext>
                </a:extLst>
              </a:tr>
              <a:tr h="646053">
                <a:tc>
                  <a:txBody>
                    <a:bodyPr/>
                    <a:lstStyle/>
                    <a:p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Operation Profit (Loss)</a:t>
                      </a: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(5,070)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(51,532)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(2,833)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80,899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097832"/>
                  </a:ext>
                </a:extLst>
              </a:tr>
              <a:tr h="666272">
                <a:tc>
                  <a:txBody>
                    <a:bodyPr/>
                    <a:lstStyle/>
                    <a:p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Non-operating Income</a:t>
                      </a: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(16,772)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(18,827)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44,045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(17,348)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108729"/>
                  </a:ext>
                </a:extLst>
              </a:tr>
              <a:tr h="658569">
                <a:tc>
                  <a:txBody>
                    <a:bodyPr/>
                    <a:lstStyle/>
                    <a:p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Pre-tax profit (Loss)</a:t>
                      </a: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(21,842)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(70,359)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41,212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63,551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768258"/>
                  </a:ext>
                </a:extLst>
              </a:tr>
              <a:tr h="664346">
                <a:tc>
                  <a:txBody>
                    <a:bodyPr/>
                    <a:lstStyle/>
                    <a:p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Net income (Loss)</a:t>
                      </a: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(29,295)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(46,379)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24,471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33,711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972455"/>
                  </a:ext>
                </a:extLst>
              </a:tr>
              <a:tr h="815509">
                <a:tc>
                  <a:txBody>
                    <a:bodyPr/>
                    <a:lstStyle/>
                    <a:p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Shareholders of the parent</a:t>
                      </a:r>
                    </a:p>
                  </a:txBody>
                  <a:tcPr marL="17780" marR="17780" marT="9525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(48,783)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(63,629)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3,005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2000" b="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32,468</a:t>
                      </a:r>
                      <a:endParaRPr lang="zh-TW" sz="2000" b="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7780" marR="177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188607"/>
                  </a:ext>
                </a:extLst>
              </a:tr>
            </a:tbl>
          </a:graphicData>
        </a:graphic>
      </p:graphicFrame>
      <p:pic>
        <p:nvPicPr>
          <p:cNvPr id="3" name="圖片 2">
            <a:extLst>
              <a:ext uri="{FF2B5EF4-FFF2-40B4-BE49-F238E27FC236}">
                <a16:creationId xmlns:a16="http://schemas.microsoft.com/office/drawing/2014/main" id="{97ECCBC9-F575-4170-AFD5-707775FE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1" y="0"/>
            <a:ext cx="3000000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標題 1">
            <a:extLst>
              <a:ext uri="{FF2B5EF4-FFF2-40B4-BE49-F238E27FC236}">
                <a16:creationId xmlns:a16="http://schemas.microsoft.com/office/drawing/2014/main" id="{86E357E0-9C7E-4E18-BFA3-D6F0CFFD3B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27927" y="323253"/>
            <a:ext cx="9054000" cy="65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zh-TW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Comparison of consolidated income and loss </a:t>
            </a:r>
            <a:br>
              <a:rPr lang="en-US" altLang="zh-TW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TW" sz="3600" b="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 recent two years</a:t>
            </a:r>
            <a:endParaRPr lang="zh-TW" altLang="en-US" sz="3600" b="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1BAD5A42-08FE-4571-B4F9-F005924F5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1212" y="924100"/>
            <a:ext cx="19511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Verdana" panose="020B0604030504040204" pitchFamily="34" charset="0"/>
                <a:ea typeface="新細明體" panose="02020500000000000000" pitchFamily="18" charset="-120"/>
              </a:defRPr>
            </a:lvl9pPr>
          </a:lstStyle>
          <a:p>
            <a:pPr algn="r"/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  <a:cs typeface="Times New Roman" panose="02020603050405020304" pitchFamily="18" charset="0"/>
              </a:rPr>
              <a:t>In thousands of TWD</a:t>
            </a:r>
            <a:endParaRPr lang="zh-TW" altLang="zh-TW" dirty="0">
              <a:latin typeface="Microsoft JhengHei UI" panose="020B0604030504040204" pitchFamily="34" charset="-120"/>
              <a:ea typeface="Microsoft JhengHei UI" panose="020B06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F9CF909-F0AD-46C6-AD54-79C50561B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976797"/>
              </p:ext>
            </p:extLst>
          </p:nvPr>
        </p:nvGraphicFramePr>
        <p:xfrm>
          <a:off x="3038475" y="1231877"/>
          <a:ext cx="7073900" cy="5433506"/>
        </p:xfrm>
        <a:graphic>
          <a:graphicData uri="http://schemas.openxmlformats.org/drawingml/2006/table">
            <a:tbl>
              <a:tblPr/>
              <a:tblGrid>
                <a:gridCol w="3052386">
                  <a:extLst>
                    <a:ext uri="{9D8B030D-6E8A-4147-A177-3AD203B41FA5}">
                      <a16:colId xmlns:a16="http://schemas.microsoft.com/office/drawing/2014/main" val="736369223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1286159768"/>
                    </a:ext>
                  </a:extLst>
                </a:gridCol>
                <a:gridCol w="2010757">
                  <a:extLst>
                    <a:ext uri="{9D8B030D-6E8A-4147-A177-3AD203B41FA5}">
                      <a16:colId xmlns:a16="http://schemas.microsoft.com/office/drawing/2014/main" val="2864546522"/>
                    </a:ext>
                  </a:extLst>
                </a:gridCol>
              </a:tblGrid>
              <a:tr h="38503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           </a:t>
                      </a:r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Year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pPr algn="ctr"/>
                      <a:r>
                        <a:rPr lang="en-US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 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   Item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Comparison of consolidated </a:t>
                      </a:r>
                    </a:p>
                    <a:p>
                      <a:pPr algn="ct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income and loss</a:t>
                      </a:r>
                    </a:p>
                  </a:txBody>
                  <a:tcPr marL="16619" marR="16619" marT="89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368808"/>
                  </a:ext>
                </a:extLst>
              </a:tr>
              <a:tr h="651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2020Q1-</a:t>
                      </a:r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Q3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2021Q1-Q3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71430"/>
                  </a:ext>
                </a:extLst>
              </a:tr>
              <a:tr h="4419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Operating Revenue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610,908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914,668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859473"/>
                  </a:ext>
                </a:extLst>
              </a:tr>
              <a:tr h="4548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Operation Profit (Loss)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(12,418)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80,899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240207"/>
                  </a:ext>
                </a:extLst>
              </a:tr>
              <a:tr h="4690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Non-operating Income(Loss)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44,374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(17,348)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290948"/>
                  </a:ext>
                </a:extLst>
              </a:tr>
              <a:tr h="4636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Pre-tax profit </a:t>
                      </a: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31,956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63,551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991555"/>
                  </a:ext>
                </a:extLst>
              </a:tr>
              <a:tr h="4677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Net income 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19,768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33,711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912557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altLang="zh-TW" sz="2000" kern="10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Shareholders of the parent</a:t>
                      </a:r>
                      <a:endParaRPr lang="zh-TW" sz="2000" kern="10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Calibri" panose="020F0502020204030204" pitchFamily="34" charset="0"/>
                      </a:endParaRPr>
                    </a:p>
                  </a:txBody>
                  <a:tcPr marL="17778" marR="17778" marT="952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(520)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32,468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34001"/>
                  </a:ext>
                </a:extLst>
              </a:tr>
              <a:tr h="779196">
                <a:tc>
                  <a:txBody>
                    <a:bodyPr/>
                    <a:lstStyle/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ADD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2021 </a:t>
                      </a:r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Q3 Impairment loss 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30,482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17,371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321735"/>
                  </a:ext>
                </a:extLst>
              </a:tr>
              <a:tr h="574163">
                <a:tc>
                  <a:txBody>
                    <a:bodyPr/>
                    <a:lstStyle/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Adjusted</a:t>
                      </a:r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: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  <a:p>
                      <a:r>
                        <a:rPr lang="en-US" altLang="zh-TW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Shareholders of the parent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kern="100" dirty="0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29,962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kern="100" dirty="0"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49,839</a:t>
                      </a:r>
                      <a:endParaRPr lang="zh-TW" sz="1800" kern="100" dirty="0"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marL="16619" marR="16619" marT="89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617099"/>
                  </a:ext>
                </a:extLst>
              </a:tr>
            </a:tbl>
          </a:graphicData>
        </a:graphic>
      </p:graphicFrame>
      <p:pic>
        <p:nvPicPr>
          <p:cNvPr id="5" name="圖片 4">
            <a:extLst>
              <a:ext uri="{FF2B5EF4-FFF2-40B4-BE49-F238E27FC236}">
                <a16:creationId xmlns:a16="http://schemas.microsoft.com/office/drawing/2014/main" id="{C48931B4-8C77-48F5-8B34-583AA208A3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534"/>
            <a:ext cx="2627927" cy="93276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68"/>
          <p:cNvSpPr txBox="1">
            <a:spLocks noGrp="1"/>
          </p:cNvSpPr>
          <p:nvPr>
            <p:ph type="title"/>
          </p:nvPr>
        </p:nvSpPr>
        <p:spPr>
          <a:xfrm>
            <a:off x="4068418" y="2836149"/>
            <a:ext cx="5299518" cy="1694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orbel"/>
              <a:buNone/>
            </a:pPr>
            <a:r>
              <a:rPr lang="en-US" dirty="0"/>
              <a:t>Thank </a:t>
            </a:r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you</a:t>
            </a:r>
            <a:r>
              <a:rPr lang="en-US" dirty="0"/>
              <a:t>!</a:t>
            </a:r>
            <a:endParaRPr dirty="0"/>
          </a:p>
        </p:txBody>
      </p:sp>
      <p:pic>
        <p:nvPicPr>
          <p:cNvPr id="1420" name="Google Shape;142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7112" y="0"/>
            <a:ext cx="1694835" cy="104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Google Shape;1421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4578493" cy="1201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"/>
          <p:cNvSpPr txBox="1">
            <a:spLocks noGrp="1"/>
          </p:cNvSpPr>
          <p:nvPr>
            <p:ph type="body" idx="1"/>
          </p:nvPr>
        </p:nvSpPr>
        <p:spPr>
          <a:xfrm>
            <a:off x="0" y="3358587"/>
            <a:ext cx="12191999" cy="34914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488" name="Google Shape;488;p2"/>
          <p:cNvSpPr txBox="1">
            <a:spLocks noGrp="1"/>
          </p:cNvSpPr>
          <p:nvPr>
            <p:ph type="title"/>
          </p:nvPr>
        </p:nvSpPr>
        <p:spPr>
          <a:xfrm>
            <a:off x="5145752" y="914400"/>
            <a:ext cx="6208048" cy="1580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en-US" sz="4800" dirty="0" err="1"/>
              <a:t>雷虎科技</a:t>
            </a:r>
            <a:r>
              <a:rPr lang="zh-TW" altLang="en-US" sz="4800" dirty="0"/>
              <a:t>集團</a:t>
            </a:r>
            <a:br>
              <a:rPr lang="en-US" sz="4800" dirty="0"/>
            </a:br>
            <a:r>
              <a:rPr lang="en-US" sz="4800" dirty="0"/>
              <a:t>Thunder Tiger Group</a:t>
            </a:r>
            <a:endParaRPr sz="4800" dirty="0"/>
          </a:p>
        </p:txBody>
      </p:sp>
      <p:pic>
        <p:nvPicPr>
          <p:cNvPr id="489" name="Google Shape;489;p2" title="Decorativ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836" y="1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90" name="Google Shape;490;p2" title="Decorative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71836" y="3358587"/>
            <a:ext cx="3523423" cy="320618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91" name="Google Shape;49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72746" y="64135"/>
            <a:ext cx="1694835" cy="1048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07"/>
          <a:stretch/>
        </p:blipFill>
        <p:spPr>
          <a:xfrm>
            <a:off x="677333" y="2"/>
            <a:ext cx="4248997" cy="351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99;p3">
            <a:extLst>
              <a:ext uri="{FF2B5EF4-FFF2-40B4-BE49-F238E27FC236}">
                <a16:creationId xmlns:a16="http://schemas.microsoft.com/office/drawing/2014/main" id="{B709FF5B-5421-4590-992A-92FF229D93B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33" y="3359150"/>
            <a:ext cx="4248997" cy="32051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6562885-020A-420F-847D-CFD84D9F89D8}"/>
              </a:ext>
            </a:extLst>
          </p:cNvPr>
          <p:cNvSpPr txBox="1"/>
          <p:nvPr/>
        </p:nvSpPr>
        <p:spPr>
          <a:xfrm>
            <a:off x="5001768" y="3729068"/>
            <a:ext cx="695371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Stock code: 8033 </a:t>
            </a:r>
          </a:p>
          <a:p>
            <a:r>
              <a:rPr lang="en-US" altLang="zh-TW" sz="2800" dirty="0">
                <a:solidFill>
                  <a:schemeClr val="bg1"/>
                </a:solidFill>
              </a:rPr>
              <a:t>(Taiwan Stock Exchange)</a:t>
            </a:r>
          </a:p>
          <a:p>
            <a:r>
              <a:rPr lang="en-US" altLang="zh-TW" sz="2800" dirty="0">
                <a:solidFill>
                  <a:schemeClr val="bg1"/>
                </a:solidFill>
              </a:rPr>
              <a:t>Established in Oct.1979</a:t>
            </a:r>
          </a:p>
          <a:p>
            <a:r>
              <a:rPr lang="en-US" altLang="zh-TW" sz="2800" dirty="0">
                <a:solidFill>
                  <a:schemeClr val="bg1"/>
                </a:solidFill>
              </a:rPr>
              <a:t>Shares outstanding</a:t>
            </a:r>
            <a:r>
              <a:rPr lang="zh-TW" altLang="en-US" sz="2800" dirty="0">
                <a:solidFill>
                  <a:schemeClr val="bg1"/>
                </a:solidFill>
              </a:rPr>
              <a:t>：</a:t>
            </a:r>
            <a:r>
              <a:rPr lang="en-US" altLang="zh-TW" sz="2800" dirty="0">
                <a:solidFill>
                  <a:schemeClr val="bg1"/>
                </a:solidFill>
              </a:rPr>
              <a:t>132 million shares)</a:t>
            </a:r>
          </a:p>
          <a:p>
            <a:r>
              <a:rPr lang="en-US" altLang="zh-TW" sz="2800" dirty="0">
                <a:solidFill>
                  <a:schemeClr val="bg1"/>
                </a:solidFill>
              </a:rPr>
              <a:t>Employee: 200 Staff (TW: 170, US:30)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"/>
          <p:cNvSpPr txBox="1">
            <a:spLocks noGrp="1"/>
          </p:cNvSpPr>
          <p:nvPr>
            <p:ph type="body" idx="1"/>
          </p:nvPr>
        </p:nvSpPr>
        <p:spPr>
          <a:xfrm>
            <a:off x="367865" y="2803851"/>
            <a:ext cx="12192000" cy="3651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 lang="en-US" altLang="zh-TW" sz="36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indent="0">
              <a:spcBef>
                <a:spcPts val="0"/>
              </a:spcBef>
            </a:pPr>
            <a:r>
              <a:rPr lang="en-US" altLang="zh-TW" sz="3600" dirty="0">
                <a:latin typeface="Microsoft YaHei"/>
                <a:ea typeface="Microsoft YaHei"/>
                <a:cs typeface="Microsoft YaHei"/>
                <a:sym typeface="Microsoft YaHei"/>
              </a:rPr>
              <a:t>Location: Taichung Industry Park, Taiwan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</a:pPr>
            <a:endParaRPr dirty="0"/>
          </a:p>
        </p:txBody>
      </p:sp>
      <p:sp>
        <p:nvSpPr>
          <p:cNvPr id="506" name="Google Shape;506;p4"/>
          <p:cNvSpPr txBox="1">
            <a:spLocks noGrp="1"/>
          </p:cNvSpPr>
          <p:nvPr>
            <p:ph type="title"/>
          </p:nvPr>
        </p:nvSpPr>
        <p:spPr>
          <a:xfrm>
            <a:off x="5369493" y="641831"/>
            <a:ext cx="6435524" cy="152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</a:pPr>
            <a:r>
              <a:rPr lang="en-US" altLang="zh-TW" dirty="0"/>
              <a:t>Located in </a:t>
            </a:r>
            <a:br>
              <a:rPr lang="en-US" altLang="zh-TW" dirty="0"/>
            </a:br>
            <a:r>
              <a:rPr lang="en-US" altLang="zh-TW" dirty="0"/>
              <a:t>Taichung Industrial Park Manufacturers Association</a:t>
            </a:r>
            <a:endParaRPr dirty="0"/>
          </a:p>
        </p:txBody>
      </p:sp>
      <p:pic>
        <p:nvPicPr>
          <p:cNvPr id="8" name="圖片版面配置區 7">
            <a:extLst>
              <a:ext uri="{FF2B5EF4-FFF2-40B4-BE49-F238E27FC236}">
                <a16:creationId xmlns:a16="http://schemas.microsoft.com/office/drawing/2014/main" id="{5AFD097F-9E66-4797-8B3A-4B688F3CBD3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836" y="3358587"/>
            <a:ext cx="3986664" cy="3206186"/>
          </a:xfrm>
        </p:spPr>
      </p:pic>
      <p:pic>
        <p:nvPicPr>
          <p:cNvPr id="5" name="圖片版面配置區 4">
            <a:extLst>
              <a:ext uri="{FF2B5EF4-FFF2-40B4-BE49-F238E27FC236}">
                <a16:creationId xmlns:a16="http://schemas.microsoft.com/office/drawing/2014/main" id="{8A82D436-3A02-4349-9415-1322A79609C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836" y="1"/>
            <a:ext cx="3986663" cy="335858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87;p2">
            <a:extLst>
              <a:ext uri="{FF2B5EF4-FFF2-40B4-BE49-F238E27FC236}">
                <a16:creationId xmlns:a16="http://schemas.microsoft.com/office/drawing/2014/main" id="{405A102B-B484-4568-B714-1F6C2522B0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3206188"/>
            <a:ext cx="12192000" cy="3651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129F1B6-DD6C-4752-843B-089767A64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2" y="1775520"/>
            <a:ext cx="6913947" cy="1325563"/>
          </a:xfrm>
        </p:spPr>
        <p:txBody>
          <a:bodyPr>
            <a:noAutofit/>
          </a:bodyPr>
          <a:lstStyle/>
          <a:p>
            <a:r>
              <a:rPr lang="en-US" altLang="zh-TW" dirty="0"/>
              <a:t>Chairman: Kwan Ju, Chen</a:t>
            </a:r>
            <a:br>
              <a:rPr lang="en-US" altLang="zh-TW" dirty="0"/>
            </a:br>
            <a:r>
              <a:rPr lang="en-US" altLang="zh-TW" sz="3000" dirty="0"/>
              <a:t>The current chairman of IBF VENTURE CAPITAL</a:t>
            </a:r>
            <a:br>
              <a:rPr lang="en-US" altLang="zh-TW" sz="3000" dirty="0"/>
            </a:br>
            <a:r>
              <a:rPr lang="en-US" altLang="zh-TW" sz="3000" dirty="0"/>
              <a:t>Master of London School of Economics and Political Science</a:t>
            </a:r>
            <a:br>
              <a:rPr lang="en-US" altLang="zh-TW" sz="3000" dirty="0"/>
            </a:br>
            <a:r>
              <a:rPr lang="en-US" altLang="zh-TW" sz="3000" dirty="0"/>
              <a:t>Bachelor of Carnegie Mellon University</a:t>
            </a:r>
            <a:endParaRPr lang="zh-TW" altLang="en-US" sz="3000" dirty="0"/>
          </a:p>
        </p:txBody>
      </p:sp>
      <p:pic>
        <p:nvPicPr>
          <p:cNvPr id="15" name="圖片版面配置區 14">
            <a:extLst>
              <a:ext uri="{FF2B5EF4-FFF2-40B4-BE49-F238E27FC236}">
                <a16:creationId xmlns:a16="http://schemas.microsoft.com/office/drawing/2014/main" id="{B2CED4B4-E81A-47B7-A4BD-DBD314E2B98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6948" y="1"/>
            <a:ext cx="3497346" cy="3206186"/>
          </a:xfrm>
        </p:spPr>
      </p:pic>
      <p:pic>
        <p:nvPicPr>
          <p:cNvPr id="17" name="圖片版面配置區 16">
            <a:extLst>
              <a:ext uri="{FF2B5EF4-FFF2-40B4-BE49-F238E27FC236}">
                <a16:creationId xmlns:a16="http://schemas.microsoft.com/office/drawing/2014/main" id="{C048F1E9-5D09-4F09-922F-5E5A76849BD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0643" y="3704734"/>
            <a:ext cx="2941163" cy="2930452"/>
          </a:xfrm>
        </p:spPr>
      </p:pic>
      <p:sp>
        <p:nvSpPr>
          <p:cNvPr id="6" name="標題 2">
            <a:extLst>
              <a:ext uri="{FF2B5EF4-FFF2-40B4-BE49-F238E27FC236}">
                <a16:creationId xmlns:a16="http://schemas.microsoft.com/office/drawing/2014/main" id="{02ED2293-769F-407E-994F-0D80891FC444}"/>
              </a:ext>
            </a:extLst>
          </p:cNvPr>
          <p:cNvSpPr txBox="1">
            <a:spLocks/>
          </p:cNvSpPr>
          <p:nvPr/>
        </p:nvSpPr>
        <p:spPr>
          <a:xfrm>
            <a:off x="5222449" y="3962924"/>
            <a:ext cx="6719026" cy="289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orbel"/>
              <a:buNone/>
              <a:defRPr sz="4400" b="1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>
                <a:solidFill>
                  <a:schemeClr val="bg1"/>
                </a:solidFill>
              </a:rPr>
              <a:t>General Manager</a:t>
            </a:r>
            <a:r>
              <a:rPr lang="zh-TW" altLang="en-US" dirty="0">
                <a:solidFill>
                  <a:schemeClr val="bg1"/>
                </a:solidFill>
              </a:rPr>
              <a:t>：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en-US" altLang="zh-TW" dirty="0">
                <a:solidFill>
                  <a:schemeClr val="bg1"/>
                </a:solidFill>
              </a:rPr>
              <a:t>Sheng </a:t>
            </a:r>
            <a:r>
              <a:rPr lang="en-US" altLang="zh-TW" dirty="0" err="1">
                <a:solidFill>
                  <a:schemeClr val="bg1"/>
                </a:solidFill>
              </a:rPr>
              <a:t>Chieh</a:t>
            </a:r>
            <a:r>
              <a:rPr lang="en-US" altLang="zh-TW" dirty="0">
                <a:solidFill>
                  <a:schemeClr val="bg1"/>
                </a:solidFill>
              </a:rPr>
              <a:t>, </a:t>
            </a:r>
            <a:r>
              <a:rPr lang="en-US" altLang="zh-TW" dirty="0" err="1">
                <a:solidFill>
                  <a:schemeClr val="bg1"/>
                </a:solidFill>
              </a:rPr>
              <a:t>Su</a:t>
            </a:r>
            <a:endParaRPr lang="zh-TW" altLang="en-US" dirty="0">
              <a:solidFill>
                <a:schemeClr val="bg1"/>
              </a:solidFill>
            </a:endParaRPr>
          </a:p>
          <a:p>
            <a:r>
              <a:rPr lang="en-US" altLang="zh-TW" sz="3000" dirty="0">
                <a:solidFill>
                  <a:schemeClr val="bg1"/>
                </a:solidFill>
              </a:rPr>
              <a:t>Served as Investment Chief of Nice Group</a:t>
            </a:r>
          </a:p>
          <a:p>
            <a:r>
              <a:rPr lang="en-US" altLang="zh-TW" sz="3000" dirty="0">
                <a:solidFill>
                  <a:schemeClr val="bg1"/>
                </a:solidFill>
              </a:rPr>
              <a:t>Master of Boston University</a:t>
            </a:r>
          </a:p>
          <a:p>
            <a:r>
              <a:rPr lang="en-US" altLang="zh-TW" sz="3000" dirty="0">
                <a:solidFill>
                  <a:schemeClr val="bg1"/>
                </a:solidFill>
              </a:rPr>
              <a:t>Bachelor of National Taiwan Normal University</a:t>
            </a:r>
            <a:endParaRPr lang="zh-TW" alt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19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7" descr="Member Photo" title="Decorative">
            <a:extLst>
              <a:ext uri="{FF2B5EF4-FFF2-40B4-BE49-F238E27FC236}">
                <a16:creationId xmlns:a16="http://schemas.microsoft.com/office/drawing/2014/main" id="{10D7B446-4830-437D-90F2-78FF39F842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E6B8FC3-C6AB-4C05-AB1A-6A425F4371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261" y="2977435"/>
            <a:ext cx="2774342" cy="1428280"/>
          </a:xfrm>
        </p:spPr>
        <p:txBody>
          <a:bodyPr/>
          <a:lstStyle/>
          <a:p>
            <a:pPr algn="l"/>
            <a:r>
              <a:rPr lang="en-US" dirty="0"/>
              <a:t>R&amp;D and manufacturing of UAV, high-precision metal precision processing technology, professional development, design, technology and quality assurance departments.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905B54-BC78-4D3A-98A7-8BF350FAE6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621" y="2500669"/>
            <a:ext cx="3029712" cy="484145"/>
          </a:xfrm>
        </p:spPr>
        <p:txBody>
          <a:bodyPr/>
          <a:lstStyle/>
          <a:p>
            <a:r>
              <a:rPr lang="en-US" altLang="zh-TW" sz="2800" dirty="0"/>
              <a:t>T </a:t>
            </a:r>
            <a:r>
              <a:rPr lang="en-US" altLang="zh-TW" sz="2800" dirty="0" err="1"/>
              <a:t>T</a:t>
            </a:r>
            <a:endParaRPr lang="en-US" altLang="zh-TW" sz="2800" dirty="0"/>
          </a:p>
          <a:p>
            <a:r>
              <a:rPr lang="en-US" sz="2000" dirty="0"/>
              <a:t>Taichung Industry Park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5D841AC-77B9-46F0-877E-EDFD058BCBF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6971" y="3274204"/>
            <a:ext cx="2785850" cy="987553"/>
          </a:xfrm>
        </p:spPr>
        <p:txBody>
          <a:bodyPr/>
          <a:lstStyle/>
          <a:p>
            <a:pPr algn="l"/>
            <a:r>
              <a:rPr lang="en-US" sz="1600" dirty="0"/>
              <a:t>Production and design of </a:t>
            </a:r>
            <a:r>
              <a:rPr lang="en-US" altLang="zh-TW" sz="1600" dirty="0"/>
              <a:t>R</a:t>
            </a:r>
            <a:r>
              <a:rPr lang="en-US" sz="1600" dirty="0"/>
              <a:t>emote control model products.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20F164F-C51A-49BD-BCBB-07C7BED267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22429" y="2006892"/>
            <a:ext cx="3276049" cy="987553"/>
          </a:xfrm>
        </p:spPr>
        <p:txBody>
          <a:bodyPr/>
          <a:lstStyle/>
          <a:p>
            <a:r>
              <a:rPr lang="en-US" altLang="zh-TW" sz="2800" dirty="0"/>
              <a:t>TTS</a:t>
            </a:r>
          </a:p>
          <a:p>
            <a:pPr algn="l"/>
            <a:r>
              <a:rPr lang="en-US" altLang="zh-TW" sz="1800" dirty="0"/>
              <a:t>Taoyuan City, </a:t>
            </a:r>
            <a:r>
              <a:rPr lang="en-US" altLang="zh-TW" sz="1800" dirty="0" err="1"/>
              <a:t>Guishan</a:t>
            </a:r>
            <a:r>
              <a:rPr lang="en-US" altLang="zh-TW" sz="1800" dirty="0"/>
              <a:t> Dist.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997EE2-4A7E-42BA-A9A4-CA8914C6C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139716" y="5434940"/>
            <a:ext cx="2881747" cy="1322476"/>
          </a:xfrm>
        </p:spPr>
        <p:txBody>
          <a:bodyPr/>
          <a:lstStyle/>
          <a:p>
            <a:pPr algn="l"/>
            <a:r>
              <a:rPr lang="en-US" altLang="zh-TW" dirty="0"/>
              <a:t>Production and sales of high and low speed dental drills, electric dental drills, automatic dental drill maintenance machines and related peripheral parts of medical equipment</a:t>
            </a:r>
          </a:p>
          <a:p>
            <a:pPr algn="l"/>
            <a:r>
              <a:rPr lang="en-US" altLang="zh-TW" dirty="0"/>
              <a:t>Emerging stock</a:t>
            </a:r>
            <a:r>
              <a:rPr lang="zh-TW" altLang="en-US" dirty="0"/>
              <a:t> </a:t>
            </a:r>
            <a:r>
              <a:rPr lang="en-US" altLang="zh-TW" dirty="0"/>
              <a:t>code:</a:t>
            </a:r>
            <a:r>
              <a:rPr lang="zh-TW" altLang="en-US" dirty="0"/>
              <a:t> </a:t>
            </a:r>
            <a:r>
              <a:rPr lang="en-US" altLang="zh-TW" dirty="0"/>
              <a:t>6493</a:t>
            </a:r>
          </a:p>
          <a:p>
            <a:pPr algn="l"/>
            <a:endParaRPr lang="en-US" sz="1600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04A973-1FC1-4BD3-A8B8-0C46262D77B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120917" y="4979975"/>
            <a:ext cx="2934580" cy="454965"/>
          </a:xfrm>
        </p:spPr>
        <p:txBody>
          <a:bodyPr/>
          <a:lstStyle/>
          <a:p>
            <a:r>
              <a:rPr lang="en-US" altLang="zh-TW" sz="2800" dirty="0"/>
              <a:t>TTBIO</a:t>
            </a:r>
          </a:p>
          <a:p>
            <a:r>
              <a:rPr lang="en-US" altLang="zh-TW" sz="2000" dirty="0"/>
              <a:t>Taichung</a:t>
            </a:r>
            <a:r>
              <a:rPr lang="zh-TW" altLang="en-US" sz="2000" dirty="0"/>
              <a:t> </a:t>
            </a:r>
            <a:r>
              <a:rPr lang="en-US" altLang="zh-TW" sz="2000" dirty="0"/>
              <a:t>Industry</a:t>
            </a:r>
            <a:r>
              <a:rPr lang="zh-TW" altLang="en-US" sz="2000" dirty="0"/>
              <a:t> </a:t>
            </a:r>
            <a:r>
              <a:rPr lang="en-US" altLang="zh-TW" sz="2000" dirty="0"/>
              <a:t>Park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DC5EC52-0B52-4D0E-B00E-8E5EF35BC9C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184295" y="4164626"/>
            <a:ext cx="2901018" cy="2217513"/>
          </a:xfrm>
        </p:spPr>
        <p:txBody>
          <a:bodyPr/>
          <a:lstStyle/>
          <a:p>
            <a:endParaRPr lang="en-US" altLang="zh-TW" sz="3200" dirty="0"/>
          </a:p>
          <a:p>
            <a:r>
              <a:rPr lang="en-US" altLang="zh-TW" sz="2800" dirty="0"/>
              <a:t>ASSOCIATED ELECTRICS</a:t>
            </a:r>
            <a:endParaRPr lang="en-US" altLang="zh-TW" sz="2000" dirty="0"/>
          </a:p>
          <a:p>
            <a:r>
              <a:rPr lang="en-US" sz="2000" dirty="0"/>
              <a:t>California, USA</a:t>
            </a:r>
          </a:p>
          <a:p>
            <a:r>
              <a:rPr lang="en-US" sz="1400" b="0" dirty="0"/>
              <a:t>Mainly for design and marketing on remote control car </a:t>
            </a:r>
          </a:p>
        </p:txBody>
      </p:sp>
      <p:pic>
        <p:nvPicPr>
          <p:cNvPr id="29" name="Picture Placeholder 25" descr="Member Photo" title="Decorative">
            <a:extLst>
              <a:ext uri="{FF2B5EF4-FFF2-40B4-BE49-F238E27FC236}">
                <a16:creationId xmlns:a16="http://schemas.microsoft.com/office/drawing/2014/main" id="{1507C138-F295-471C-A7C2-F827C437DE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1EFACF-BEFF-49E4-B318-748105AF00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333" y="1970039"/>
            <a:ext cx="3024515" cy="24356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87283-0D07-4EBA-B919-D50C798E0B0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480" y="4405715"/>
            <a:ext cx="3054095" cy="2441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78486-4C16-4016-8FE5-1B79564D98F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313"/>
            <a:ext cx="5317588" cy="1368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AD45BB-69EF-4E77-B91E-38233EF1E2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8006" y="0"/>
            <a:ext cx="1694835" cy="1048603"/>
          </a:xfrm>
          <a:prstGeom prst="rect">
            <a:avLst/>
          </a:prstGeom>
        </p:spPr>
      </p:pic>
      <p:pic>
        <p:nvPicPr>
          <p:cNvPr id="10" name="圖片版面配置區 9">
            <a:extLst>
              <a:ext uri="{FF2B5EF4-FFF2-40B4-BE49-F238E27FC236}">
                <a16:creationId xmlns:a16="http://schemas.microsoft.com/office/drawing/2014/main" id="{31D1B2EA-4970-4704-A6A0-646C8B8F14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7" name="圖片版面配置區 6">
            <a:extLst>
              <a:ext uri="{FF2B5EF4-FFF2-40B4-BE49-F238E27FC236}">
                <a16:creationId xmlns:a16="http://schemas.microsoft.com/office/drawing/2014/main" id="{E0AD7EBE-B4A4-4782-BAA4-5464BE0CCFC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20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487;p2">
            <a:extLst>
              <a:ext uri="{FF2B5EF4-FFF2-40B4-BE49-F238E27FC236}">
                <a16:creationId xmlns:a16="http://schemas.microsoft.com/office/drawing/2014/main" id="{49B9201A-87C5-4E74-A268-14BC703D33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3206188"/>
            <a:ext cx="12192000" cy="3651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D6432D8-774D-461B-AE17-E40679D1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8909" y="277500"/>
            <a:ext cx="6435524" cy="2515869"/>
          </a:xfrm>
        </p:spPr>
        <p:txBody>
          <a:bodyPr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Transformation started in 2000, striving to upgrade from traditional precision processing and manufacturing to smart  manufacturing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版面配置區 8" descr="跳動的心">
            <a:extLst>
              <a:ext uri="{FF2B5EF4-FFF2-40B4-BE49-F238E27FC236}">
                <a16:creationId xmlns:a16="http://schemas.microsoft.com/office/drawing/2014/main" id="{1DCE7081-0F97-440C-B7DE-A3F736E299D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4505" b="4505"/>
          <a:stretch>
            <a:fillRect/>
          </a:stretch>
        </p:blipFill>
        <p:spPr>
          <a:xfrm>
            <a:off x="577378" y="3429000"/>
            <a:ext cx="1726770" cy="1475705"/>
          </a:xfrm>
        </p:spPr>
      </p:pic>
      <p:pic>
        <p:nvPicPr>
          <p:cNvPr id="7" name="圖片版面配置區 6" descr="牙齒">
            <a:extLst>
              <a:ext uri="{FF2B5EF4-FFF2-40B4-BE49-F238E27FC236}">
                <a16:creationId xmlns:a16="http://schemas.microsoft.com/office/drawing/2014/main" id="{BD061049-D6A7-462B-A52D-AD0B54D34B72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527" b="4527"/>
          <a:stretch>
            <a:fillRect/>
          </a:stretch>
        </p:blipFill>
        <p:spPr>
          <a:xfrm>
            <a:off x="2410186" y="5011801"/>
            <a:ext cx="2046491" cy="1623767"/>
          </a:xfrm>
        </p:spPr>
      </p:pic>
      <p:pic>
        <p:nvPicPr>
          <p:cNvPr id="11" name="圖形 10" descr="鎚子">
            <a:extLst>
              <a:ext uri="{FF2B5EF4-FFF2-40B4-BE49-F238E27FC236}">
                <a16:creationId xmlns:a16="http://schemas.microsoft.com/office/drawing/2014/main" id="{2A4910E7-7613-440E-B3AA-19390166F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707" y="189056"/>
            <a:ext cx="1590788" cy="1562493"/>
          </a:xfrm>
          <a:prstGeom prst="rect">
            <a:avLst/>
          </a:prstGeom>
        </p:spPr>
      </p:pic>
      <p:pic>
        <p:nvPicPr>
          <p:cNvPr id="15" name="圖形 14" descr="直升機">
            <a:extLst>
              <a:ext uri="{FF2B5EF4-FFF2-40B4-BE49-F238E27FC236}">
                <a16:creationId xmlns:a16="http://schemas.microsoft.com/office/drawing/2014/main" id="{C730EDA7-FB3B-48BE-B4AF-3CB05E6EE3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9542" y="5014212"/>
            <a:ext cx="1962441" cy="1621356"/>
          </a:xfrm>
          <a:prstGeom prst="rect">
            <a:avLst/>
          </a:prstGeom>
        </p:spPr>
      </p:pic>
      <p:pic>
        <p:nvPicPr>
          <p:cNvPr id="17" name="圖形 16" descr="雲端運算">
            <a:extLst>
              <a:ext uri="{FF2B5EF4-FFF2-40B4-BE49-F238E27FC236}">
                <a16:creationId xmlns:a16="http://schemas.microsoft.com/office/drawing/2014/main" id="{7D599A1A-B4A9-4D6E-870A-B972ADCE79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641279" y="277500"/>
            <a:ext cx="1275326" cy="1365707"/>
          </a:xfrm>
          <a:prstGeom prst="rect">
            <a:avLst/>
          </a:prstGeom>
        </p:spPr>
      </p:pic>
      <p:pic>
        <p:nvPicPr>
          <p:cNvPr id="19" name="圖形 18" descr="機器人">
            <a:extLst>
              <a:ext uri="{FF2B5EF4-FFF2-40B4-BE49-F238E27FC236}">
                <a16:creationId xmlns:a16="http://schemas.microsoft.com/office/drawing/2014/main" id="{BCFB1EA8-42D2-4624-9A9E-2E916551A7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30458" y="1903188"/>
            <a:ext cx="1395168" cy="1036795"/>
          </a:xfrm>
          <a:prstGeom prst="rect">
            <a:avLst/>
          </a:prstGeom>
        </p:spPr>
      </p:pic>
      <p:pic>
        <p:nvPicPr>
          <p:cNvPr id="27" name="圖形 26" descr="播放">
            <a:extLst>
              <a:ext uri="{FF2B5EF4-FFF2-40B4-BE49-F238E27FC236}">
                <a16:creationId xmlns:a16="http://schemas.microsoft.com/office/drawing/2014/main" id="{3F5818C3-FCB7-46AC-9157-D5BB51F45D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89303" y="1437188"/>
            <a:ext cx="1395167" cy="468599"/>
          </a:xfrm>
          <a:prstGeom prst="rect">
            <a:avLst/>
          </a:prstGeom>
        </p:spPr>
      </p:pic>
      <p:pic>
        <p:nvPicPr>
          <p:cNvPr id="29" name="圖形 28" descr="齒輪">
            <a:extLst>
              <a:ext uri="{FF2B5EF4-FFF2-40B4-BE49-F238E27FC236}">
                <a16:creationId xmlns:a16="http://schemas.microsoft.com/office/drawing/2014/main" id="{CEFF20B1-27D6-4C73-A285-BF2873C96B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41707" y="1823001"/>
            <a:ext cx="1590787" cy="1278081"/>
          </a:xfrm>
          <a:prstGeom prst="rect">
            <a:avLst/>
          </a:prstGeom>
        </p:spPr>
      </p:pic>
      <p:pic>
        <p:nvPicPr>
          <p:cNvPr id="31" name="圖形 30" descr="火箭">
            <a:extLst>
              <a:ext uri="{FF2B5EF4-FFF2-40B4-BE49-F238E27FC236}">
                <a16:creationId xmlns:a16="http://schemas.microsoft.com/office/drawing/2014/main" id="{5747D0BD-1458-4EE0-869A-F8C6A63E0E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410187" y="3429000"/>
            <a:ext cx="1879010" cy="147570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E829623-74EC-4ADC-9583-1CD5E20977B4}"/>
              </a:ext>
            </a:extLst>
          </p:cNvPr>
          <p:cNvSpPr txBox="1"/>
          <p:nvPr/>
        </p:nvSpPr>
        <p:spPr>
          <a:xfrm>
            <a:off x="4925626" y="3950597"/>
            <a:ext cx="7199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</a:rPr>
              <a:t>Actively invest in medical equipment and unmanned vehicles manufacturing &amp; R&amp;D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88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87;p2">
            <a:extLst>
              <a:ext uri="{FF2B5EF4-FFF2-40B4-BE49-F238E27FC236}">
                <a16:creationId xmlns:a16="http://schemas.microsoft.com/office/drawing/2014/main" id="{465EC69A-754C-4277-9680-AF7C6D29748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0" y="3206188"/>
            <a:ext cx="12192000" cy="36518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400000" tIns="216000" rIns="1800000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800" dirty="0"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b="1" dirty="0"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3" name="圖片版面配置區 2">
            <a:extLst>
              <a:ext uri="{FF2B5EF4-FFF2-40B4-BE49-F238E27FC236}">
                <a16:creationId xmlns:a16="http://schemas.microsoft.com/office/drawing/2014/main" id="{8BD0F48F-615D-4EDC-A95E-3D64F5032CA8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5" b="355"/>
          <a:stretch>
            <a:fillRect/>
          </a:stretch>
        </p:blipFill>
        <p:spPr>
          <a:xfrm>
            <a:off x="971550" y="3359150"/>
            <a:ext cx="3524250" cy="3205163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11" name="Google Shape;493;p2">
            <a:extLst>
              <a:ext uri="{FF2B5EF4-FFF2-40B4-BE49-F238E27FC236}">
                <a16:creationId xmlns:a16="http://schemas.microsoft.com/office/drawing/2014/main" id="{0182AC33-9EC9-4625-82B0-905DAEFA9A2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45" r="9945"/>
          <a:stretch/>
        </p:blipFill>
        <p:spPr>
          <a:xfrm>
            <a:off x="971550" y="0"/>
            <a:ext cx="3524250" cy="3206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6C3FD5F7-FF86-4513-A14F-8E11B56012BC}"/>
              </a:ext>
            </a:extLst>
          </p:cNvPr>
          <p:cNvSpPr txBox="1"/>
          <p:nvPr/>
        </p:nvSpPr>
        <p:spPr>
          <a:xfrm>
            <a:off x="4782312" y="326102"/>
            <a:ext cx="7123176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b="1" dirty="0"/>
              <a:t>Key business activities:</a:t>
            </a:r>
          </a:p>
          <a:p>
            <a:endParaRPr lang="en-US" altLang="zh-TW" sz="3200" b="1" dirty="0"/>
          </a:p>
          <a:p>
            <a:r>
              <a:rPr lang="en-US" altLang="zh-TW" sz="2900" b="1" dirty="0"/>
              <a:t>R&amp;D and manufacturing of unmanned vehicles, high-precision metal precision processing technology</a:t>
            </a:r>
            <a:endParaRPr lang="zh-TW" altLang="en-US" sz="2900" b="1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4BB7AB-4992-4583-8AC1-45534FE3775E}"/>
              </a:ext>
            </a:extLst>
          </p:cNvPr>
          <p:cNvSpPr txBox="1"/>
          <p:nvPr/>
        </p:nvSpPr>
        <p:spPr>
          <a:xfrm>
            <a:off x="4782312" y="3584448"/>
            <a:ext cx="72786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chemeClr val="bg1"/>
                </a:solidFill>
              </a:rPr>
              <a:t>R&amp;D and manufacturing of medical equipment (including extracorporeal shock wave therapy equipment, high and low speed dental drills, electric dental drills, automatic dental drill maintenance machines and scaler machines, etc.)</a:t>
            </a:r>
            <a:endParaRPr lang="zh-TW" alt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6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954F72"/>
      </a:accent1>
      <a:accent2>
        <a:srgbClr val="0F3955"/>
      </a:accent2>
      <a:accent3>
        <a:srgbClr val="BBC3CD"/>
      </a:accent3>
      <a:accent4>
        <a:srgbClr val="484848"/>
      </a:accent4>
      <a:accent5>
        <a:srgbClr val="1F1F26"/>
      </a:accent5>
      <a:accent6>
        <a:srgbClr val="F2CAA2"/>
      </a:accent6>
      <a:hlink>
        <a:srgbClr val="00194C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1894</TotalTime>
  <Words>1052</Words>
  <Application>Microsoft Office PowerPoint</Application>
  <PresentationFormat>寬螢幕</PresentationFormat>
  <Paragraphs>284</Paragraphs>
  <Slides>35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51" baseType="lpstr">
      <vt:lpstr>Verdana</vt:lpstr>
      <vt:lpstr>Microsoft YaHei UI</vt:lpstr>
      <vt:lpstr>Arial Black</vt:lpstr>
      <vt:lpstr>Calibri</vt:lpstr>
      <vt:lpstr>Constantia</vt:lpstr>
      <vt:lpstr>微軟正黑體</vt:lpstr>
      <vt:lpstr>Microsoft YaHei</vt:lpstr>
      <vt:lpstr>Corbel</vt:lpstr>
      <vt:lpstr>Dubai Medium</vt:lpstr>
      <vt:lpstr>Microsoft JhengHei UI</vt:lpstr>
      <vt:lpstr>Wingdings</vt:lpstr>
      <vt:lpstr>Raleway</vt:lpstr>
      <vt:lpstr>微軟正黑體</vt:lpstr>
      <vt:lpstr>新細明體</vt:lpstr>
      <vt:lpstr>Arial</vt:lpstr>
      <vt:lpstr>Office Theme</vt:lpstr>
      <vt:lpstr>PowerPoint 簡報</vt:lpstr>
      <vt:lpstr>PowerPoint 簡報</vt:lpstr>
      <vt:lpstr>PowerPoint 簡報</vt:lpstr>
      <vt:lpstr>雷虎科技集團 Thunder Tiger Group</vt:lpstr>
      <vt:lpstr>Located in  Taichung Industrial Park Manufacturers Association</vt:lpstr>
      <vt:lpstr>Chairman: Kwan Ju, Chen The current chairman of IBF VENTURE CAPITAL Master of London School of Economics and Political Science Bachelor of Carnegie Mellon University</vt:lpstr>
      <vt:lpstr>PowerPoint 簡報</vt:lpstr>
      <vt:lpstr>Transformation started in 2000, striving to upgrade from traditional precision processing and manufacturing to smart  manufacturing</vt:lpstr>
      <vt:lpstr>PowerPoint 簡報</vt:lpstr>
      <vt:lpstr>    Major Customers</vt:lpstr>
      <vt:lpstr>Manufacturing Process</vt:lpstr>
      <vt:lpstr>PowerPoint 簡報</vt:lpstr>
      <vt:lpstr>PowerPoint 簡報</vt:lpstr>
      <vt:lpstr>The cooperation between unmanned vehicles and innovative applications of 5G communication technology includes:</vt:lpstr>
      <vt:lpstr>PowerPoint 簡報</vt:lpstr>
      <vt:lpstr>Taipei Aerospace &amp; Defense Technology Exhibition</vt:lpstr>
      <vt:lpstr>PowerPoint 簡報</vt:lpstr>
      <vt:lpstr>Military Drill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On-Going Projects </vt:lpstr>
      <vt:lpstr>      RAPTOR EMS 250 </vt:lpstr>
      <vt:lpstr>PowerPoint 簡報</vt:lpstr>
      <vt:lpstr>PowerPoint 簡報</vt:lpstr>
      <vt:lpstr>PowerPoint 簡報</vt:lpstr>
      <vt:lpstr>PowerPoint 簡報</vt:lpstr>
      <vt:lpstr>PowerPoint 簡報</vt:lpstr>
      <vt:lpstr>Comparison of consolidated income and loss  in recent two years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Kwanzu Chen</dc:creator>
  <cp:lastModifiedBy>卓宜儒</cp:lastModifiedBy>
  <cp:revision>88</cp:revision>
  <cp:lastPrinted>2021-12-16T00:47:16Z</cp:lastPrinted>
  <dcterms:created xsi:type="dcterms:W3CDTF">2020-10-06T04:03:12Z</dcterms:created>
  <dcterms:modified xsi:type="dcterms:W3CDTF">2021-12-21T09:02:46Z</dcterms:modified>
</cp:coreProperties>
</file>